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9016-465C-754B-E057-8039CB598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C0D32-A29C-AAF0-5EFC-5FBB08E3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938B8-74CE-631D-DFF4-99F51FD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0E62B-74F1-4AEC-8103-670B3CD1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BB77B-9474-BFC6-3BB2-F858B818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9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7F87-4CF6-F464-7B0E-2D45961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AACA4-8086-B5AB-E49B-1CC0A939B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540EF-4477-4379-BC5B-13DF8A58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FA4FD-4960-1D52-9CFC-79F62958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F3493-2451-2FCB-EFB8-8A4C2B73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D39AF4-D58C-6913-DA00-0F7D9BF29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75A4B-FCCF-12D1-265D-8BB7E329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BF4D1-215E-6959-BFFD-5392ECA7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3177-EE85-0444-330E-470A829C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2F791-1C44-C639-36D0-B12429D0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DA9BA-886E-668F-B281-964AFC93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8D8E4-D669-129A-8087-E2282825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771A2-645D-265A-80D1-A859CDA8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325-4BBA-8E99-82DF-04BD7CAE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16B9A-367A-E470-7E66-C16C703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D87B9-8FD4-EBFB-BC67-7A75CA8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E790A-B122-36DB-28C0-8FB91815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20047-406C-6423-EBA7-38C793B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2715D-829E-46C1-5E93-EF07477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FE6EC-7059-E7E6-1F85-958C9393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59ED1-9D6D-431A-7835-636F141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A9035-3C16-0F68-6D8F-C1385FFFF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1CF3CE-8149-733D-578A-AC0406EA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A7136-3F62-83B3-62D0-13EE5ED7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FAFE0-F74B-7FD9-5727-B4E80736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3B97A-79C3-F865-1687-D5B46AA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2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0DC8A-B16A-3C09-2043-2C5AE015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EF1E9-C636-5D80-1D48-0BA61E5C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F7304-1FFB-E13D-B5B5-D147B724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03182-4524-06D0-0ADE-B85F5AE1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200A2-F590-2DEE-B967-1C5C2B740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D3C27-465F-D9EB-59FD-9412CA6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32EA10-46D9-BB04-7B87-4953F70F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7F572A-7316-2FB2-52F5-BDD007E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447BA-6B94-CF2C-DF55-99271E78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0FFDC2-E847-4077-1485-46E88DC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565761-3984-6547-9D7C-5E92AD8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48C1E-5C1F-33BB-7949-CC074C2D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228FD-A0FE-0755-37FF-FD9843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A421C3-A10B-DF99-711A-125213F2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973DB-7B02-3A24-82AD-B8377796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E52D6-B945-FDAA-3FFB-6A6BE902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9C9A1-B961-13D2-7414-94DD8696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F3823-6C77-72F4-6A5B-7E04B80AC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E1035-9277-544A-3C42-0BD014D3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36CEF-8098-3588-79F8-F424DD44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43F54-AC34-6F18-2391-B2B2BDFC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1100F-0350-0B87-FE80-277CF952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D6566C-226E-F987-D8C3-C3FBDEBA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26B0D-583F-FC7A-F3F0-9F5FC005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94876-EE6E-5F0B-3F42-0ED55D46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43EAB-823D-3378-5102-C29660FD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82107-F5DE-4B3C-E13C-869FCB1E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B7D4F3-6AA6-531F-57BC-9AE03DA9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F1523-8532-E6E4-8FEA-744753C9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EB9DA-E7F6-5871-F020-8B71DEC69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A05C8-215D-4E27-8202-E3887EF516F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1A58-E6E8-34DF-234D-2FD8BF2EB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E6A57-9A9C-764E-A0B6-6EDD47C3C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04955-2F15-4292-ABD2-ED90E34A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7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ACB9-F8C5-4428-37E8-64956E016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1A33A-C734-70A5-64CA-EA2B5F2A2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Kim_SH</dc:creator>
  <cp:lastModifiedBy>Kim_SH</cp:lastModifiedBy>
  <cp:revision>1</cp:revision>
  <dcterms:created xsi:type="dcterms:W3CDTF">2025-09-15T10:54:39Z</dcterms:created>
  <dcterms:modified xsi:type="dcterms:W3CDTF">2025-09-15T10:55:36Z</dcterms:modified>
</cp:coreProperties>
</file>