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autoAdjust="0"/>
  </p:normalViewPr>
  <p:slideViewPr>
    <p:cSldViewPr snapToGrid="0">
      <p:cViewPr varScale="1">
        <p:scale>
          <a:sx n="70" d="100"/>
          <a:sy n="70" d="100"/>
        </p:scale>
        <p:origin x="536" y="68"/>
      </p:cViewPr>
      <p:guideLst>
        <p:guide orient="horz" pos="2160"/>
        <p:guide pos="3840"/>
      </p:guideLst>
    </p:cSldViewPr>
  </p:slideViewPr>
  <p:outlineViewPr>
    <p:cViewPr>
      <p:scale>
        <a:sx n="33" d="100"/>
        <a:sy n="33" d="100"/>
      </p:scale>
      <p:origin x="0" y="11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93885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7480A-9F2D-42A4-ADF3-BA8EF3EBC404}"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1411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61956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14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44708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08687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165133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701681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51155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413014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484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57480A-9F2D-42A4-ADF3-BA8EF3EBC404}"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04561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57480A-9F2D-42A4-ADF3-BA8EF3EBC404}" type="datetimeFigureOut">
              <a:rPr lang="en-GB" smtClean="0"/>
              <a:t>10/12/2014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57649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8250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85121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B57480A-9F2D-42A4-ADF3-BA8EF3EBC404}" type="datetimeFigureOut">
              <a:rPr lang="en-GB" smtClean="0"/>
              <a:t>10/12/2014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241668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7480A-9F2D-42A4-ADF3-BA8EF3EBC404}"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331E32-82F8-4E26-8BCB-E175544F502E}" type="slidenum">
              <a:rPr lang="en-GB" smtClean="0"/>
              <a:t>‹#›</a:t>
            </a:fld>
            <a:endParaRPr lang="en-GB"/>
          </a:p>
        </p:txBody>
      </p:sp>
    </p:spTree>
    <p:extLst>
      <p:ext uri="{BB962C8B-B14F-4D97-AF65-F5344CB8AC3E}">
        <p14:creationId xmlns:p14="http://schemas.microsoft.com/office/powerpoint/2010/main" val="37464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57480A-9F2D-42A4-ADF3-BA8EF3EBC404}" type="datetimeFigureOut">
              <a:rPr lang="en-GB" smtClean="0"/>
              <a:t>10/12/2014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331E32-82F8-4E26-8BCB-E175544F502E}" type="slidenum">
              <a:rPr lang="en-GB" smtClean="0"/>
              <a:t>‹#›</a:t>
            </a:fld>
            <a:endParaRPr lang="en-GB"/>
          </a:p>
        </p:txBody>
      </p:sp>
    </p:spTree>
    <p:extLst>
      <p:ext uri="{BB962C8B-B14F-4D97-AF65-F5344CB8AC3E}">
        <p14:creationId xmlns:p14="http://schemas.microsoft.com/office/powerpoint/2010/main" val="1987948884"/>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51" y="2427502"/>
            <a:ext cx="7531497" cy="1204306"/>
          </a:xfrm>
        </p:spPr>
        <p:txBody>
          <a:bodyPr>
            <a:normAutofit fontScale="90000"/>
          </a:bodyPr>
          <a:lstStyle/>
          <a:p>
            <a:r>
              <a:rPr lang="en-GB" sz="4400" b="1" dirty="0" smtClean="0">
                <a:solidFill>
                  <a:schemeClr val="tx1"/>
                </a:solidFill>
                <a:latin typeface="Chalkboard"/>
                <a:cs typeface="Chalkboard"/>
              </a:rPr>
              <a:t>ABC 123</a:t>
            </a:r>
            <a:r>
              <a:rPr lang="en-GB" sz="3600" b="1" dirty="0" smtClean="0">
                <a:solidFill>
                  <a:schemeClr val="tx1"/>
                </a:solidFill>
              </a:rPr>
              <a:t/>
            </a:r>
            <a:br>
              <a:rPr lang="en-GB" sz="3600" b="1" dirty="0" smtClean="0">
                <a:solidFill>
                  <a:schemeClr val="tx1"/>
                </a:solidFill>
              </a:rPr>
            </a:br>
            <a:r>
              <a:rPr lang="en-GB" sz="3600" b="1" dirty="0" smtClean="0">
                <a:solidFill>
                  <a:schemeClr val="tx1"/>
                </a:solidFill>
              </a:rPr>
              <a:t/>
            </a:r>
            <a:br>
              <a:rPr lang="en-GB" sz="3600" b="1" dirty="0" smtClean="0">
                <a:solidFill>
                  <a:schemeClr val="tx1"/>
                </a:solidFill>
              </a:rPr>
            </a:br>
            <a:r>
              <a:rPr lang="en-GB" sz="4000" dirty="0">
                <a:solidFill>
                  <a:schemeClr val="tx1"/>
                </a:solidFill>
              </a:rPr>
              <a:t>A</a:t>
            </a:r>
            <a:r>
              <a:rPr lang="en-GB" sz="4000" dirty="0" smtClean="0">
                <a:solidFill>
                  <a:schemeClr val="tx1"/>
                </a:solidFill>
              </a:rPr>
              <a:t>n educational app for children</a:t>
            </a:r>
            <a:endParaRPr lang="en-GB" sz="4000" dirty="0">
              <a:solidFill>
                <a:schemeClr val="tx1"/>
              </a:solidFill>
            </a:endParaRPr>
          </a:p>
        </p:txBody>
      </p:sp>
      <p:sp>
        <p:nvSpPr>
          <p:cNvPr id="3" name="Subtitle 2"/>
          <p:cNvSpPr>
            <a:spLocks noGrp="1"/>
          </p:cNvSpPr>
          <p:nvPr>
            <p:ph type="subTitle" idx="1"/>
          </p:nvPr>
        </p:nvSpPr>
        <p:spPr>
          <a:xfrm>
            <a:off x="2012046" y="3842912"/>
            <a:ext cx="8681508" cy="329259"/>
          </a:xfrm>
        </p:spPr>
        <p:txBody>
          <a:bodyPr>
            <a:normAutofit fontScale="92500" lnSpcReduction="20000"/>
          </a:bodyPr>
          <a:lstStyle/>
          <a:p>
            <a:r>
              <a:rPr lang="en-GB" dirty="0" smtClean="0"/>
              <a:t>BCCS12 - Amrish</a:t>
            </a:r>
            <a:r>
              <a:rPr lang="en-GB" dirty="0"/>
              <a:t>, </a:t>
            </a:r>
            <a:r>
              <a:rPr lang="en-GB" dirty="0" smtClean="0"/>
              <a:t>Arman, Pou, Sarah</a:t>
            </a:r>
            <a:r>
              <a:rPr lang="en-GB" dirty="0"/>
              <a:t>, </a:t>
            </a:r>
            <a:r>
              <a:rPr lang="en-GB" dirty="0" smtClean="0"/>
              <a:t>Yousuf</a:t>
            </a:r>
            <a:endParaRPr lang="en-GB" dirty="0"/>
          </a:p>
        </p:txBody>
      </p:sp>
    </p:spTree>
    <p:extLst>
      <p:ext uri="{BB962C8B-B14F-4D97-AF65-F5344CB8AC3E}">
        <p14:creationId xmlns:p14="http://schemas.microsoft.com/office/powerpoint/2010/main" val="3687226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b="1" u="sng" dirty="0" smtClean="0">
                <a:effectLst/>
              </a:rPr>
              <a:t>Who is our target demographic?</a:t>
            </a:r>
            <a:r>
              <a:rPr lang="en-GB" dirty="0" smtClean="0">
                <a:effectLst/>
              </a:rPr>
              <a:t/>
            </a:r>
            <a:br>
              <a:rPr lang="en-GB" dirty="0" smtClean="0">
                <a:effectLst/>
              </a:rPr>
            </a:br>
            <a:endParaRPr lang="en-GB" dirty="0"/>
          </a:p>
        </p:txBody>
      </p:sp>
      <p:sp>
        <p:nvSpPr>
          <p:cNvPr id="3" name="Content Placeholder 2"/>
          <p:cNvSpPr>
            <a:spLocks noGrp="1"/>
          </p:cNvSpPr>
          <p:nvPr>
            <p:ph idx="1"/>
          </p:nvPr>
        </p:nvSpPr>
        <p:spPr>
          <a:xfrm>
            <a:off x="722376" y="1393010"/>
            <a:ext cx="9328458" cy="4852342"/>
          </a:xfrm>
        </p:spPr>
        <p:txBody>
          <a:bodyPr>
            <a:normAutofit/>
          </a:bodyPr>
          <a:lstStyle/>
          <a:p>
            <a:r>
              <a:rPr lang="en-GB" sz="2400" dirty="0" smtClean="0"/>
              <a:t>The </a:t>
            </a:r>
            <a:r>
              <a:rPr lang="en-GB" sz="2400" dirty="0"/>
              <a:t>target demographic of our educational app for children was mainly </a:t>
            </a:r>
            <a:r>
              <a:rPr lang="en-GB" sz="2400" dirty="0" smtClean="0"/>
              <a:t>children </a:t>
            </a:r>
            <a:r>
              <a:rPr lang="en-GB" sz="2400" dirty="0"/>
              <a:t>in </a:t>
            </a:r>
            <a:r>
              <a:rPr lang="en-GB" sz="2400" dirty="0" smtClean="0"/>
              <a:t>nursery and reception aged 3 – 5 who are learning basic words and numbers for the first time. Our secondary target market was parents of these children and they would primarily be in the age groups of 25 – 44.</a:t>
            </a:r>
          </a:p>
          <a:p>
            <a:r>
              <a:rPr lang="en-GB" sz="2400" dirty="0" smtClean="0"/>
              <a:t>We wanted to capitalise on the growing market for children’s educational apps. As part of our research it became clear that mobile application use was increasing amongst children under 8 and there was niche that we could fill for early years learning.</a:t>
            </a:r>
            <a:endParaRPr lang="en-GB" sz="2400" dirty="0"/>
          </a:p>
        </p:txBody>
      </p:sp>
    </p:spTree>
    <p:extLst>
      <p:ext uri="{BB962C8B-B14F-4D97-AF65-F5344CB8AC3E}">
        <p14:creationId xmlns:p14="http://schemas.microsoft.com/office/powerpoint/2010/main" val="344132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u="sng" dirty="0" smtClean="0"/>
              <a:t>How can users use </a:t>
            </a:r>
            <a:r>
              <a:rPr lang="en-US" altLang="en-US" b="1" u="sng" dirty="0"/>
              <a:t>our </a:t>
            </a:r>
            <a:r>
              <a:rPr lang="en-US" altLang="en-US" b="1" u="sng" dirty="0" smtClean="0"/>
              <a:t>app?</a:t>
            </a:r>
            <a:r>
              <a:rPr lang="en-US" altLang="en-US" sz="2400" cap="none" dirty="0">
                <a:latin typeface="Lucida Grande"/>
              </a:rPr>
              <a:t/>
            </a:r>
            <a:br>
              <a:rPr lang="en-US" altLang="en-US" sz="2400" cap="none" dirty="0">
                <a:latin typeface="Lucida Grande"/>
              </a:rPr>
            </a:br>
            <a:endParaRPr lang="en-GB" dirty="0"/>
          </a:p>
        </p:txBody>
      </p:sp>
      <p:sp>
        <p:nvSpPr>
          <p:cNvPr id="3" name="Content Placeholder 2"/>
          <p:cNvSpPr>
            <a:spLocks noGrp="1"/>
          </p:cNvSpPr>
          <p:nvPr>
            <p:ph idx="1"/>
          </p:nvPr>
        </p:nvSpPr>
        <p:spPr>
          <a:xfrm>
            <a:off x="685800" y="1365578"/>
            <a:ext cx="9365034" cy="4870630"/>
          </a:xfrm>
        </p:spPr>
        <p:txBody>
          <a:bodyPr>
            <a:normAutofit/>
          </a:bodyPr>
          <a:lstStyle/>
          <a:p>
            <a:r>
              <a:rPr lang="en-US" altLang="en-US" sz="2400" dirty="0" smtClean="0"/>
              <a:t>Our </a:t>
            </a:r>
            <a:r>
              <a:rPr lang="en-US" altLang="en-US" sz="2400" dirty="0"/>
              <a:t>app </a:t>
            </a:r>
            <a:r>
              <a:rPr lang="en-US" altLang="en-US" sz="2400" dirty="0" smtClean="0"/>
              <a:t>can be navigated </a:t>
            </a:r>
            <a:r>
              <a:rPr lang="en-US" altLang="en-US" sz="2400" dirty="0"/>
              <a:t>by the </a:t>
            </a:r>
            <a:r>
              <a:rPr lang="en-US" altLang="en-US" sz="2400" dirty="0" smtClean="0"/>
              <a:t>user using tap interactions with the onscreen elements. In the current build (pending further user testing) we have avoided using swipe gestures as this can initially be unintuitive for young children.</a:t>
            </a:r>
          </a:p>
          <a:p>
            <a:r>
              <a:rPr lang="en-US" altLang="en-US" sz="2400" dirty="0" smtClean="0"/>
              <a:t>There are two main sections to app, one is for learning words and letters and other is for learning numbers.</a:t>
            </a:r>
          </a:p>
          <a:p>
            <a:r>
              <a:rPr lang="en-US" altLang="en-US" sz="2400" dirty="0" smtClean="0"/>
              <a:t>Each of the sections is further broken down into a ‘learning’ part and a ‘quiz’ part. The learning parts aim at introducing the content whilst the quiz is for more advanced users to test their knowledge.</a:t>
            </a:r>
          </a:p>
          <a:p>
            <a:endParaRPr lang="en-US" altLang="en-US" sz="2400" dirty="0"/>
          </a:p>
          <a:p>
            <a:endParaRPr lang="en-GB" dirty="0"/>
          </a:p>
        </p:txBody>
      </p:sp>
    </p:spTree>
    <p:extLst>
      <p:ext uri="{BB962C8B-B14F-4D97-AF65-F5344CB8AC3E}">
        <p14:creationId xmlns:p14="http://schemas.microsoft.com/office/powerpoint/2010/main" val="2628033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610"/>
          </a:xfrm>
        </p:spPr>
        <p:txBody>
          <a:bodyPr/>
          <a:lstStyle/>
          <a:p>
            <a:r>
              <a:rPr lang="en-GB" b="1" u="sng" dirty="0"/>
              <a:t>D</a:t>
            </a:r>
            <a:r>
              <a:rPr lang="en-GB" b="1" u="sng" dirty="0" smtClean="0"/>
              <a:t>esign Concepts</a:t>
            </a:r>
            <a:endParaRPr lang="en-GB" dirty="0"/>
          </a:p>
        </p:txBody>
      </p:sp>
      <p:sp>
        <p:nvSpPr>
          <p:cNvPr id="3" name="Content Placeholder 2"/>
          <p:cNvSpPr>
            <a:spLocks noGrp="1"/>
          </p:cNvSpPr>
          <p:nvPr>
            <p:ph idx="1"/>
          </p:nvPr>
        </p:nvSpPr>
        <p:spPr>
          <a:xfrm>
            <a:off x="671547" y="1385406"/>
            <a:ext cx="9503728" cy="4933098"/>
          </a:xfrm>
        </p:spPr>
        <p:txBody>
          <a:bodyPr>
            <a:noAutofit/>
          </a:bodyPr>
          <a:lstStyle/>
          <a:p>
            <a:r>
              <a:rPr lang="en-GB" sz="2400" dirty="0" smtClean="0"/>
              <a:t>Given the limited familiarity with technology of our target market we tried to ensure that design </a:t>
            </a:r>
            <a:r>
              <a:rPr lang="en-GB" sz="2400" dirty="0"/>
              <a:t>of our app was </a:t>
            </a:r>
            <a:r>
              <a:rPr lang="en-GB" sz="2400" dirty="0" smtClean="0"/>
              <a:t>simple and user friendly. Some of the design decisions we took included use of the following:</a:t>
            </a:r>
            <a:endParaRPr lang="en-GB" sz="2400" dirty="0"/>
          </a:p>
          <a:p>
            <a:pPr lvl="1"/>
            <a:r>
              <a:rPr lang="en-GB" sz="2000" b="1" dirty="0" smtClean="0"/>
              <a:t>Clipart-style images and handwritten fonts</a:t>
            </a:r>
            <a:r>
              <a:rPr lang="en-GB" sz="2000" dirty="0" smtClean="0"/>
              <a:t> – This style was chosen as it is consistent with the art style found in children’s books</a:t>
            </a:r>
          </a:p>
          <a:p>
            <a:pPr lvl="1"/>
            <a:r>
              <a:rPr lang="en-GB" sz="2000" b="1" dirty="0" smtClean="0"/>
              <a:t>Skeuomorphic design ideas (e.g. home icon, smiley faces)</a:t>
            </a:r>
            <a:r>
              <a:rPr lang="en-GB" sz="2000" dirty="0" smtClean="0"/>
              <a:t> – This was chosen as it can help relate real-world understanding to digital interfaces</a:t>
            </a:r>
          </a:p>
          <a:p>
            <a:pPr lvl="1"/>
            <a:r>
              <a:rPr lang="en-GB" sz="2000" b="1" dirty="0" smtClean="0"/>
              <a:t>Large icon and font sizes</a:t>
            </a:r>
            <a:r>
              <a:rPr lang="en-GB" sz="2000" dirty="0" smtClean="0"/>
              <a:t> – As young children’s motor control isn’t fully developed this can minimise the number of user errors</a:t>
            </a:r>
          </a:p>
          <a:p>
            <a:pPr lvl="1"/>
            <a:r>
              <a:rPr lang="en-GB" sz="2000" b="1" dirty="0" smtClean="0"/>
              <a:t>Written instructions on how to use the app</a:t>
            </a:r>
            <a:r>
              <a:rPr lang="en-GB" sz="2000" dirty="0" smtClean="0"/>
              <a:t> – This was primarily for the benefit of the parent so they can coach their child during initial play sessions</a:t>
            </a:r>
            <a:endParaRPr lang="en-GB" sz="2000" dirty="0"/>
          </a:p>
        </p:txBody>
      </p:sp>
      <p:pic>
        <p:nvPicPr>
          <p:cNvPr id="6" name="Picture 5"/>
          <p:cNvPicPr>
            <a:picLocks noChangeAspect="1"/>
          </p:cNvPicPr>
          <p:nvPr/>
        </p:nvPicPr>
        <p:blipFill>
          <a:blip r:embed="rId2"/>
          <a:stretch>
            <a:fillRect/>
          </a:stretch>
        </p:blipFill>
        <p:spPr>
          <a:xfrm>
            <a:off x="10429309" y="3779519"/>
            <a:ext cx="756698" cy="717558"/>
          </a:xfrm>
          <a:prstGeom prst="rect">
            <a:avLst/>
          </a:prstGeom>
        </p:spPr>
      </p:pic>
      <p:pic>
        <p:nvPicPr>
          <p:cNvPr id="7" name="Picture 6"/>
          <p:cNvPicPr>
            <a:picLocks noChangeAspect="1"/>
          </p:cNvPicPr>
          <p:nvPr/>
        </p:nvPicPr>
        <p:blipFill>
          <a:blip r:embed="rId3"/>
          <a:stretch>
            <a:fillRect/>
          </a:stretch>
        </p:blipFill>
        <p:spPr>
          <a:xfrm>
            <a:off x="10429309" y="1596975"/>
            <a:ext cx="1614875" cy="1986755"/>
          </a:xfrm>
          <a:prstGeom prst="rect">
            <a:avLst/>
          </a:prstGeom>
        </p:spPr>
      </p:pic>
      <p:pic>
        <p:nvPicPr>
          <p:cNvPr id="4" name="Picture 3"/>
          <p:cNvPicPr>
            <a:picLocks noChangeAspect="1"/>
          </p:cNvPicPr>
          <p:nvPr/>
        </p:nvPicPr>
        <p:blipFill>
          <a:blip r:embed="rId4"/>
          <a:stretch>
            <a:fillRect/>
          </a:stretch>
        </p:blipFill>
        <p:spPr>
          <a:xfrm>
            <a:off x="11285416" y="3780536"/>
            <a:ext cx="764153" cy="717558"/>
          </a:xfrm>
          <a:prstGeom prst="rect">
            <a:avLst/>
          </a:prstGeom>
        </p:spPr>
      </p:pic>
      <p:pic>
        <p:nvPicPr>
          <p:cNvPr id="5" name="Picture 4"/>
          <p:cNvPicPr>
            <a:picLocks noChangeAspect="1"/>
          </p:cNvPicPr>
          <p:nvPr/>
        </p:nvPicPr>
        <p:blipFill>
          <a:blip r:embed="rId5"/>
          <a:stretch>
            <a:fillRect/>
          </a:stretch>
        </p:blipFill>
        <p:spPr>
          <a:xfrm>
            <a:off x="10429309" y="4684014"/>
            <a:ext cx="1597978" cy="833727"/>
          </a:xfrm>
          <a:prstGeom prst="rect">
            <a:avLst/>
          </a:prstGeom>
        </p:spPr>
      </p:pic>
    </p:spTree>
    <p:extLst>
      <p:ext uri="{BB962C8B-B14F-4D97-AF65-F5344CB8AC3E}">
        <p14:creationId xmlns:p14="http://schemas.microsoft.com/office/powerpoint/2010/main" val="3103829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2306"/>
          </a:xfrm>
        </p:spPr>
        <p:txBody>
          <a:bodyPr>
            <a:normAutofit/>
          </a:bodyPr>
          <a:lstStyle/>
          <a:p>
            <a:r>
              <a:rPr lang="en-GB" b="1" u="sng" dirty="0" smtClean="0"/>
              <a:t>Evaluation and User Testing</a:t>
            </a:r>
            <a:endParaRPr lang="en-GB" dirty="0"/>
          </a:p>
        </p:txBody>
      </p:sp>
      <p:sp>
        <p:nvSpPr>
          <p:cNvPr id="3" name="Content Placeholder 2"/>
          <p:cNvSpPr>
            <a:spLocks noGrp="1"/>
          </p:cNvSpPr>
          <p:nvPr>
            <p:ph idx="1"/>
          </p:nvPr>
        </p:nvSpPr>
        <p:spPr>
          <a:xfrm>
            <a:off x="737552" y="1339686"/>
            <a:ext cx="9294994" cy="4969674"/>
          </a:xfrm>
        </p:spPr>
        <p:txBody>
          <a:bodyPr>
            <a:normAutofit/>
          </a:bodyPr>
          <a:lstStyle/>
          <a:p>
            <a:r>
              <a:rPr lang="en-GB" sz="2400" dirty="0" smtClean="0"/>
              <a:t>There were two primary strands to our user testing, internal testing and user testing:</a:t>
            </a:r>
          </a:p>
          <a:p>
            <a:pPr lvl="1"/>
            <a:r>
              <a:rPr lang="en-GB" sz="2000" b="1" dirty="0" smtClean="0"/>
              <a:t>Internal testing </a:t>
            </a:r>
            <a:r>
              <a:rPr lang="en-GB" sz="2000" dirty="0" smtClean="0"/>
              <a:t>– The primary focus of our internal testing was to ensure that the technical aspects of the app were working. We extensively tested each feature to ensure that the app behaved as expected and that identified bugs were eliminated</a:t>
            </a:r>
            <a:r>
              <a:rPr lang="en-GB" sz="2000" dirty="0"/>
              <a:t>. </a:t>
            </a:r>
            <a:r>
              <a:rPr lang="en-GB" sz="2000" dirty="0" smtClean="0"/>
              <a:t>Throughout </a:t>
            </a:r>
            <a:r>
              <a:rPr lang="en-GB" sz="2000" dirty="0"/>
              <a:t>the design </a:t>
            </a:r>
            <a:r>
              <a:rPr lang="en-GB" sz="2000" dirty="0" smtClean="0"/>
              <a:t>process we also referenced the ‘personas’ that we created to ensure that the overall direction of the app met the criteria that we set.</a:t>
            </a:r>
          </a:p>
          <a:p>
            <a:pPr lvl="1"/>
            <a:r>
              <a:rPr lang="en-GB" sz="2000" b="1" dirty="0" smtClean="0"/>
              <a:t>User testing </a:t>
            </a:r>
            <a:r>
              <a:rPr lang="en-GB" sz="2000" dirty="0" smtClean="0"/>
              <a:t>– We tested partially complete builds of the app with members of our target audience, i.e. both young children and parents.  We noted down the results of the feedback including what they did and didn’t like about the overall design and used it to enhance the areas that were working and fix what was not.</a:t>
            </a:r>
            <a:endParaRPr lang="en-GB" sz="2000" dirty="0"/>
          </a:p>
        </p:txBody>
      </p:sp>
    </p:spTree>
    <p:extLst>
      <p:ext uri="{BB962C8B-B14F-4D97-AF65-F5344CB8AC3E}">
        <p14:creationId xmlns:p14="http://schemas.microsoft.com/office/powerpoint/2010/main" val="249774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584" y="2743200"/>
            <a:ext cx="9720072" cy="1115568"/>
          </a:xfrm>
        </p:spPr>
        <p:txBody>
          <a:bodyPr/>
          <a:lstStyle/>
          <a:p>
            <a:pPr algn="ctr"/>
            <a:r>
              <a:rPr lang="en-GB" sz="5400" b="1" dirty="0" smtClean="0"/>
              <a:t>Live </a:t>
            </a:r>
            <a:r>
              <a:rPr lang="en-GB" sz="5400" b="1" dirty="0" smtClean="0"/>
              <a:t>Demonstration</a:t>
            </a:r>
            <a:br>
              <a:rPr lang="en-GB" sz="5400" b="1" dirty="0" smtClean="0"/>
            </a:br>
            <a:r>
              <a:rPr lang="en-GB" sz="5400" b="1" dirty="0" smtClean="0"/>
              <a:t/>
            </a:r>
            <a:br>
              <a:rPr lang="en-GB" sz="5400" b="1" dirty="0" smtClean="0"/>
            </a:br>
            <a:r>
              <a:rPr lang="en-GB" sz="2400" b="1" dirty="0" smtClean="0"/>
              <a:t>http://doc.gold.ac.uk/~aparm001/introdm/cw2/index.html</a:t>
            </a:r>
            <a:endParaRPr lang="en-GB" sz="5400" b="1" dirty="0"/>
          </a:p>
        </p:txBody>
      </p:sp>
    </p:spTree>
    <p:extLst>
      <p:ext uri="{BB962C8B-B14F-4D97-AF65-F5344CB8AC3E}">
        <p14:creationId xmlns:p14="http://schemas.microsoft.com/office/powerpoint/2010/main" val="3476453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160</TotalTime>
  <Words>525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Chalkboard</vt:lpstr>
      <vt:lpstr>Lucida Grande</vt:lpstr>
      <vt:lpstr>Wingdings 3</vt:lpstr>
      <vt:lpstr>Ion</vt:lpstr>
      <vt:lpstr>ABC 123  An educational app for children</vt:lpstr>
      <vt:lpstr>Who is our target demographic? </vt:lpstr>
      <vt:lpstr>How can users use our app? </vt:lpstr>
      <vt:lpstr>Design Concepts</vt:lpstr>
      <vt:lpstr>Evaluation and User Testing</vt:lpstr>
      <vt:lpstr>Live Demonstration  http://doc.gold.ac.uk/~aparm001/introdm/cw2/index.html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Educational App</dc:title>
  <dc:creator>Mr Khan</dc:creator>
  <cp:lastModifiedBy>Amrish Parmar</cp:lastModifiedBy>
  <cp:revision>26</cp:revision>
  <dcterms:created xsi:type="dcterms:W3CDTF">2014-12-05T08:25:08Z</dcterms:created>
  <dcterms:modified xsi:type="dcterms:W3CDTF">2014-12-10T09:12:15Z</dcterms:modified>
</cp:coreProperties>
</file>