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92AE-3FB1-4025-9719-9D0889F5396C}" type="datetimeFigureOut">
              <a:rPr lang="en-US" smtClean="0"/>
              <a:t>20-Sep-23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DD7-99BE-49A1-AD15-AFEC684C1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92AE-3FB1-4025-9719-9D0889F5396C}" type="datetimeFigureOut">
              <a:rPr lang="en-US" smtClean="0"/>
              <a:t>20-Sep-23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DD7-99BE-49A1-AD15-AFEC684C1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92AE-3FB1-4025-9719-9D0889F5396C}" type="datetimeFigureOut">
              <a:rPr lang="en-US" smtClean="0"/>
              <a:t>20-Sep-23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DD7-99BE-49A1-AD15-AFEC684C1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92AE-3FB1-4025-9719-9D0889F5396C}" type="datetimeFigureOut">
              <a:rPr lang="en-US" smtClean="0"/>
              <a:t>20-Sep-23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DD7-99BE-49A1-AD15-AFEC684C1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92AE-3FB1-4025-9719-9D0889F5396C}" type="datetimeFigureOut">
              <a:rPr lang="en-US" smtClean="0"/>
              <a:t>20-Sep-23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DD7-99BE-49A1-AD15-AFEC684C1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92AE-3FB1-4025-9719-9D0889F5396C}" type="datetimeFigureOut">
              <a:rPr lang="en-US" smtClean="0"/>
              <a:t>20-Sep-23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DD7-99BE-49A1-AD15-AFEC684C1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92AE-3FB1-4025-9719-9D0889F5396C}" type="datetimeFigureOut">
              <a:rPr lang="en-US" smtClean="0"/>
              <a:t>20-Sep-23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DD7-99BE-49A1-AD15-AFEC684C1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92AE-3FB1-4025-9719-9D0889F5396C}" type="datetimeFigureOut">
              <a:rPr lang="en-US" smtClean="0"/>
              <a:t>20-Sep-23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DD7-99BE-49A1-AD15-AFEC684C1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92AE-3FB1-4025-9719-9D0889F5396C}" type="datetimeFigureOut">
              <a:rPr lang="en-US" smtClean="0"/>
              <a:t>20-Sep-23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DD7-99BE-49A1-AD15-AFEC684C1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92AE-3FB1-4025-9719-9D0889F5396C}" type="datetimeFigureOut">
              <a:rPr lang="en-US" smtClean="0"/>
              <a:t>20-Sep-23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DD7-99BE-49A1-AD15-AFEC684C11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92AE-3FB1-4025-9719-9D0889F5396C}" type="datetimeFigureOut">
              <a:rPr lang="en-US" smtClean="0"/>
              <a:t>20-Sep-23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0A5DD7-99BE-49A1-AD15-AFEC684C11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B0A5DD7-99BE-49A1-AD15-AFEC684C112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DF892AE-3FB1-4025-9719-9D0889F5396C}" type="datetimeFigureOut">
              <a:rPr lang="en-US" smtClean="0"/>
              <a:t>20-Sep-23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Heart  Disease 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: KRINA  SHAH [20C21065]</a:t>
            </a:r>
          </a:p>
          <a:p>
            <a:r>
              <a:rPr lang="en-US" dirty="0"/>
              <a:t> </a:t>
            </a:r>
            <a:r>
              <a:rPr lang="en-US" dirty="0" smtClean="0"/>
              <a:t>       NAITIK  PATEL [21C21508]</a:t>
            </a:r>
          </a:p>
          <a:p>
            <a:r>
              <a:rPr lang="en-US" dirty="0"/>
              <a:t> </a:t>
            </a:r>
            <a:r>
              <a:rPr lang="en-US" dirty="0" smtClean="0"/>
              <a:t>       TIRTH  PATEL  [20C21054]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76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7086599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49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7315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4" y="3408218"/>
            <a:ext cx="5243945" cy="268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9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7391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19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7924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94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4800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07006"/>
            <a:ext cx="6858000" cy="1836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747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6629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972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79724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" y="533400"/>
            <a:ext cx="234834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016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6705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255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7086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51816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572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239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4210050" cy="395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61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see heart disease causes a huge loss in the global economy, and predicting it in the early stage will save billions of dollars. </a:t>
            </a:r>
            <a:endParaRPr lang="en-US" dirty="0" smtClean="0"/>
          </a:p>
          <a:p>
            <a:r>
              <a:rPr lang="en-US" dirty="0" smtClean="0"/>
              <a:t>So, here for </a:t>
            </a:r>
            <a:r>
              <a:rPr lang="en-US" dirty="0"/>
              <a:t>prediction, </a:t>
            </a:r>
            <a:r>
              <a:rPr lang="en-US" dirty="0" smtClean="0"/>
              <a:t>four </a:t>
            </a:r>
            <a:r>
              <a:rPr lang="en-US" dirty="0"/>
              <a:t>machine learning algorithms are used to find the best accuracy. Then, come to the latest conclusion as to which algorithm is better among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Algorithms used are : 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    Linear Regression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Decision Tree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Random Forest Algorithm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K nearest </a:t>
            </a:r>
            <a:r>
              <a:rPr lang="en-US" dirty="0" err="1" smtClean="0"/>
              <a:t>neighbour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991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305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124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0" y="381000"/>
            <a:ext cx="8458200" cy="234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27218"/>
            <a:ext cx="7696200" cy="352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107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6858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349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09600"/>
            <a:ext cx="61722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761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6553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179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6096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653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6629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583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6553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6553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619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7315199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021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7239000" cy="525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72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 OF 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44" y="1600200"/>
            <a:ext cx="4683512" cy="4800600"/>
          </a:xfrm>
        </p:spPr>
      </p:pic>
    </p:spTree>
    <p:extLst>
      <p:ext uri="{BB962C8B-B14F-4D97-AF65-F5344CB8AC3E}">
        <p14:creationId xmlns:p14="http://schemas.microsoft.com/office/powerpoint/2010/main" val="333191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summary, </a:t>
            </a:r>
            <a:r>
              <a:rPr lang="en-US" dirty="0" smtClean="0"/>
              <a:t>we applied four </a:t>
            </a:r>
            <a:r>
              <a:rPr lang="en-US" dirty="0"/>
              <a:t>different machine learning algorithms for </a:t>
            </a:r>
            <a:r>
              <a:rPr lang="en-US" dirty="0" smtClean="0"/>
              <a:t>some </a:t>
            </a:r>
            <a:r>
              <a:rPr lang="en-US" dirty="0"/>
              <a:t>features.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algorithm performed a separate score using different selected features. </a:t>
            </a:r>
            <a:endParaRPr lang="en-US" dirty="0" smtClean="0"/>
          </a:p>
          <a:p>
            <a:r>
              <a:rPr lang="en-US" dirty="0" smtClean="0"/>
              <a:t>Logistic Regression </a:t>
            </a:r>
            <a:r>
              <a:rPr lang="en-US" dirty="0"/>
              <a:t>performance were more significant among all other algorithms.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 amount of heart disease data available was not large enough for a better predictive model. This experiment will be more accurate if the same analysis is performed in a large real-world patient’s data.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410200"/>
            <a:ext cx="22288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31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 OF 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STEPS :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Selecting the Dataset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Data Preprocessing  which includes loading  the dataset and removing null and duplicate values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Feature Selection reduces irrelevant features and improve the performance of the algorithms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Classification  and  </a:t>
            </a:r>
            <a:r>
              <a:rPr lang="en-US" dirty="0" err="1" smtClean="0"/>
              <a:t>Modelling</a:t>
            </a:r>
            <a:r>
              <a:rPr lang="en-US" dirty="0" smtClean="0"/>
              <a:t>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Performance  evaluation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Libraries used : </a:t>
            </a:r>
            <a:r>
              <a:rPr lang="en-US" dirty="0" err="1" smtClean="0"/>
              <a:t>Numpy</a:t>
            </a:r>
            <a:r>
              <a:rPr lang="en-US" dirty="0" smtClean="0"/>
              <a:t> , Pandas , </a:t>
            </a:r>
            <a:r>
              <a:rPr lang="en-US" dirty="0" err="1" smtClean="0"/>
              <a:t>Matplotlib</a:t>
            </a:r>
            <a:r>
              <a:rPr lang="en-US" dirty="0" smtClean="0"/>
              <a:t>  and  </a:t>
            </a:r>
            <a:r>
              <a:rPr lang="en-US" dirty="0" err="1" smtClean="0"/>
              <a:t>Seaborn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5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0"/>
            <a:ext cx="8153400" cy="3657600"/>
          </a:xfrm>
        </p:spPr>
      </p:pic>
    </p:spTree>
    <p:extLst>
      <p:ext uri="{BB962C8B-B14F-4D97-AF65-F5344CB8AC3E}">
        <p14:creationId xmlns:p14="http://schemas.microsoft.com/office/powerpoint/2010/main" val="352803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 DESCRIPTION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0772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03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4724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56" y="3124200"/>
            <a:ext cx="482744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95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4191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5867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91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4876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257800"/>
            <a:ext cx="6400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557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181</TotalTime>
  <Words>230</Words>
  <Application>Microsoft Office PowerPoint</Application>
  <PresentationFormat>On-screen Show (4:3)</PresentationFormat>
  <Paragraphs>29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Adjacency</vt:lpstr>
      <vt:lpstr>Heart  Disease  Prediction</vt:lpstr>
      <vt:lpstr>ABOUT</vt:lpstr>
      <vt:lpstr>WORKFLOW  OF  MODEL</vt:lpstr>
      <vt:lpstr>WORKFLOW  OF  MODEL</vt:lpstr>
      <vt:lpstr>DATASET</vt:lpstr>
      <vt:lpstr>DATASET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 Disease  Prediction</dc:title>
  <dc:creator>Devansh</dc:creator>
  <cp:lastModifiedBy>Devansh</cp:lastModifiedBy>
  <cp:revision>14</cp:revision>
  <dcterms:created xsi:type="dcterms:W3CDTF">2023-09-20T17:01:42Z</dcterms:created>
  <dcterms:modified xsi:type="dcterms:W3CDTF">2023-09-20T20:03:00Z</dcterms:modified>
</cp:coreProperties>
</file>