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D6601-760C-423B-BBE9-5456493A248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047BA-064A-4E47-B42F-40181F451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5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86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87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16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0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0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7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3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4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4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10ED-9BB7-4B3A-BDA6-98717C210111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70841C-5D20-48E2-BD0B-88A80E6CB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8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FB5E-6039-6C1D-05BC-34F4F2F8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531" y="725950"/>
            <a:ext cx="4149759" cy="87670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traffic symbols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CFEF-A6E7-7B57-6A2E-1F0282D1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09" y="5329084"/>
            <a:ext cx="8102872" cy="10354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113B012-201F-168C-0421-B54AF95E0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64" y="1848465"/>
            <a:ext cx="4739694" cy="271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63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D36-E98E-6880-10E4-6CA5415B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triffic</a:t>
            </a:r>
            <a:r>
              <a:rPr lang="en-US" dirty="0"/>
              <a:t> sings of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852B-35B5-40AC-52BE-F4C7B6E1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Hand Signals by Drivers">
            <a:extLst>
              <a:ext uri="{FF2B5EF4-FFF2-40B4-BE49-F238E27FC236}">
                <a16:creationId xmlns:a16="http://schemas.microsoft.com/office/drawing/2014/main" id="{178C682B-8569-81E9-5D3B-0B8F8BC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15" y="2160589"/>
            <a:ext cx="5562159" cy="312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3378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A330BB-DD15-4F52-8FC2-930819419DAA}">
  <we:reference id="wa104178141" version="4.3.3.0" store="en-US" storeType="OMEX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traffic symbols</vt:lpstr>
      <vt:lpstr>triffic sings of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pollution</dc:title>
  <dc:creator>admin</dc:creator>
  <cp:lastModifiedBy>admin</cp:lastModifiedBy>
  <cp:revision>2</cp:revision>
  <dcterms:created xsi:type="dcterms:W3CDTF">2024-05-18T10:43:29Z</dcterms:created>
  <dcterms:modified xsi:type="dcterms:W3CDTF">2024-05-18T12:32:08Z</dcterms:modified>
</cp:coreProperties>
</file>