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21"/>
  </p:notesMasterIdLst>
  <p:handoutMasterIdLst>
    <p:handoutMasterId r:id="rId22"/>
  </p:handoutMasterIdLst>
  <p:sldIdLst>
    <p:sldId id="462" r:id="rId8"/>
    <p:sldId id="1408" r:id="rId9"/>
    <p:sldId id="1670" r:id="rId10"/>
    <p:sldId id="1671" r:id="rId11"/>
    <p:sldId id="1660" r:id="rId12"/>
    <p:sldId id="1322" r:id="rId13"/>
    <p:sldId id="479" r:id="rId14"/>
    <p:sldId id="1386" r:id="rId15"/>
    <p:sldId id="1565" r:id="rId16"/>
    <p:sldId id="1662" r:id="rId17"/>
    <p:sldId id="1572" r:id="rId18"/>
    <p:sldId id="1387" r:id="rId19"/>
    <p:sldId id="13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1BDD08-53A4-4B21-AD3F-F58852450143}">
          <p14:sldIdLst>
            <p14:sldId id="462"/>
            <p14:sldId id="1408"/>
            <p14:sldId id="1670"/>
            <p14:sldId id="1671"/>
            <p14:sldId id="1660"/>
            <p14:sldId id="1322"/>
            <p14:sldId id="479"/>
            <p14:sldId id="1386"/>
            <p14:sldId id="1565"/>
            <p14:sldId id="1662"/>
            <p14:sldId id="1572"/>
            <p14:sldId id="1387"/>
            <p14:sldId id="1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595959"/>
    <a:srgbClr val="FF0000"/>
    <a:srgbClr val="FFC000"/>
    <a:srgbClr val="FBFBFB"/>
    <a:srgbClr val="FFF8E3"/>
    <a:srgbClr val="FDF1CC"/>
    <a:srgbClr val="CCEFDC"/>
    <a:srgbClr val="FFCCCC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1" autoAdjust="0"/>
    <p:restoredTop sz="95285" autoAdjust="0"/>
  </p:normalViewPr>
  <p:slideViewPr>
    <p:cSldViewPr snapToGrid="0">
      <p:cViewPr varScale="1">
        <p:scale>
          <a:sx n="100" d="100"/>
          <a:sy n="100" d="100"/>
        </p:scale>
        <p:origin x="48" y="15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733468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89438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559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12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E0F08A-1168-2172-BB4B-2495BAE44377}"/>
              </a:ext>
            </a:extLst>
          </p:cNvPr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8" y="157989"/>
            <a:ext cx="2444708" cy="7338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B04743-3169-059A-8D4D-EB69861E07D8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alphaModFix amt="30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5" b="315"/>
          <a:stretch/>
        </p:blipFill>
        <p:spPr>
          <a:xfrm>
            <a:off x="10303042" y="5093402"/>
            <a:ext cx="1752391" cy="17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spring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.org/index.html#projects-lis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734CF6-D14A-11D0-1EAC-665C657FC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115" y="3570363"/>
            <a:ext cx="4451169" cy="7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2F5E91-8047-9FA3-3CA3-E5E5AF4F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的作用</a:t>
            </a:r>
            <a:r>
              <a:rPr lang="en-US" altLang="zh-CN"/>
              <a:t>?</a:t>
            </a:r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9DC3A44-3072-393E-D34D-965D12A0146E}"/>
              </a:ext>
            </a:extLst>
          </p:cNvPr>
          <p:cNvGrpSpPr/>
          <p:nvPr/>
        </p:nvGrpSpPr>
        <p:grpSpPr>
          <a:xfrm>
            <a:off x="4607903" y="2181531"/>
            <a:ext cx="2955552" cy="3659271"/>
            <a:chOff x="4607903" y="2181531"/>
            <a:chExt cx="2955552" cy="3659271"/>
          </a:xfrm>
        </p:grpSpPr>
        <p:sp>
          <p:nvSpPr>
            <p:cNvPr id="65" name="Rounded Rectangle 1">
              <a:extLst>
                <a:ext uri="{FF2B5EF4-FFF2-40B4-BE49-F238E27FC236}">
                  <a16:creationId xmlns:a16="http://schemas.microsoft.com/office/drawing/2014/main" id="{F35F81B4-C65D-DBFC-9F58-5ECE36275F8E}"/>
                </a:ext>
              </a:extLst>
            </p:cNvPr>
            <p:cNvSpPr/>
            <p:nvPr/>
          </p:nvSpPr>
          <p:spPr>
            <a:xfrm>
              <a:off x="4607903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7AB13C2B-C7CC-96AA-1EFC-F228EB02C645}"/>
                </a:ext>
              </a:extLst>
            </p:cNvPr>
            <p:cNvGrpSpPr/>
            <p:nvPr/>
          </p:nvGrpSpPr>
          <p:grpSpPr>
            <a:xfrm>
              <a:off x="5044038" y="2433538"/>
              <a:ext cx="2083281" cy="666319"/>
              <a:chOff x="5044038" y="2748498"/>
              <a:chExt cx="2083281" cy="666319"/>
            </a:xfrm>
          </p:grpSpPr>
          <p:grpSp>
            <p:nvGrpSpPr>
              <p:cNvPr id="69" name="组合 68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AA2A4C58-B937-C357-3F0B-588DF8265F43}"/>
                  </a:ext>
                </a:extLst>
              </p:cNvPr>
              <p:cNvGrpSpPr/>
              <p:nvPr/>
            </p:nvGrpSpPr>
            <p:grpSpPr>
              <a:xfrm>
                <a:off x="5044038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B55729E4-3A0B-0F5C-D928-9C09BC01C759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2000" b="1"/>
                    <a:t>      统一项目结构</a:t>
                  </a:r>
                </a:p>
              </p:txBody>
            </p:sp>
            <p:sp>
              <p:nvSpPr>
                <p:cNvPr id="76" name="任意多边形 13">
                  <a:extLst>
                    <a:ext uri="{FF2B5EF4-FFF2-40B4-BE49-F238E27FC236}">
                      <a16:creationId xmlns:a16="http://schemas.microsoft.com/office/drawing/2014/main" id="{C4D97836-9A3A-4666-2840-464F803F082D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 14">
                  <a:extLst>
                    <a:ext uri="{FF2B5EF4-FFF2-40B4-BE49-F238E27FC236}">
                      <a16:creationId xmlns:a16="http://schemas.microsoft.com/office/drawing/2014/main" id="{9CE9EA29-50BD-012B-C25C-585ABBAA461D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BBAA150C-8602-B1CF-2371-C92DBC1F4928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79" name="任意多边形 16">
                    <a:extLst>
                      <a:ext uri="{FF2B5EF4-FFF2-40B4-BE49-F238E27FC236}">
                        <a16:creationId xmlns:a16="http://schemas.microsoft.com/office/drawing/2014/main" id="{D05E0A31-59D7-966F-BC19-814603C45859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任意多边形 17">
                    <a:extLst>
                      <a:ext uri="{FF2B5EF4-FFF2-40B4-BE49-F238E27FC236}">
                        <a16:creationId xmlns:a16="http://schemas.microsoft.com/office/drawing/2014/main" id="{A8126C90-ACDD-4956-3676-2FD500DF465D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42299B5F-0523-6F57-714C-8389E4E1EC0D}"/>
                  </a:ext>
                </a:extLst>
              </p:cNvPr>
              <p:cNvGrpSpPr/>
              <p:nvPr/>
            </p:nvGrpSpPr>
            <p:grpSpPr>
              <a:xfrm>
                <a:off x="5080165" y="2892169"/>
                <a:ext cx="371795" cy="371795"/>
                <a:chOff x="10170580" y="6172194"/>
                <a:chExt cx="609600" cy="609600"/>
              </a:xfrm>
            </p:grpSpPr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6BBA0922-F6F4-A37C-579E-17E84503489E}"/>
                    </a:ext>
                  </a:extLst>
                </p:cNvPr>
                <p:cNvGrpSpPr/>
                <p:nvPr/>
              </p:nvGrpSpPr>
              <p:grpSpPr>
                <a:xfrm>
                  <a:off x="10262980" y="6305994"/>
                  <a:ext cx="424800" cy="342000"/>
                  <a:chOff x="243587" y="8190167"/>
                  <a:chExt cx="425450" cy="342900"/>
                </a:xfrm>
                <a:solidFill>
                  <a:schemeClr val="bg1"/>
                </a:solidFill>
              </p:grpSpPr>
              <p:sp>
                <p:nvSpPr>
                  <p:cNvPr id="73" name="Freeform 1023">
                    <a:extLst>
                      <a:ext uri="{FF2B5EF4-FFF2-40B4-BE49-F238E27FC236}">
                        <a16:creationId xmlns:a16="http://schemas.microsoft.com/office/drawing/2014/main" id="{EF313804-0B23-2353-4462-98E81D497EB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43587" y="8304467"/>
                    <a:ext cx="385763" cy="228600"/>
                  </a:xfrm>
                  <a:custGeom>
                    <a:avLst/>
                    <a:gdLst>
                      <a:gd name="T0" fmla="*/ 68 w 243"/>
                      <a:gd name="T1" fmla="*/ 55 h 144"/>
                      <a:gd name="T2" fmla="*/ 68 w 243"/>
                      <a:gd name="T3" fmla="*/ 144 h 144"/>
                      <a:gd name="T4" fmla="*/ 107 w 243"/>
                      <a:gd name="T5" fmla="*/ 144 h 144"/>
                      <a:gd name="T6" fmla="*/ 107 w 243"/>
                      <a:gd name="T7" fmla="*/ 55 h 144"/>
                      <a:gd name="T8" fmla="*/ 88 w 243"/>
                      <a:gd name="T9" fmla="*/ 37 h 144"/>
                      <a:gd name="T10" fmla="*/ 68 w 243"/>
                      <a:gd name="T11" fmla="*/ 55 h 144"/>
                      <a:gd name="T12" fmla="*/ 0 w 243"/>
                      <a:gd name="T13" fmla="*/ 144 h 144"/>
                      <a:gd name="T14" fmla="*/ 41 w 243"/>
                      <a:gd name="T15" fmla="*/ 144 h 144"/>
                      <a:gd name="T16" fmla="*/ 41 w 243"/>
                      <a:gd name="T17" fmla="*/ 76 h 144"/>
                      <a:gd name="T18" fmla="*/ 0 w 243"/>
                      <a:gd name="T19" fmla="*/ 110 h 144"/>
                      <a:gd name="T20" fmla="*/ 0 w 243"/>
                      <a:gd name="T21" fmla="*/ 144 h 144"/>
                      <a:gd name="T22" fmla="*/ 202 w 243"/>
                      <a:gd name="T23" fmla="*/ 34 h 144"/>
                      <a:gd name="T24" fmla="*/ 202 w 243"/>
                      <a:gd name="T25" fmla="*/ 144 h 144"/>
                      <a:gd name="T26" fmla="*/ 243 w 243"/>
                      <a:gd name="T27" fmla="*/ 144 h 144"/>
                      <a:gd name="T28" fmla="*/ 243 w 243"/>
                      <a:gd name="T29" fmla="*/ 0 h 144"/>
                      <a:gd name="T30" fmla="*/ 202 w 243"/>
                      <a:gd name="T31" fmla="*/ 34 h 144"/>
                      <a:gd name="T32" fmla="*/ 134 w 243"/>
                      <a:gd name="T33" fmla="*/ 78 h 144"/>
                      <a:gd name="T34" fmla="*/ 134 w 243"/>
                      <a:gd name="T35" fmla="*/ 144 h 144"/>
                      <a:gd name="T36" fmla="*/ 175 w 243"/>
                      <a:gd name="T37" fmla="*/ 144 h 144"/>
                      <a:gd name="T38" fmla="*/ 175 w 243"/>
                      <a:gd name="T39" fmla="*/ 57 h 144"/>
                      <a:gd name="T40" fmla="*/ 142 w 243"/>
                      <a:gd name="T41" fmla="*/ 84 h 144"/>
                      <a:gd name="T42" fmla="*/ 134 w 243"/>
                      <a:gd name="T43" fmla="*/ 78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43" h="144">
                        <a:moveTo>
                          <a:pt x="68" y="55"/>
                        </a:moveTo>
                        <a:lnTo>
                          <a:pt x="68" y="144"/>
                        </a:lnTo>
                        <a:lnTo>
                          <a:pt x="107" y="144"/>
                        </a:lnTo>
                        <a:lnTo>
                          <a:pt x="107" y="55"/>
                        </a:lnTo>
                        <a:lnTo>
                          <a:pt x="88" y="37"/>
                        </a:lnTo>
                        <a:lnTo>
                          <a:pt x="68" y="55"/>
                        </a:lnTo>
                        <a:close/>
                        <a:moveTo>
                          <a:pt x="0" y="144"/>
                        </a:moveTo>
                        <a:lnTo>
                          <a:pt x="41" y="144"/>
                        </a:lnTo>
                        <a:lnTo>
                          <a:pt x="41" y="76"/>
                        </a:lnTo>
                        <a:lnTo>
                          <a:pt x="0" y="110"/>
                        </a:lnTo>
                        <a:lnTo>
                          <a:pt x="0" y="144"/>
                        </a:lnTo>
                        <a:close/>
                        <a:moveTo>
                          <a:pt x="202" y="34"/>
                        </a:moveTo>
                        <a:lnTo>
                          <a:pt x="202" y="144"/>
                        </a:lnTo>
                        <a:lnTo>
                          <a:pt x="243" y="144"/>
                        </a:lnTo>
                        <a:lnTo>
                          <a:pt x="243" y="0"/>
                        </a:lnTo>
                        <a:lnTo>
                          <a:pt x="202" y="34"/>
                        </a:lnTo>
                        <a:close/>
                        <a:moveTo>
                          <a:pt x="134" y="78"/>
                        </a:moveTo>
                        <a:lnTo>
                          <a:pt x="134" y="144"/>
                        </a:lnTo>
                        <a:lnTo>
                          <a:pt x="175" y="144"/>
                        </a:lnTo>
                        <a:lnTo>
                          <a:pt x="175" y="57"/>
                        </a:lnTo>
                        <a:lnTo>
                          <a:pt x="142" y="84"/>
                        </a:lnTo>
                        <a:lnTo>
                          <a:pt x="134" y="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024">
                    <a:extLst>
                      <a:ext uri="{FF2B5EF4-FFF2-40B4-BE49-F238E27FC236}">
                        <a16:creationId xmlns:a16="http://schemas.microsoft.com/office/drawing/2014/main" id="{E4AE0909-8B9D-2BC3-851E-E5A1DFC509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587" y="8190167"/>
                    <a:ext cx="425450" cy="247650"/>
                  </a:xfrm>
                  <a:custGeom>
                    <a:avLst/>
                    <a:gdLst>
                      <a:gd name="T0" fmla="*/ 268 w 268"/>
                      <a:gd name="T1" fmla="*/ 0 h 156"/>
                      <a:gd name="T2" fmla="*/ 192 w 268"/>
                      <a:gd name="T3" fmla="*/ 0 h 156"/>
                      <a:gd name="T4" fmla="*/ 225 w 268"/>
                      <a:gd name="T5" fmla="*/ 30 h 156"/>
                      <a:gd name="T6" fmla="*/ 142 w 268"/>
                      <a:gd name="T7" fmla="*/ 101 h 156"/>
                      <a:gd name="T8" fmla="*/ 88 w 268"/>
                      <a:gd name="T9" fmla="*/ 54 h 156"/>
                      <a:gd name="T10" fmla="*/ 0 w 268"/>
                      <a:gd name="T11" fmla="*/ 125 h 156"/>
                      <a:gd name="T12" fmla="*/ 0 w 268"/>
                      <a:gd name="T13" fmla="*/ 156 h 156"/>
                      <a:gd name="T14" fmla="*/ 88 w 268"/>
                      <a:gd name="T15" fmla="*/ 85 h 156"/>
                      <a:gd name="T16" fmla="*/ 142 w 268"/>
                      <a:gd name="T17" fmla="*/ 132 h 156"/>
                      <a:gd name="T18" fmla="*/ 241 w 268"/>
                      <a:gd name="T19" fmla="*/ 48 h 156"/>
                      <a:gd name="T20" fmla="*/ 268 w 268"/>
                      <a:gd name="T21" fmla="*/ 74 h 156"/>
                      <a:gd name="T22" fmla="*/ 268 w 268"/>
                      <a:gd name="T23" fmla="*/ 0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68" h="156">
                        <a:moveTo>
                          <a:pt x="268" y="0"/>
                        </a:moveTo>
                        <a:lnTo>
                          <a:pt x="192" y="0"/>
                        </a:lnTo>
                        <a:lnTo>
                          <a:pt x="225" y="30"/>
                        </a:lnTo>
                        <a:lnTo>
                          <a:pt x="142" y="101"/>
                        </a:lnTo>
                        <a:lnTo>
                          <a:pt x="88" y="54"/>
                        </a:lnTo>
                        <a:lnTo>
                          <a:pt x="0" y="125"/>
                        </a:lnTo>
                        <a:lnTo>
                          <a:pt x="0" y="156"/>
                        </a:lnTo>
                        <a:lnTo>
                          <a:pt x="88" y="85"/>
                        </a:lnTo>
                        <a:lnTo>
                          <a:pt x="142" y="132"/>
                        </a:lnTo>
                        <a:lnTo>
                          <a:pt x="241" y="48"/>
                        </a:lnTo>
                        <a:lnTo>
                          <a:pt x="268" y="74"/>
                        </a:lnTo>
                        <a:lnTo>
                          <a:pt x="26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0180AE88-F3BA-A4F5-E2D4-D0F7AEBD9E05}"/>
                    </a:ext>
                  </a:extLst>
                </p:cNvPr>
                <p:cNvSpPr/>
                <p:nvPr/>
              </p:nvSpPr>
              <p:spPr>
                <a:xfrm>
                  <a:off x="10170580" y="6172194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7" name="文本占位符 4">
              <a:extLst>
                <a:ext uri="{FF2B5EF4-FFF2-40B4-BE49-F238E27FC236}">
                  <a16:creationId xmlns:a16="http://schemas.microsoft.com/office/drawing/2014/main" id="{872605C8-D1D9-72B0-1E6C-E846DBE59940}"/>
                </a:ext>
              </a:extLst>
            </p:cNvPr>
            <p:cNvSpPr txBox="1">
              <a:spLocks/>
            </p:cNvSpPr>
            <p:nvPr/>
          </p:nvSpPr>
          <p:spPr>
            <a:xfrm>
              <a:off x="4730863" y="3686085"/>
              <a:ext cx="2705529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>
                  <a:solidFill>
                    <a:schemeClr val="bg1"/>
                  </a:solidFill>
                </a:rPr>
                <a:t>提供标准、统一的项目结构</a:t>
              </a:r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05D50E68-5B5B-FFB8-660A-A252BD956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018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02</a:t>
              </a:r>
              <a:endParaRPr lang="zh-CN" altLang="en-US" sz="32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0800A2A-39A6-F0DA-DC3E-51B384132B4F}"/>
              </a:ext>
            </a:extLst>
          </p:cNvPr>
          <p:cNvGrpSpPr/>
          <p:nvPr/>
        </p:nvGrpSpPr>
        <p:grpSpPr>
          <a:xfrm>
            <a:off x="1211055" y="2181531"/>
            <a:ext cx="2955552" cy="3659271"/>
            <a:chOff x="1211055" y="2181531"/>
            <a:chExt cx="2955552" cy="3659271"/>
          </a:xfrm>
        </p:grpSpPr>
        <p:sp>
          <p:nvSpPr>
            <p:cNvPr id="82" name="Rounded Rectangle 1">
              <a:extLst>
                <a:ext uri="{FF2B5EF4-FFF2-40B4-BE49-F238E27FC236}">
                  <a16:creationId xmlns:a16="http://schemas.microsoft.com/office/drawing/2014/main" id="{5EE7E463-BFD3-90EA-3F34-4BE1FC68C506}"/>
                </a:ext>
              </a:extLst>
            </p:cNvPr>
            <p:cNvSpPr/>
            <p:nvPr/>
          </p:nvSpPr>
          <p:spPr>
            <a:xfrm>
              <a:off x="1211055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86CBDB4C-9E08-1B0B-4B3C-2E711AAA3BF8}"/>
                </a:ext>
              </a:extLst>
            </p:cNvPr>
            <p:cNvGrpSpPr/>
            <p:nvPr/>
          </p:nvGrpSpPr>
          <p:grpSpPr>
            <a:xfrm>
              <a:off x="1652351" y="2433538"/>
              <a:ext cx="2072959" cy="666320"/>
              <a:chOff x="1652351" y="2748498"/>
              <a:chExt cx="2072959" cy="666320"/>
            </a:xfrm>
          </p:grpSpPr>
          <p:grpSp>
            <p:nvGrpSpPr>
              <p:cNvPr id="93" name="组合 92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3BE87BF8-0CCD-E941-FE9C-6DD594DDB75D}"/>
                  </a:ext>
                </a:extLst>
              </p:cNvPr>
              <p:cNvGrpSpPr/>
              <p:nvPr/>
            </p:nvGrpSpPr>
            <p:grpSpPr>
              <a:xfrm>
                <a:off x="1652351" y="2748498"/>
                <a:ext cx="2072959" cy="666320"/>
                <a:chOff x="1052038" y="2205441"/>
                <a:chExt cx="5050588" cy="3940703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417C9F74-9615-974B-4D02-50460FF24B14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solidFill>
                  <a:srgbClr val="D9D9D9">
                    <a:alpha val="10196"/>
                  </a:srgb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/>
                    <a:t>         依赖管理</a:t>
                  </a:r>
                </a:p>
              </p:txBody>
            </p:sp>
            <p:sp>
              <p:nvSpPr>
                <p:cNvPr id="102" name="任意多边形 13">
                  <a:extLst>
                    <a:ext uri="{FF2B5EF4-FFF2-40B4-BE49-F238E27FC236}">
                      <a16:creationId xmlns:a16="http://schemas.microsoft.com/office/drawing/2014/main" id="{4F43FF04-8DB4-AD43-1200-95C7C9AAD2C5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任意多边形 14">
                  <a:extLst>
                    <a:ext uri="{FF2B5EF4-FFF2-40B4-BE49-F238E27FC236}">
                      <a16:creationId xmlns:a16="http://schemas.microsoft.com/office/drawing/2014/main" id="{35B13119-6E4A-87CF-2407-376C0CE0E9E4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1AD01F17-B4BE-F258-A24A-2123B6125271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113" name="任意多边形 16">
                    <a:extLst>
                      <a:ext uri="{FF2B5EF4-FFF2-40B4-BE49-F238E27FC236}">
                        <a16:creationId xmlns:a16="http://schemas.microsoft.com/office/drawing/2014/main" id="{4ECBBBDC-ECA8-BE82-4678-33487E4023C0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任意多边形 17">
                    <a:extLst>
                      <a:ext uri="{FF2B5EF4-FFF2-40B4-BE49-F238E27FC236}">
                        <a16:creationId xmlns:a16="http://schemas.microsoft.com/office/drawing/2014/main" id="{E6CE03BC-437D-E74C-44E4-7E1A3743DE4A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91523891-1492-19FA-6E51-463A5664794D}"/>
                  </a:ext>
                </a:extLst>
              </p:cNvPr>
              <p:cNvGrpSpPr/>
              <p:nvPr/>
            </p:nvGrpSpPr>
            <p:grpSpPr>
              <a:xfrm>
                <a:off x="2012309" y="2889073"/>
                <a:ext cx="385170" cy="385170"/>
                <a:chOff x="11499584" y="6159603"/>
                <a:chExt cx="609600" cy="609600"/>
              </a:xfrm>
            </p:grpSpPr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A6BEEC5C-9CE1-7504-702D-430B6D947FFE}"/>
                    </a:ext>
                  </a:extLst>
                </p:cNvPr>
                <p:cNvGrpSpPr/>
                <p:nvPr/>
              </p:nvGrpSpPr>
              <p:grpSpPr>
                <a:xfrm>
                  <a:off x="11623385" y="6298029"/>
                  <a:ext cx="424800" cy="342006"/>
                  <a:chOff x="8809038" y="2963863"/>
                  <a:chExt cx="176213" cy="176216"/>
                </a:xfrm>
                <a:solidFill>
                  <a:schemeClr val="bg1"/>
                </a:solidFill>
              </p:grpSpPr>
              <p:sp>
                <p:nvSpPr>
                  <p:cNvPr id="97" name="Freeform 384">
                    <a:extLst>
                      <a:ext uri="{FF2B5EF4-FFF2-40B4-BE49-F238E27FC236}">
                        <a16:creationId xmlns:a16="http://schemas.microsoft.com/office/drawing/2014/main" id="{BE56DFCF-7728-8FFD-981A-B495BDB55B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3052763"/>
                    <a:ext cx="85725" cy="85725"/>
                  </a:xfrm>
                  <a:custGeom>
                    <a:avLst/>
                    <a:gdLst>
                      <a:gd name="T0" fmla="*/ 43 w 54"/>
                      <a:gd name="T1" fmla="*/ 9 h 54"/>
                      <a:gd name="T2" fmla="*/ 24 w 54"/>
                      <a:gd name="T3" fmla="*/ 27 h 54"/>
                      <a:gd name="T4" fmla="*/ 21 w 54"/>
                      <a:gd name="T5" fmla="*/ 24 h 54"/>
                      <a:gd name="T6" fmla="*/ 39 w 54"/>
                      <a:gd name="T7" fmla="*/ 5 h 54"/>
                      <a:gd name="T8" fmla="*/ 34 w 54"/>
                      <a:gd name="T9" fmla="*/ 0 h 54"/>
                      <a:gd name="T10" fmla="*/ 10 w 54"/>
                      <a:gd name="T11" fmla="*/ 24 h 54"/>
                      <a:gd name="T12" fmla="*/ 10 w 54"/>
                      <a:gd name="T13" fmla="*/ 24 h 54"/>
                      <a:gd name="T14" fmla="*/ 10 w 54"/>
                      <a:gd name="T15" fmla="*/ 24 h 54"/>
                      <a:gd name="T16" fmla="*/ 10 w 54"/>
                      <a:gd name="T17" fmla="*/ 24 h 54"/>
                      <a:gd name="T18" fmla="*/ 10 w 54"/>
                      <a:gd name="T19" fmla="*/ 24 h 54"/>
                      <a:gd name="T20" fmla="*/ 0 w 54"/>
                      <a:gd name="T21" fmla="*/ 54 h 54"/>
                      <a:gd name="T22" fmla="*/ 30 w 54"/>
                      <a:gd name="T23" fmla="*/ 44 h 54"/>
                      <a:gd name="T24" fmla="*/ 30 w 54"/>
                      <a:gd name="T25" fmla="*/ 44 h 54"/>
                      <a:gd name="T26" fmla="*/ 30 w 54"/>
                      <a:gd name="T27" fmla="*/ 44 h 54"/>
                      <a:gd name="T28" fmla="*/ 30 w 54"/>
                      <a:gd name="T29" fmla="*/ 44 h 54"/>
                      <a:gd name="T30" fmla="*/ 30 w 54"/>
                      <a:gd name="T31" fmla="*/ 44 h 54"/>
                      <a:gd name="T32" fmla="*/ 54 w 54"/>
                      <a:gd name="T33" fmla="*/ 21 h 54"/>
                      <a:gd name="T34" fmla="*/ 43 w 54"/>
                      <a:gd name="T35" fmla="*/ 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4" h="54">
                        <a:moveTo>
                          <a:pt x="43" y="9"/>
                        </a:moveTo>
                        <a:lnTo>
                          <a:pt x="24" y="27"/>
                        </a:lnTo>
                        <a:lnTo>
                          <a:pt x="21" y="24"/>
                        </a:lnTo>
                        <a:lnTo>
                          <a:pt x="39" y="5"/>
                        </a:lnTo>
                        <a:lnTo>
                          <a:pt x="34" y="0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0" y="5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54" y="21"/>
                        </a:lnTo>
                        <a:lnTo>
                          <a:pt x="43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385">
                    <a:extLst>
                      <a:ext uri="{FF2B5EF4-FFF2-40B4-BE49-F238E27FC236}">
                        <a16:creationId xmlns:a16="http://schemas.microsoft.com/office/drawing/2014/main" id="{6018207A-C3F0-7C1E-FAE3-CBD5360626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99526" y="2995613"/>
                    <a:ext cx="53975" cy="53975"/>
                  </a:xfrm>
                  <a:custGeom>
                    <a:avLst/>
                    <a:gdLst>
                      <a:gd name="T0" fmla="*/ 5 w 34"/>
                      <a:gd name="T1" fmla="*/ 19 h 34"/>
                      <a:gd name="T2" fmla="*/ 14 w 34"/>
                      <a:gd name="T3" fmla="*/ 10 h 34"/>
                      <a:gd name="T4" fmla="*/ 17 w 34"/>
                      <a:gd name="T5" fmla="*/ 13 h 34"/>
                      <a:gd name="T6" fmla="*/ 8 w 34"/>
                      <a:gd name="T7" fmla="*/ 22 h 34"/>
                      <a:gd name="T8" fmla="*/ 20 w 34"/>
                      <a:gd name="T9" fmla="*/ 34 h 34"/>
                      <a:gd name="T10" fmla="*/ 34 w 34"/>
                      <a:gd name="T11" fmla="*/ 20 h 34"/>
                      <a:gd name="T12" fmla="*/ 14 w 34"/>
                      <a:gd name="T13" fmla="*/ 0 h 34"/>
                      <a:gd name="T14" fmla="*/ 0 w 34"/>
                      <a:gd name="T15" fmla="*/ 14 h 34"/>
                      <a:gd name="T16" fmla="*/ 5 w 34"/>
                      <a:gd name="T17" fmla="*/ 19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" h="34">
                        <a:moveTo>
                          <a:pt x="5" y="19"/>
                        </a:moveTo>
                        <a:lnTo>
                          <a:pt x="14" y="10"/>
                        </a:lnTo>
                        <a:lnTo>
                          <a:pt x="17" y="13"/>
                        </a:lnTo>
                        <a:lnTo>
                          <a:pt x="8" y="22"/>
                        </a:lnTo>
                        <a:lnTo>
                          <a:pt x="20" y="34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lnTo>
                          <a:pt x="0" y="14"/>
                        </a:lnTo>
                        <a:lnTo>
                          <a:pt x="5" y="1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386">
                    <a:extLst>
                      <a:ext uri="{FF2B5EF4-FFF2-40B4-BE49-F238E27FC236}">
                        <a16:creationId xmlns:a16="http://schemas.microsoft.com/office/drawing/2014/main" id="{E4429371-0749-F0C7-8AE3-929E214C4F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31276" y="2963863"/>
                    <a:ext cx="53975" cy="52388"/>
                  </a:xfrm>
                  <a:custGeom>
                    <a:avLst/>
                    <a:gdLst>
                      <a:gd name="T0" fmla="*/ 14 w 34"/>
                      <a:gd name="T1" fmla="*/ 0 h 33"/>
                      <a:gd name="T2" fmla="*/ 0 w 34"/>
                      <a:gd name="T3" fmla="*/ 13 h 33"/>
                      <a:gd name="T4" fmla="*/ 21 w 34"/>
                      <a:gd name="T5" fmla="*/ 33 h 33"/>
                      <a:gd name="T6" fmla="*/ 34 w 34"/>
                      <a:gd name="T7" fmla="*/ 20 h 33"/>
                      <a:gd name="T8" fmla="*/ 14 w 3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33">
                        <a:moveTo>
                          <a:pt x="14" y="0"/>
                        </a:moveTo>
                        <a:lnTo>
                          <a:pt x="0" y="13"/>
                        </a:lnTo>
                        <a:lnTo>
                          <a:pt x="21" y="33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387">
                    <a:extLst>
                      <a:ext uri="{FF2B5EF4-FFF2-40B4-BE49-F238E27FC236}">
                        <a16:creationId xmlns:a16="http://schemas.microsoft.com/office/drawing/2014/main" id="{7C2CB526-B0FC-910E-8FE5-F98350CEF4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2963866"/>
                    <a:ext cx="176213" cy="176213"/>
                  </a:xfrm>
                  <a:custGeom>
                    <a:avLst/>
                    <a:gdLst>
                      <a:gd name="T0" fmla="*/ 223 w 288"/>
                      <a:gd name="T1" fmla="*/ 162 h 287"/>
                      <a:gd name="T2" fmla="*/ 203 w 288"/>
                      <a:gd name="T3" fmla="*/ 167 h 287"/>
                      <a:gd name="T4" fmla="*/ 120 w 288"/>
                      <a:gd name="T5" fmla="*/ 84 h 287"/>
                      <a:gd name="T6" fmla="*/ 125 w 288"/>
                      <a:gd name="T7" fmla="*/ 65 h 287"/>
                      <a:gd name="T8" fmla="*/ 61 w 288"/>
                      <a:gd name="T9" fmla="*/ 0 h 287"/>
                      <a:gd name="T10" fmla="*/ 60 w 288"/>
                      <a:gd name="T11" fmla="*/ 0 h 287"/>
                      <a:gd name="T12" fmla="*/ 54 w 288"/>
                      <a:gd name="T13" fmla="*/ 6 h 287"/>
                      <a:gd name="T14" fmla="*/ 79 w 288"/>
                      <a:gd name="T15" fmla="*/ 44 h 287"/>
                      <a:gd name="T16" fmla="*/ 45 w 288"/>
                      <a:gd name="T17" fmla="*/ 78 h 287"/>
                      <a:gd name="T18" fmla="*/ 38 w 288"/>
                      <a:gd name="T19" fmla="*/ 79 h 287"/>
                      <a:gd name="T20" fmla="*/ 6 w 288"/>
                      <a:gd name="T21" fmla="*/ 54 h 287"/>
                      <a:gd name="T22" fmla="*/ 0 w 288"/>
                      <a:gd name="T23" fmla="*/ 60 h 287"/>
                      <a:gd name="T24" fmla="*/ 65 w 288"/>
                      <a:gd name="T25" fmla="*/ 125 h 287"/>
                      <a:gd name="T26" fmla="*/ 84 w 288"/>
                      <a:gd name="T27" fmla="*/ 120 h 287"/>
                      <a:gd name="T28" fmla="*/ 167 w 288"/>
                      <a:gd name="T29" fmla="*/ 203 h 287"/>
                      <a:gd name="T30" fmla="*/ 162 w 288"/>
                      <a:gd name="T31" fmla="*/ 222 h 287"/>
                      <a:gd name="T32" fmla="*/ 227 w 288"/>
                      <a:gd name="T33" fmla="*/ 287 h 287"/>
                      <a:gd name="T34" fmla="*/ 227 w 288"/>
                      <a:gd name="T35" fmla="*/ 287 h 287"/>
                      <a:gd name="T36" fmla="*/ 233 w 288"/>
                      <a:gd name="T37" fmla="*/ 281 h 287"/>
                      <a:gd name="T38" fmla="*/ 209 w 288"/>
                      <a:gd name="T39" fmla="*/ 243 h 287"/>
                      <a:gd name="T40" fmla="*/ 243 w 288"/>
                      <a:gd name="T41" fmla="*/ 208 h 287"/>
                      <a:gd name="T42" fmla="*/ 250 w 288"/>
                      <a:gd name="T43" fmla="*/ 208 h 287"/>
                      <a:gd name="T44" fmla="*/ 282 w 288"/>
                      <a:gd name="T45" fmla="*/ 233 h 287"/>
                      <a:gd name="T46" fmla="*/ 288 w 288"/>
                      <a:gd name="T47" fmla="*/ 227 h 287"/>
                      <a:gd name="T48" fmla="*/ 223 w 288"/>
                      <a:gd name="T49" fmla="*/ 162 h 2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88" h="287">
                        <a:moveTo>
                          <a:pt x="223" y="162"/>
                        </a:moveTo>
                        <a:cubicBezTo>
                          <a:pt x="216" y="162"/>
                          <a:pt x="210" y="164"/>
                          <a:pt x="203" y="167"/>
                        </a:cubicBezTo>
                        <a:cubicBezTo>
                          <a:pt x="120" y="84"/>
                          <a:pt x="120" y="84"/>
                          <a:pt x="120" y="84"/>
                        </a:cubicBezTo>
                        <a:cubicBezTo>
                          <a:pt x="123" y="77"/>
                          <a:pt x="125" y="71"/>
                          <a:pt x="125" y="65"/>
                        </a:cubicBezTo>
                        <a:cubicBezTo>
                          <a:pt x="125" y="32"/>
                          <a:pt x="94" y="0"/>
                          <a:pt x="61" y="0"/>
                        </a:cubicBezTo>
                        <a:cubicBezTo>
                          <a:pt x="61" y="0"/>
                          <a:pt x="60" y="0"/>
                          <a:pt x="60" y="0"/>
                        </a:cubicBezTo>
                        <a:cubicBezTo>
                          <a:pt x="60" y="0"/>
                          <a:pt x="56" y="3"/>
                          <a:pt x="54" y="6"/>
                        </a:cubicBezTo>
                        <a:cubicBezTo>
                          <a:pt x="81" y="32"/>
                          <a:pt x="79" y="28"/>
                          <a:pt x="79" y="44"/>
                        </a:cubicBezTo>
                        <a:cubicBezTo>
                          <a:pt x="79" y="57"/>
                          <a:pt x="58" y="78"/>
                          <a:pt x="45" y="78"/>
                        </a:cubicBezTo>
                        <a:cubicBezTo>
                          <a:pt x="42" y="78"/>
                          <a:pt x="40" y="79"/>
                          <a:pt x="38" y="79"/>
                        </a:cubicBezTo>
                        <a:cubicBezTo>
                          <a:pt x="29" y="79"/>
                          <a:pt x="29" y="77"/>
                          <a:pt x="6" y="54"/>
                        </a:cubicBezTo>
                        <a:cubicBezTo>
                          <a:pt x="4" y="56"/>
                          <a:pt x="0" y="60"/>
                          <a:pt x="0" y="60"/>
                        </a:cubicBezTo>
                        <a:cubicBezTo>
                          <a:pt x="0" y="93"/>
                          <a:pt x="32" y="125"/>
                          <a:pt x="65" y="125"/>
                        </a:cubicBezTo>
                        <a:cubicBezTo>
                          <a:pt x="71" y="125"/>
                          <a:pt x="78" y="123"/>
                          <a:pt x="84" y="120"/>
                        </a:cubicBezTo>
                        <a:cubicBezTo>
                          <a:pt x="167" y="203"/>
                          <a:pt x="167" y="203"/>
                          <a:pt x="167" y="203"/>
                        </a:cubicBezTo>
                        <a:cubicBezTo>
                          <a:pt x="164" y="210"/>
                          <a:pt x="162" y="216"/>
                          <a:pt x="162" y="222"/>
                        </a:cubicBezTo>
                        <a:cubicBezTo>
                          <a:pt x="162" y="255"/>
                          <a:pt x="194" y="287"/>
                          <a:pt x="227" y="287"/>
                        </a:cubicBezTo>
                        <a:cubicBezTo>
                          <a:pt x="227" y="287"/>
                          <a:pt x="227" y="287"/>
                          <a:pt x="227" y="287"/>
                        </a:cubicBezTo>
                        <a:cubicBezTo>
                          <a:pt x="228" y="287"/>
                          <a:pt x="231" y="283"/>
                          <a:pt x="233" y="281"/>
                        </a:cubicBezTo>
                        <a:cubicBezTo>
                          <a:pt x="207" y="255"/>
                          <a:pt x="209" y="259"/>
                          <a:pt x="209" y="243"/>
                        </a:cubicBezTo>
                        <a:cubicBezTo>
                          <a:pt x="209" y="229"/>
                          <a:pt x="230" y="208"/>
                          <a:pt x="243" y="208"/>
                        </a:cubicBezTo>
                        <a:cubicBezTo>
                          <a:pt x="246" y="208"/>
                          <a:pt x="248" y="208"/>
                          <a:pt x="250" y="208"/>
                        </a:cubicBezTo>
                        <a:cubicBezTo>
                          <a:pt x="259" y="208"/>
                          <a:pt x="259" y="210"/>
                          <a:pt x="282" y="233"/>
                        </a:cubicBezTo>
                        <a:cubicBezTo>
                          <a:pt x="284" y="231"/>
                          <a:pt x="288" y="227"/>
                          <a:pt x="288" y="227"/>
                        </a:cubicBezTo>
                        <a:cubicBezTo>
                          <a:pt x="287" y="194"/>
                          <a:pt x="256" y="162"/>
                          <a:pt x="223" y="16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2A739F92-E9FA-55F5-6B20-8243DBE6CEF3}"/>
                    </a:ext>
                  </a:extLst>
                </p:cNvPr>
                <p:cNvSpPr/>
                <p:nvPr/>
              </p:nvSpPr>
              <p:spPr>
                <a:xfrm>
                  <a:off x="11499584" y="6159603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E57006D4-67B3-E26C-5299-EF499B3F6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982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>
                  <a:solidFill>
                    <a:srgbClr val="FFFFFF"/>
                  </a:solidFill>
                  <a:ea typeface="inpin heiti" panose="00000500000000000000" pitchFamily="2" charset="-122"/>
                </a:rPr>
                <a:t>01</a:t>
              </a:r>
              <a:endParaRPr lang="zh-CN" altLang="en-US" sz="28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  <p:sp>
          <p:nvSpPr>
            <p:cNvPr id="85" name="文本占位符 4">
              <a:extLst>
                <a:ext uri="{FF2B5EF4-FFF2-40B4-BE49-F238E27FC236}">
                  <a16:creationId xmlns:a16="http://schemas.microsoft.com/office/drawing/2014/main" id="{57B7D9C3-FD4A-8DCC-F7C9-6C210B3836C9}"/>
                </a:ext>
              </a:extLst>
            </p:cNvPr>
            <p:cNvSpPr txBox="1">
              <a:spLocks/>
            </p:cNvSpPr>
            <p:nvPr/>
          </p:nvSpPr>
          <p:spPr>
            <a:xfrm>
              <a:off x="1288771" y="3560134"/>
              <a:ext cx="2820220" cy="77142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方便快捷的管理项目依赖的资源</a:t>
              </a:r>
              <a:r>
                <a:rPr lang="en-US" altLang="zh-CN">
                  <a:solidFill>
                    <a:schemeClr val="bg1"/>
                  </a:solidFill>
                </a:rPr>
                <a:t>(jar</a:t>
              </a:r>
              <a:r>
                <a:rPr lang="zh-CN" altLang="en-US">
                  <a:solidFill>
                    <a:schemeClr val="bg1"/>
                  </a:solidFill>
                </a:rPr>
                <a:t>包</a:t>
              </a:r>
              <a:r>
                <a:rPr lang="en-US" altLang="zh-CN">
                  <a:solidFill>
                    <a:schemeClr val="bg1"/>
                  </a:solidFill>
                </a:rPr>
                <a:t>)</a:t>
              </a:r>
              <a:r>
                <a:rPr lang="zh-CN" altLang="en-US">
                  <a:solidFill>
                    <a:schemeClr val="bg1"/>
                  </a:solidFill>
                </a:rPr>
                <a:t>，避免版本冲突问题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1057AAC4-3CD4-0638-DD86-608449DA34A1}"/>
              </a:ext>
            </a:extLst>
          </p:cNvPr>
          <p:cNvGrpSpPr/>
          <p:nvPr/>
        </p:nvGrpSpPr>
        <p:grpSpPr>
          <a:xfrm>
            <a:off x="8062367" y="2181531"/>
            <a:ext cx="3034683" cy="3659270"/>
            <a:chOff x="8062367" y="2181531"/>
            <a:chExt cx="3034683" cy="3659270"/>
          </a:xfrm>
        </p:grpSpPr>
        <p:sp>
          <p:nvSpPr>
            <p:cNvPr id="116" name="Rounded Rectangle 1">
              <a:extLst>
                <a:ext uri="{FF2B5EF4-FFF2-40B4-BE49-F238E27FC236}">
                  <a16:creationId xmlns:a16="http://schemas.microsoft.com/office/drawing/2014/main" id="{B6FC64B1-76C0-FECB-7B79-EEFDE003AEE3}"/>
                </a:ext>
              </a:extLst>
            </p:cNvPr>
            <p:cNvSpPr/>
            <p:nvPr/>
          </p:nvSpPr>
          <p:spPr>
            <a:xfrm>
              <a:off x="8062367" y="2181531"/>
              <a:ext cx="2955552" cy="3156190"/>
            </a:xfrm>
            <a:prstGeom prst="roundRect">
              <a:avLst>
                <a:gd name="adj" fmla="val 10000"/>
              </a:avLst>
            </a:prstGeom>
            <a:solidFill>
              <a:srgbClr val="8C61FF"/>
            </a:solidFill>
            <a:ln>
              <a:noFill/>
            </a:ln>
            <a:effectLst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3F236E42-260F-9AB9-A464-1DA9BDE11AAB}"/>
                </a:ext>
              </a:extLst>
            </p:cNvPr>
            <p:cNvGrpSpPr/>
            <p:nvPr/>
          </p:nvGrpSpPr>
          <p:grpSpPr>
            <a:xfrm>
              <a:off x="8498502" y="2433538"/>
              <a:ext cx="2083281" cy="666319"/>
              <a:chOff x="8498502" y="2748498"/>
              <a:chExt cx="2083281" cy="666319"/>
            </a:xfrm>
          </p:grpSpPr>
          <p:grpSp>
            <p:nvGrpSpPr>
              <p:cNvPr id="120" name="组合 11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BA1BFB1E-BF87-AC85-6F34-C56BA7E763E5}"/>
                  </a:ext>
                </a:extLst>
              </p:cNvPr>
              <p:cNvGrpSpPr/>
              <p:nvPr/>
            </p:nvGrpSpPr>
            <p:grpSpPr>
              <a:xfrm>
                <a:off x="8498502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D8C4B7D-FFFC-E8B9-1190-B1BB65CA89EE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/>
                    <a:t>        项目构建</a:t>
                  </a:r>
                </a:p>
              </p:txBody>
            </p:sp>
            <p:sp>
              <p:nvSpPr>
                <p:cNvPr id="155" name="任意多边形 13">
                  <a:extLst>
                    <a:ext uri="{FF2B5EF4-FFF2-40B4-BE49-F238E27FC236}">
                      <a16:creationId xmlns:a16="http://schemas.microsoft.com/office/drawing/2014/main" id="{C60F5955-BA95-BA5F-CEB8-595EB3D07ED9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任意多边形 14">
                  <a:extLst>
                    <a:ext uri="{FF2B5EF4-FFF2-40B4-BE49-F238E27FC236}">
                      <a16:creationId xmlns:a16="http://schemas.microsoft.com/office/drawing/2014/main" id="{856A35B5-86A1-1052-9805-474209BC2E6A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CEF70E27-54C0-BCFA-D2BA-8DEBDD8722AC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159" name="任意多边形 16">
                    <a:extLst>
                      <a:ext uri="{FF2B5EF4-FFF2-40B4-BE49-F238E27FC236}">
                        <a16:creationId xmlns:a16="http://schemas.microsoft.com/office/drawing/2014/main" id="{2AD258E1-B9A2-6121-19A9-4EB10907FA61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任意多边形 17">
                    <a:extLst>
                      <a:ext uri="{FF2B5EF4-FFF2-40B4-BE49-F238E27FC236}">
                        <a16:creationId xmlns:a16="http://schemas.microsoft.com/office/drawing/2014/main" id="{B53DEB9E-AFEC-3086-4861-91E40F6E1FFB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2D81F150-C0E2-1ABB-60CB-82F53C2820D6}"/>
                  </a:ext>
                </a:extLst>
              </p:cNvPr>
              <p:cNvSpPr/>
              <p:nvPr/>
            </p:nvSpPr>
            <p:spPr>
              <a:xfrm>
                <a:off x="8818382" y="2882009"/>
                <a:ext cx="371795" cy="37179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" name="Group 23">
                <a:extLst>
                  <a:ext uri="{FF2B5EF4-FFF2-40B4-BE49-F238E27FC236}">
                    <a16:creationId xmlns:a16="http://schemas.microsoft.com/office/drawing/2014/main" id="{CEF91FA4-9C0D-2841-7952-5799E7F74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91354" y="2953215"/>
                <a:ext cx="263185" cy="229382"/>
                <a:chOff x="0" y="0"/>
                <a:chExt cx="389342" cy="339426"/>
              </a:xfrm>
            </p:grpSpPr>
            <p:sp>
              <p:nvSpPr>
                <p:cNvPr id="123" name="Freeform 110">
                  <a:extLst>
                    <a:ext uri="{FF2B5EF4-FFF2-40B4-BE49-F238E27FC236}">
                      <a16:creationId xmlns:a16="http://schemas.microsoft.com/office/drawing/2014/main" id="{E8949AA9-F29F-1383-00C1-E64FE2DD4D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561" y="102327"/>
                  <a:ext cx="102328" cy="102328"/>
                </a:xfrm>
                <a:custGeom>
                  <a:avLst/>
                  <a:gdLst>
                    <a:gd name="T0" fmla="*/ 0 w 41"/>
                    <a:gd name="T1" fmla="*/ 97336 h 41"/>
                    <a:gd name="T2" fmla="*/ 7487 w 41"/>
                    <a:gd name="T3" fmla="*/ 102328 h 41"/>
                    <a:gd name="T4" fmla="*/ 102328 w 41"/>
                    <a:gd name="T5" fmla="*/ 7487 h 41"/>
                    <a:gd name="T6" fmla="*/ 97336 w 41"/>
                    <a:gd name="T7" fmla="*/ 0 h 41"/>
                    <a:gd name="T8" fmla="*/ 0 w 41"/>
                    <a:gd name="T9" fmla="*/ 97336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41"/>
                    <a:gd name="T17" fmla="*/ 41 w 41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41">
                      <a:moveTo>
                        <a:pt x="0" y="39"/>
                      </a:moveTo>
                      <a:lnTo>
                        <a:pt x="3" y="41"/>
                      </a:lnTo>
                      <a:lnTo>
                        <a:pt x="41" y="3"/>
                      </a:lnTo>
                      <a:lnTo>
                        <a:pt x="39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4" name="Freeform 111">
                  <a:extLst>
                    <a:ext uri="{FF2B5EF4-FFF2-40B4-BE49-F238E27FC236}">
                      <a16:creationId xmlns:a16="http://schemas.microsoft.com/office/drawing/2014/main" id="{F84B5549-CD0F-6E69-0340-505625D1E2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098" y="74873"/>
                  <a:ext cx="109814" cy="114806"/>
                </a:xfrm>
                <a:custGeom>
                  <a:avLst/>
                  <a:gdLst>
                    <a:gd name="T0" fmla="*/ 92344 w 44"/>
                    <a:gd name="T1" fmla="*/ 0 h 46"/>
                    <a:gd name="T2" fmla="*/ 0 w 44"/>
                    <a:gd name="T3" fmla="*/ 97336 h 46"/>
                    <a:gd name="T4" fmla="*/ 14975 w 44"/>
                    <a:gd name="T5" fmla="*/ 114806 h 46"/>
                    <a:gd name="T6" fmla="*/ 109814 w 44"/>
                    <a:gd name="T7" fmla="*/ 19966 h 46"/>
                    <a:gd name="T8" fmla="*/ 92344 w 44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46"/>
                    <a:gd name="T17" fmla="*/ 44 w 44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46">
                      <a:moveTo>
                        <a:pt x="37" y="0"/>
                      </a:moveTo>
                      <a:lnTo>
                        <a:pt x="0" y="39"/>
                      </a:lnTo>
                      <a:lnTo>
                        <a:pt x="6" y="46"/>
                      </a:lnTo>
                      <a:lnTo>
                        <a:pt x="44" y="8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5" name="Freeform 112">
                  <a:extLst>
                    <a:ext uri="{FF2B5EF4-FFF2-40B4-BE49-F238E27FC236}">
                      <a16:creationId xmlns:a16="http://schemas.microsoft.com/office/drawing/2014/main" id="{FCC32E0F-30C3-8050-A525-8A06DF7FA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132" y="59898"/>
                  <a:ext cx="104823" cy="104823"/>
                </a:xfrm>
                <a:custGeom>
                  <a:avLst/>
                  <a:gdLst>
                    <a:gd name="T0" fmla="*/ 0 w 42"/>
                    <a:gd name="T1" fmla="*/ 94840 h 42"/>
                    <a:gd name="T2" fmla="*/ 9983 w 42"/>
                    <a:gd name="T3" fmla="*/ 104823 h 42"/>
                    <a:gd name="T4" fmla="*/ 104823 w 42"/>
                    <a:gd name="T5" fmla="*/ 9983 h 42"/>
                    <a:gd name="T6" fmla="*/ 94840 w 42"/>
                    <a:gd name="T7" fmla="*/ 0 h 42"/>
                    <a:gd name="T8" fmla="*/ 0 w 42"/>
                    <a:gd name="T9" fmla="*/ 9484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42"/>
                    <a:gd name="T17" fmla="*/ 42 w 42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42">
                      <a:moveTo>
                        <a:pt x="0" y="38"/>
                      </a:moveTo>
                      <a:lnTo>
                        <a:pt x="4" y="42"/>
                      </a:lnTo>
                      <a:lnTo>
                        <a:pt x="42" y="4"/>
                      </a:lnTo>
                      <a:lnTo>
                        <a:pt x="38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6" name="Freeform 113">
                  <a:extLst>
                    <a:ext uri="{FF2B5EF4-FFF2-40B4-BE49-F238E27FC236}">
                      <a16:creationId xmlns:a16="http://schemas.microsoft.com/office/drawing/2014/main" id="{E30122A5-02F8-5386-561C-5D618B902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679" y="162226"/>
                  <a:ext cx="69882" cy="69882"/>
                </a:xfrm>
                <a:custGeom>
                  <a:avLst/>
                  <a:gdLst>
                    <a:gd name="T0" fmla="*/ 69882 w 28"/>
                    <a:gd name="T1" fmla="*/ 49916 h 28"/>
                    <a:gd name="T2" fmla="*/ 19966 w 28"/>
                    <a:gd name="T3" fmla="*/ 0 h 28"/>
                    <a:gd name="T4" fmla="*/ 0 w 28"/>
                    <a:gd name="T5" fmla="*/ 49916 h 28"/>
                    <a:gd name="T6" fmla="*/ 22462 w 28"/>
                    <a:gd name="T7" fmla="*/ 69882 h 28"/>
                    <a:gd name="T8" fmla="*/ 69882 w 28"/>
                    <a:gd name="T9" fmla="*/ 49916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28" y="20"/>
                      </a:moveTo>
                      <a:lnTo>
                        <a:pt x="8" y="0"/>
                      </a:lnTo>
                      <a:lnTo>
                        <a:pt x="0" y="20"/>
                      </a:lnTo>
                      <a:lnTo>
                        <a:pt x="9" y="28"/>
                      </a:lnTo>
                      <a:lnTo>
                        <a:pt x="2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7" name="Freeform 114">
                  <a:extLst>
                    <a:ext uri="{FF2B5EF4-FFF2-40B4-BE49-F238E27FC236}">
                      <a16:creationId xmlns:a16="http://schemas.microsoft.com/office/drawing/2014/main" id="{02FE783E-F1D1-15B5-D2FD-890D04C27C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208" y="219628"/>
                  <a:ext cx="34941" cy="32446"/>
                </a:xfrm>
                <a:custGeom>
                  <a:avLst/>
                  <a:gdLst>
                    <a:gd name="T0" fmla="*/ 0 w 14"/>
                    <a:gd name="T1" fmla="*/ 32446 h 13"/>
                    <a:gd name="T2" fmla="*/ 34941 w 14"/>
                    <a:gd name="T3" fmla="*/ 14975 h 13"/>
                    <a:gd name="T4" fmla="*/ 14975 w 14"/>
                    <a:gd name="T5" fmla="*/ 0 h 13"/>
                    <a:gd name="T6" fmla="*/ 0 w 14"/>
                    <a:gd name="T7" fmla="*/ 32446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"/>
                    <a:gd name="T13" fmla="*/ 0 h 13"/>
                    <a:gd name="T14" fmla="*/ 14 w 14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" h="13">
                      <a:moveTo>
                        <a:pt x="0" y="13"/>
                      </a:moveTo>
                      <a:lnTo>
                        <a:pt x="14" y="6"/>
                      </a:lnTo>
                      <a:lnTo>
                        <a:pt x="6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8" name="Freeform 115">
                  <a:extLst>
                    <a:ext uri="{FF2B5EF4-FFF2-40B4-BE49-F238E27FC236}">
                      <a16:creationId xmlns:a16="http://schemas.microsoft.com/office/drawing/2014/main" id="{E707DCED-4F07-BBAE-0058-85EFD2965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460" y="34941"/>
                  <a:ext cx="69882" cy="69882"/>
                </a:xfrm>
                <a:custGeom>
                  <a:avLst/>
                  <a:gdLst>
                    <a:gd name="T0" fmla="*/ 17471 w 28"/>
                    <a:gd name="T1" fmla="*/ 0 h 28"/>
                    <a:gd name="T2" fmla="*/ 0 w 28"/>
                    <a:gd name="T3" fmla="*/ 19966 h 28"/>
                    <a:gd name="T4" fmla="*/ 49916 w 28"/>
                    <a:gd name="T5" fmla="*/ 69882 h 28"/>
                    <a:gd name="T6" fmla="*/ 69882 w 28"/>
                    <a:gd name="T7" fmla="*/ 49916 h 28"/>
                    <a:gd name="T8" fmla="*/ 17471 w 28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7" y="0"/>
                      </a:moveTo>
                      <a:lnTo>
                        <a:pt x="0" y="8"/>
                      </a:lnTo>
                      <a:lnTo>
                        <a:pt x="20" y="28"/>
                      </a:lnTo>
                      <a:lnTo>
                        <a:pt x="28" y="2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29" name="Freeform 116">
                  <a:extLst>
                    <a:ext uri="{FF2B5EF4-FFF2-40B4-BE49-F238E27FC236}">
                      <a16:creationId xmlns:a16="http://schemas.microsoft.com/office/drawing/2014/main" id="{BCBECA33-0900-9EAD-BCF1-260B234DD7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79527" cy="339426"/>
                </a:xfrm>
                <a:custGeom>
                  <a:avLst/>
                  <a:gdLst>
                    <a:gd name="T0" fmla="*/ 259561 w 112"/>
                    <a:gd name="T1" fmla="*/ 252074 h 136"/>
                    <a:gd name="T2" fmla="*/ 207149 w 112"/>
                    <a:gd name="T3" fmla="*/ 252074 h 136"/>
                    <a:gd name="T4" fmla="*/ 207149 w 112"/>
                    <a:gd name="T5" fmla="*/ 321956 h 136"/>
                    <a:gd name="T6" fmla="*/ 17470 w 112"/>
                    <a:gd name="T7" fmla="*/ 321956 h 136"/>
                    <a:gd name="T8" fmla="*/ 17470 w 112"/>
                    <a:gd name="T9" fmla="*/ 79865 h 136"/>
                    <a:gd name="T10" fmla="*/ 259561 w 112"/>
                    <a:gd name="T11" fmla="*/ 79865 h 136"/>
                    <a:gd name="T12" fmla="*/ 259561 w 112"/>
                    <a:gd name="T13" fmla="*/ 99831 h 136"/>
                    <a:gd name="T14" fmla="*/ 279527 w 112"/>
                    <a:gd name="T15" fmla="*/ 79865 h 136"/>
                    <a:gd name="T16" fmla="*/ 279527 w 112"/>
                    <a:gd name="T17" fmla="*/ 14975 h 136"/>
                    <a:gd name="T18" fmla="*/ 242090 w 112"/>
                    <a:gd name="T19" fmla="*/ 14975 h 136"/>
                    <a:gd name="T20" fmla="*/ 242090 w 112"/>
                    <a:gd name="T21" fmla="*/ 49916 h 136"/>
                    <a:gd name="T22" fmla="*/ 237099 w 112"/>
                    <a:gd name="T23" fmla="*/ 49916 h 136"/>
                    <a:gd name="T24" fmla="*/ 237099 w 112"/>
                    <a:gd name="T25" fmla="*/ 0 h 136"/>
                    <a:gd name="T26" fmla="*/ 222124 w 112"/>
                    <a:gd name="T27" fmla="*/ 0 h 136"/>
                    <a:gd name="T28" fmla="*/ 222124 w 112"/>
                    <a:gd name="T29" fmla="*/ 49916 h 136"/>
                    <a:gd name="T30" fmla="*/ 217133 w 112"/>
                    <a:gd name="T31" fmla="*/ 49916 h 136"/>
                    <a:gd name="T32" fmla="*/ 217133 w 112"/>
                    <a:gd name="T33" fmla="*/ 14975 h 136"/>
                    <a:gd name="T34" fmla="*/ 197166 w 112"/>
                    <a:gd name="T35" fmla="*/ 14975 h 136"/>
                    <a:gd name="T36" fmla="*/ 197166 w 112"/>
                    <a:gd name="T37" fmla="*/ 49916 h 136"/>
                    <a:gd name="T38" fmla="*/ 189679 w 112"/>
                    <a:gd name="T39" fmla="*/ 49916 h 136"/>
                    <a:gd name="T40" fmla="*/ 189679 w 112"/>
                    <a:gd name="T41" fmla="*/ 0 h 136"/>
                    <a:gd name="T42" fmla="*/ 179696 w 112"/>
                    <a:gd name="T43" fmla="*/ 0 h 136"/>
                    <a:gd name="T44" fmla="*/ 179696 w 112"/>
                    <a:gd name="T45" fmla="*/ 49916 h 136"/>
                    <a:gd name="T46" fmla="*/ 169713 w 112"/>
                    <a:gd name="T47" fmla="*/ 49916 h 136"/>
                    <a:gd name="T48" fmla="*/ 169713 w 112"/>
                    <a:gd name="T49" fmla="*/ 14975 h 136"/>
                    <a:gd name="T50" fmla="*/ 149747 w 112"/>
                    <a:gd name="T51" fmla="*/ 14975 h 136"/>
                    <a:gd name="T52" fmla="*/ 149747 w 112"/>
                    <a:gd name="T53" fmla="*/ 49916 h 136"/>
                    <a:gd name="T54" fmla="*/ 142259 w 112"/>
                    <a:gd name="T55" fmla="*/ 49916 h 136"/>
                    <a:gd name="T56" fmla="*/ 142259 w 112"/>
                    <a:gd name="T57" fmla="*/ 0 h 136"/>
                    <a:gd name="T58" fmla="*/ 132276 w 112"/>
                    <a:gd name="T59" fmla="*/ 0 h 136"/>
                    <a:gd name="T60" fmla="*/ 132276 w 112"/>
                    <a:gd name="T61" fmla="*/ 49916 h 136"/>
                    <a:gd name="T62" fmla="*/ 127285 w 112"/>
                    <a:gd name="T63" fmla="*/ 49916 h 136"/>
                    <a:gd name="T64" fmla="*/ 127285 w 112"/>
                    <a:gd name="T65" fmla="*/ 14975 h 136"/>
                    <a:gd name="T66" fmla="*/ 107318 w 112"/>
                    <a:gd name="T67" fmla="*/ 14975 h 136"/>
                    <a:gd name="T68" fmla="*/ 107318 w 112"/>
                    <a:gd name="T69" fmla="*/ 49916 h 136"/>
                    <a:gd name="T70" fmla="*/ 99831 w 112"/>
                    <a:gd name="T71" fmla="*/ 49916 h 136"/>
                    <a:gd name="T72" fmla="*/ 99831 w 112"/>
                    <a:gd name="T73" fmla="*/ 0 h 136"/>
                    <a:gd name="T74" fmla="*/ 87352 w 112"/>
                    <a:gd name="T75" fmla="*/ 0 h 136"/>
                    <a:gd name="T76" fmla="*/ 87352 w 112"/>
                    <a:gd name="T77" fmla="*/ 49916 h 136"/>
                    <a:gd name="T78" fmla="*/ 79865 w 112"/>
                    <a:gd name="T79" fmla="*/ 49916 h 136"/>
                    <a:gd name="T80" fmla="*/ 79865 w 112"/>
                    <a:gd name="T81" fmla="*/ 14975 h 136"/>
                    <a:gd name="T82" fmla="*/ 62394 w 112"/>
                    <a:gd name="T83" fmla="*/ 14975 h 136"/>
                    <a:gd name="T84" fmla="*/ 62394 w 112"/>
                    <a:gd name="T85" fmla="*/ 49916 h 136"/>
                    <a:gd name="T86" fmla="*/ 57403 w 112"/>
                    <a:gd name="T87" fmla="*/ 49916 h 136"/>
                    <a:gd name="T88" fmla="*/ 57403 w 112"/>
                    <a:gd name="T89" fmla="*/ 0 h 136"/>
                    <a:gd name="T90" fmla="*/ 42428 w 112"/>
                    <a:gd name="T91" fmla="*/ 0 h 136"/>
                    <a:gd name="T92" fmla="*/ 42428 w 112"/>
                    <a:gd name="T93" fmla="*/ 49916 h 136"/>
                    <a:gd name="T94" fmla="*/ 37437 w 112"/>
                    <a:gd name="T95" fmla="*/ 49916 h 136"/>
                    <a:gd name="T96" fmla="*/ 37437 w 112"/>
                    <a:gd name="T97" fmla="*/ 14975 h 136"/>
                    <a:gd name="T98" fmla="*/ 0 w 112"/>
                    <a:gd name="T99" fmla="*/ 14975 h 136"/>
                    <a:gd name="T100" fmla="*/ 0 w 112"/>
                    <a:gd name="T101" fmla="*/ 59899 h 136"/>
                    <a:gd name="T102" fmla="*/ 0 w 112"/>
                    <a:gd name="T103" fmla="*/ 69882 h 136"/>
                    <a:gd name="T104" fmla="*/ 0 w 112"/>
                    <a:gd name="T105" fmla="*/ 339426 h 136"/>
                    <a:gd name="T106" fmla="*/ 222124 w 112"/>
                    <a:gd name="T107" fmla="*/ 339426 h 136"/>
                    <a:gd name="T108" fmla="*/ 279527 w 112"/>
                    <a:gd name="T109" fmla="*/ 274536 h 136"/>
                    <a:gd name="T110" fmla="*/ 279527 w 112"/>
                    <a:gd name="T111" fmla="*/ 209645 h 136"/>
                    <a:gd name="T112" fmla="*/ 259561 w 112"/>
                    <a:gd name="T113" fmla="*/ 229612 h 136"/>
                    <a:gd name="T114" fmla="*/ 259561 w 112"/>
                    <a:gd name="T115" fmla="*/ 252074 h 1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2"/>
                    <a:gd name="T175" fmla="*/ 0 h 136"/>
                    <a:gd name="T176" fmla="*/ 112 w 112"/>
                    <a:gd name="T177" fmla="*/ 136 h 1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2" h="136">
                      <a:moveTo>
                        <a:pt x="104" y="101"/>
                      </a:moveTo>
                      <a:lnTo>
                        <a:pt x="83" y="101"/>
                      </a:lnTo>
                      <a:lnTo>
                        <a:pt x="83" y="129"/>
                      </a:lnTo>
                      <a:lnTo>
                        <a:pt x="7" y="129"/>
                      </a:lnTo>
                      <a:lnTo>
                        <a:pt x="7" y="32"/>
                      </a:lnTo>
                      <a:lnTo>
                        <a:pt x="104" y="32"/>
                      </a:lnTo>
                      <a:lnTo>
                        <a:pt x="104" y="40"/>
                      </a:lnTo>
                      <a:lnTo>
                        <a:pt x="112" y="32"/>
                      </a:lnTo>
                      <a:lnTo>
                        <a:pt x="112" y="6"/>
                      </a:lnTo>
                      <a:lnTo>
                        <a:pt x="97" y="6"/>
                      </a:lnTo>
                      <a:lnTo>
                        <a:pt x="97" y="20"/>
                      </a:lnTo>
                      <a:lnTo>
                        <a:pt x="95" y="20"/>
                      </a:lnTo>
                      <a:lnTo>
                        <a:pt x="95" y="0"/>
                      </a:lnTo>
                      <a:lnTo>
                        <a:pt x="89" y="0"/>
                      </a:lnTo>
                      <a:lnTo>
                        <a:pt x="89" y="20"/>
                      </a:lnTo>
                      <a:lnTo>
                        <a:pt x="87" y="20"/>
                      </a:lnTo>
                      <a:lnTo>
                        <a:pt x="87" y="6"/>
                      </a:lnTo>
                      <a:lnTo>
                        <a:pt x="79" y="6"/>
                      </a:lnTo>
                      <a:lnTo>
                        <a:pt x="79" y="20"/>
                      </a:lnTo>
                      <a:lnTo>
                        <a:pt x="76" y="20"/>
                      </a:lnTo>
                      <a:lnTo>
                        <a:pt x="76" y="0"/>
                      </a:lnTo>
                      <a:lnTo>
                        <a:pt x="72" y="0"/>
                      </a:lnTo>
                      <a:lnTo>
                        <a:pt x="72" y="20"/>
                      </a:lnTo>
                      <a:lnTo>
                        <a:pt x="68" y="20"/>
                      </a:lnTo>
                      <a:lnTo>
                        <a:pt x="68" y="6"/>
                      </a:lnTo>
                      <a:lnTo>
                        <a:pt x="60" y="6"/>
                      </a:lnTo>
                      <a:lnTo>
                        <a:pt x="60" y="20"/>
                      </a:lnTo>
                      <a:lnTo>
                        <a:pt x="57" y="20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53" y="20"/>
                      </a:lnTo>
                      <a:lnTo>
                        <a:pt x="51" y="20"/>
                      </a:lnTo>
                      <a:lnTo>
                        <a:pt x="51" y="6"/>
                      </a:lnTo>
                      <a:lnTo>
                        <a:pt x="43" y="6"/>
                      </a:lnTo>
                      <a:lnTo>
                        <a:pt x="43" y="20"/>
                      </a:lnTo>
                      <a:lnTo>
                        <a:pt x="40" y="20"/>
                      </a:lnTo>
                      <a:lnTo>
                        <a:pt x="40" y="0"/>
                      </a:lnTo>
                      <a:lnTo>
                        <a:pt x="35" y="0"/>
                      </a:lnTo>
                      <a:lnTo>
                        <a:pt x="35" y="20"/>
                      </a:lnTo>
                      <a:lnTo>
                        <a:pt x="32" y="20"/>
                      </a:lnTo>
                      <a:lnTo>
                        <a:pt x="32" y="6"/>
                      </a:lnTo>
                      <a:lnTo>
                        <a:pt x="25" y="6"/>
                      </a:lnTo>
                      <a:lnTo>
                        <a:pt x="25" y="20"/>
                      </a:lnTo>
                      <a:lnTo>
                        <a:pt x="23" y="20"/>
                      </a:lnTo>
                      <a:lnTo>
                        <a:pt x="23" y="0"/>
                      </a:lnTo>
                      <a:lnTo>
                        <a:pt x="17" y="0"/>
                      </a:lnTo>
                      <a:lnTo>
                        <a:pt x="17" y="20"/>
                      </a:lnTo>
                      <a:lnTo>
                        <a:pt x="15" y="20"/>
                      </a:lnTo>
                      <a:lnTo>
                        <a:pt x="15" y="6"/>
                      </a:lnTo>
                      <a:lnTo>
                        <a:pt x="0" y="6"/>
                      </a:lnTo>
                      <a:lnTo>
                        <a:pt x="0" y="24"/>
                      </a:lnTo>
                      <a:lnTo>
                        <a:pt x="0" y="28"/>
                      </a:lnTo>
                      <a:lnTo>
                        <a:pt x="0" y="136"/>
                      </a:lnTo>
                      <a:lnTo>
                        <a:pt x="89" y="136"/>
                      </a:lnTo>
                      <a:lnTo>
                        <a:pt x="112" y="110"/>
                      </a:lnTo>
                      <a:lnTo>
                        <a:pt x="112" y="84"/>
                      </a:lnTo>
                      <a:lnTo>
                        <a:pt x="104" y="92"/>
                      </a:lnTo>
                      <a:lnTo>
                        <a:pt x="104" y="1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130" name="Rectangle 117">
                  <a:extLst>
                    <a:ext uri="{FF2B5EF4-FFF2-40B4-BE49-F238E27FC236}">
                      <a16:creationId xmlns:a16="http://schemas.microsoft.com/office/drawing/2014/main" id="{41CEF253-79BF-9369-6BBF-C72372022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14806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31" name="Rectangle 118">
                  <a:extLst>
                    <a:ext uri="{FF2B5EF4-FFF2-40B4-BE49-F238E27FC236}">
                      <a16:creationId xmlns:a16="http://schemas.microsoft.com/office/drawing/2014/main" id="{E22405EA-EE2E-36A2-BBDF-CC908C8714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54738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32" name="Rectangle 119">
                  <a:extLst>
                    <a:ext uri="{FF2B5EF4-FFF2-40B4-BE49-F238E27FC236}">
                      <a16:creationId xmlns:a16="http://schemas.microsoft.com/office/drawing/2014/main" id="{F2A63305-F726-BCC1-55A4-84AA5E8E61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99662"/>
                  <a:ext cx="109814" cy="14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33" name="Rectangle 120">
                  <a:extLst>
                    <a:ext uri="{FF2B5EF4-FFF2-40B4-BE49-F238E27FC236}">
                      <a16:creationId xmlns:a16="http://schemas.microsoft.com/office/drawing/2014/main" id="{2E74A239-F656-1E48-B6B5-37C9019C9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242091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18" name="文本占位符 4">
              <a:extLst>
                <a:ext uri="{FF2B5EF4-FFF2-40B4-BE49-F238E27FC236}">
                  <a16:creationId xmlns:a16="http://schemas.microsoft.com/office/drawing/2014/main" id="{595BFE15-AAA2-5DAD-DE99-8D931C26FA29}"/>
                </a:ext>
              </a:extLst>
            </p:cNvPr>
            <p:cNvSpPr txBox="1">
              <a:spLocks/>
            </p:cNvSpPr>
            <p:nvPr/>
          </p:nvSpPr>
          <p:spPr>
            <a:xfrm>
              <a:off x="8141498" y="3510874"/>
              <a:ext cx="2955552" cy="87522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标准跨平台（</a:t>
              </a:r>
              <a:r>
                <a:rPr lang="en-US" altLang="zh-CN" sz="1400">
                  <a:solidFill>
                    <a:schemeClr val="bg1"/>
                  </a:solidFill>
                </a:rPr>
                <a:t>Linux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Windows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MacOS</a:t>
              </a:r>
              <a:r>
                <a:rPr lang="zh-CN" altLang="en-US" sz="1400">
                  <a:solidFill>
                    <a:schemeClr val="bg1"/>
                  </a:solidFill>
                </a:rPr>
                <a:t>）的自动化项目构建方式</a:t>
              </a:r>
            </a:p>
          </p:txBody>
        </p:sp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1AF675FE-D7F8-015C-7E50-337548CBF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2211" y="4834636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61FF"/>
            </a:soli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03</a:t>
              </a:r>
              <a:endParaRPr lang="zh-CN" altLang="en-US" sz="3200" b="1"/>
            </a:p>
          </p:txBody>
        </p:sp>
      </p:grpSp>
    </p:spTree>
    <p:extLst>
      <p:ext uri="{BB962C8B-B14F-4D97-AF65-F5344CB8AC3E}">
        <p14:creationId xmlns:p14="http://schemas.microsoft.com/office/powerpoint/2010/main" val="123378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36788FE-404A-F95B-1D43-C9BFABAF2F4D}"/>
              </a:ext>
            </a:extLst>
          </p:cNvPr>
          <p:cNvGrpSpPr/>
          <p:nvPr/>
        </p:nvGrpSpPr>
        <p:grpSpPr>
          <a:xfrm>
            <a:off x="2595421" y="3429000"/>
            <a:ext cx="229059" cy="250355"/>
            <a:chOff x="4607903" y="2181531"/>
            <a:chExt cx="2955552" cy="3659271"/>
          </a:xfrm>
        </p:grpSpPr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id="{AB20A331-D2EC-EA0A-5A40-BCF2FBA975CD}"/>
                </a:ext>
              </a:extLst>
            </p:cNvPr>
            <p:cNvSpPr/>
            <p:nvPr/>
          </p:nvSpPr>
          <p:spPr>
            <a:xfrm>
              <a:off x="4607903" y="2181531"/>
              <a:ext cx="2955552" cy="3156190"/>
            </a:xfrm>
            <a:prstGeom prst="roundRect">
              <a:avLst>
                <a:gd name="adj" fmla="val 10000"/>
              </a:avLst>
            </a:prstGeom>
            <a:gradFill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3000000" scaled="0"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7E0836D-411A-B820-5CE1-63B6B9EFBF2B}"/>
                </a:ext>
              </a:extLst>
            </p:cNvPr>
            <p:cNvGrpSpPr/>
            <p:nvPr/>
          </p:nvGrpSpPr>
          <p:grpSpPr>
            <a:xfrm>
              <a:off x="5044038" y="2433538"/>
              <a:ext cx="2083281" cy="666319"/>
              <a:chOff x="5044038" y="2748498"/>
              <a:chExt cx="2083281" cy="666319"/>
            </a:xfrm>
          </p:grpSpPr>
          <p:grpSp>
            <p:nvGrpSpPr>
              <p:cNvPr id="13" name="组合 12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0C854B69-0F7D-80FD-301B-A02CB1ACA71C}"/>
                  </a:ext>
                </a:extLst>
              </p:cNvPr>
              <p:cNvGrpSpPr/>
              <p:nvPr/>
            </p:nvGrpSpPr>
            <p:grpSpPr>
              <a:xfrm>
                <a:off x="5044038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0F05F26-0A57-C35A-A1EB-83A33EC0BF87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9050">
                  <a:solidFill>
                    <a:srgbClr val="66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200"/>
                    <a:t>      统一项目结构</a:t>
                  </a:r>
                </a:p>
              </p:txBody>
            </p:sp>
            <p:sp>
              <p:nvSpPr>
                <p:cNvPr id="20" name="任意多边形 13">
                  <a:extLst>
                    <a:ext uri="{FF2B5EF4-FFF2-40B4-BE49-F238E27FC236}">
                      <a16:creationId xmlns:a16="http://schemas.microsoft.com/office/drawing/2014/main" id="{C5A28A5A-69AA-9B1F-3E81-08C5DB8A4BFE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rgbClr val="62FD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  <p:sp>
              <p:nvSpPr>
                <p:cNvPr id="21" name="任意多边形 14">
                  <a:extLst>
                    <a:ext uri="{FF2B5EF4-FFF2-40B4-BE49-F238E27FC236}">
                      <a16:creationId xmlns:a16="http://schemas.microsoft.com/office/drawing/2014/main" id="{73E33C25-81AE-ACB1-65D7-C51DB2B6B161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rgbClr val="62FD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2C04CFF5-82A6-A8B4-14A3-43A4E0FB5CA4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23" name="任意多边形 16">
                    <a:extLst>
                      <a:ext uri="{FF2B5EF4-FFF2-40B4-BE49-F238E27FC236}">
                        <a16:creationId xmlns:a16="http://schemas.microsoft.com/office/drawing/2014/main" id="{87E45D50-DF28-74ED-7A35-FEF633B274C4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rgbClr val="62FDF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"/>
                  </a:p>
                </p:txBody>
              </p:sp>
              <p:sp>
                <p:nvSpPr>
                  <p:cNvPr id="24" name="任意多边形 17">
                    <a:extLst>
                      <a:ext uri="{FF2B5EF4-FFF2-40B4-BE49-F238E27FC236}">
                        <a16:creationId xmlns:a16="http://schemas.microsoft.com/office/drawing/2014/main" id="{660F2E0D-CC22-D1A6-0E66-08D031579C36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rgbClr val="62FDF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"/>
                  </a:p>
                </p:txBody>
              </p:sp>
            </p:grp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918B594D-F4AD-8A71-1AC9-E88AB7037493}"/>
                  </a:ext>
                </a:extLst>
              </p:cNvPr>
              <p:cNvGrpSpPr/>
              <p:nvPr/>
            </p:nvGrpSpPr>
            <p:grpSpPr>
              <a:xfrm>
                <a:off x="5080165" y="2892169"/>
                <a:ext cx="371795" cy="371795"/>
                <a:chOff x="10170580" y="6172194"/>
                <a:chExt cx="609600" cy="609600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913912DB-7649-FCC7-10C0-92ED8BE6E911}"/>
                    </a:ext>
                  </a:extLst>
                </p:cNvPr>
                <p:cNvGrpSpPr/>
                <p:nvPr/>
              </p:nvGrpSpPr>
              <p:grpSpPr>
                <a:xfrm>
                  <a:off x="10262980" y="6305994"/>
                  <a:ext cx="424800" cy="342000"/>
                  <a:chOff x="243587" y="8190167"/>
                  <a:chExt cx="425450" cy="342900"/>
                </a:xfrm>
                <a:solidFill>
                  <a:schemeClr val="bg1"/>
                </a:solidFill>
              </p:grpSpPr>
              <p:sp>
                <p:nvSpPr>
                  <p:cNvPr id="17" name="Freeform 1023">
                    <a:extLst>
                      <a:ext uri="{FF2B5EF4-FFF2-40B4-BE49-F238E27FC236}">
                        <a16:creationId xmlns:a16="http://schemas.microsoft.com/office/drawing/2014/main" id="{4F874E22-32A3-A17F-60FB-E1568BD620A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43587" y="8304467"/>
                    <a:ext cx="385763" cy="228600"/>
                  </a:xfrm>
                  <a:custGeom>
                    <a:avLst/>
                    <a:gdLst>
                      <a:gd name="T0" fmla="*/ 68 w 243"/>
                      <a:gd name="T1" fmla="*/ 55 h 144"/>
                      <a:gd name="T2" fmla="*/ 68 w 243"/>
                      <a:gd name="T3" fmla="*/ 144 h 144"/>
                      <a:gd name="T4" fmla="*/ 107 w 243"/>
                      <a:gd name="T5" fmla="*/ 144 h 144"/>
                      <a:gd name="T6" fmla="*/ 107 w 243"/>
                      <a:gd name="T7" fmla="*/ 55 h 144"/>
                      <a:gd name="T8" fmla="*/ 88 w 243"/>
                      <a:gd name="T9" fmla="*/ 37 h 144"/>
                      <a:gd name="T10" fmla="*/ 68 w 243"/>
                      <a:gd name="T11" fmla="*/ 55 h 144"/>
                      <a:gd name="T12" fmla="*/ 0 w 243"/>
                      <a:gd name="T13" fmla="*/ 144 h 144"/>
                      <a:gd name="T14" fmla="*/ 41 w 243"/>
                      <a:gd name="T15" fmla="*/ 144 h 144"/>
                      <a:gd name="T16" fmla="*/ 41 w 243"/>
                      <a:gd name="T17" fmla="*/ 76 h 144"/>
                      <a:gd name="T18" fmla="*/ 0 w 243"/>
                      <a:gd name="T19" fmla="*/ 110 h 144"/>
                      <a:gd name="T20" fmla="*/ 0 w 243"/>
                      <a:gd name="T21" fmla="*/ 144 h 144"/>
                      <a:gd name="T22" fmla="*/ 202 w 243"/>
                      <a:gd name="T23" fmla="*/ 34 h 144"/>
                      <a:gd name="T24" fmla="*/ 202 w 243"/>
                      <a:gd name="T25" fmla="*/ 144 h 144"/>
                      <a:gd name="T26" fmla="*/ 243 w 243"/>
                      <a:gd name="T27" fmla="*/ 144 h 144"/>
                      <a:gd name="T28" fmla="*/ 243 w 243"/>
                      <a:gd name="T29" fmla="*/ 0 h 144"/>
                      <a:gd name="T30" fmla="*/ 202 w 243"/>
                      <a:gd name="T31" fmla="*/ 34 h 144"/>
                      <a:gd name="T32" fmla="*/ 134 w 243"/>
                      <a:gd name="T33" fmla="*/ 78 h 144"/>
                      <a:gd name="T34" fmla="*/ 134 w 243"/>
                      <a:gd name="T35" fmla="*/ 144 h 144"/>
                      <a:gd name="T36" fmla="*/ 175 w 243"/>
                      <a:gd name="T37" fmla="*/ 144 h 144"/>
                      <a:gd name="T38" fmla="*/ 175 w 243"/>
                      <a:gd name="T39" fmla="*/ 57 h 144"/>
                      <a:gd name="T40" fmla="*/ 142 w 243"/>
                      <a:gd name="T41" fmla="*/ 84 h 144"/>
                      <a:gd name="T42" fmla="*/ 134 w 243"/>
                      <a:gd name="T43" fmla="*/ 78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43" h="144">
                        <a:moveTo>
                          <a:pt x="68" y="55"/>
                        </a:moveTo>
                        <a:lnTo>
                          <a:pt x="68" y="144"/>
                        </a:lnTo>
                        <a:lnTo>
                          <a:pt x="107" y="144"/>
                        </a:lnTo>
                        <a:lnTo>
                          <a:pt x="107" y="55"/>
                        </a:lnTo>
                        <a:lnTo>
                          <a:pt x="88" y="37"/>
                        </a:lnTo>
                        <a:lnTo>
                          <a:pt x="68" y="55"/>
                        </a:lnTo>
                        <a:close/>
                        <a:moveTo>
                          <a:pt x="0" y="144"/>
                        </a:moveTo>
                        <a:lnTo>
                          <a:pt x="41" y="144"/>
                        </a:lnTo>
                        <a:lnTo>
                          <a:pt x="41" y="76"/>
                        </a:lnTo>
                        <a:lnTo>
                          <a:pt x="0" y="110"/>
                        </a:lnTo>
                        <a:lnTo>
                          <a:pt x="0" y="144"/>
                        </a:lnTo>
                        <a:close/>
                        <a:moveTo>
                          <a:pt x="202" y="34"/>
                        </a:moveTo>
                        <a:lnTo>
                          <a:pt x="202" y="144"/>
                        </a:lnTo>
                        <a:lnTo>
                          <a:pt x="243" y="144"/>
                        </a:lnTo>
                        <a:lnTo>
                          <a:pt x="243" y="0"/>
                        </a:lnTo>
                        <a:lnTo>
                          <a:pt x="202" y="34"/>
                        </a:lnTo>
                        <a:close/>
                        <a:moveTo>
                          <a:pt x="134" y="78"/>
                        </a:moveTo>
                        <a:lnTo>
                          <a:pt x="134" y="144"/>
                        </a:lnTo>
                        <a:lnTo>
                          <a:pt x="175" y="144"/>
                        </a:lnTo>
                        <a:lnTo>
                          <a:pt x="175" y="57"/>
                        </a:lnTo>
                        <a:lnTo>
                          <a:pt x="142" y="84"/>
                        </a:lnTo>
                        <a:lnTo>
                          <a:pt x="134" y="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00"/>
                  </a:p>
                </p:txBody>
              </p:sp>
              <p:sp>
                <p:nvSpPr>
                  <p:cNvPr id="18" name="Freeform 1024">
                    <a:extLst>
                      <a:ext uri="{FF2B5EF4-FFF2-40B4-BE49-F238E27FC236}">
                        <a16:creationId xmlns:a16="http://schemas.microsoft.com/office/drawing/2014/main" id="{967D96CD-FC10-5D11-1873-96A488C5BF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587" y="8190167"/>
                    <a:ext cx="425450" cy="247650"/>
                  </a:xfrm>
                  <a:custGeom>
                    <a:avLst/>
                    <a:gdLst>
                      <a:gd name="T0" fmla="*/ 268 w 268"/>
                      <a:gd name="T1" fmla="*/ 0 h 156"/>
                      <a:gd name="T2" fmla="*/ 192 w 268"/>
                      <a:gd name="T3" fmla="*/ 0 h 156"/>
                      <a:gd name="T4" fmla="*/ 225 w 268"/>
                      <a:gd name="T5" fmla="*/ 30 h 156"/>
                      <a:gd name="T6" fmla="*/ 142 w 268"/>
                      <a:gd name="T7" fmla="*/ 101 h 156"/>
                      <a:gd name="T8" fmla="*/ 88 w 268"/>
                      <a:gd name="T9" fmla="*/ 54 h 156"/>
                      <a:gd name="T10" fmla="*/ 0 w 268"/>
                      <a:gd name="T11" fmla="*/ 125 h 156"/>
                      <a:gd name="T12" fmla="*/ 0 w 268"/>
                      <a:gd name="T13" fmla="*/ 156 h 156"/>
                      <a:gd name="T14" fmla="*/ 88 w 268"/>
                      <a:gd name="T15" fmla="*/ 85 h 156"/>
                      <a:gd name="T16" fmla="*/ 142 w 268"/>
                      <a:gd name="T17" fmla="*/ 132 h 156"/>
                      <a:gd name="T18" fmla="*/ 241 w 268"/>
                      <a:gd name="T19" fmla="*/ 48 h 156"/>
                      <a:gd name="T20" fmla="*/ 268 w 268"/>
                      <a:gd name="T21" fmla="*/ 74 h 156"/>
                      <a:gd name="T22" fmla="*/ 268 w 268"/>
                      <a:gd name="T23" fmla="*/ 0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68" h="156">
                        <a:moveTo>
                          <a:pt x="268" y="0"/>
                        </a:moveTo>
                        <a:lnTo>
                          <a:pt x="192" y="0"/>
                        </a:lnTo>
                        <a:lnTo>
                          <a:pt x="225" y="30"/>
                        </a:lnTo>
                        <a:lnTo>
                          <a:pt x="142" y="101"/>
                        </a:lnTo>
                        <a:lnTo>
                          <a:pt x="88" y="54"/>
                        </a:lnTo>
                        <a:lnTo>
                          <a:pt x="0" y="125"/>
                        </a:lnTo>
                        <a:lnTo>
                          <a:pt x="0" y="156"/>
                        </a:lnTo>
                        <a:lnTo>
                          <a:pt x="88" y="85"/>
                        </a:lnTo>
                        <a:lnTo>
                          <a:pt x="142" y="132"/>
                        </a:lnTo>
                        <a:lnTo>
                          <a:pt x="241" y="48"/>
                        </a:lnTo>
                        <a:lnTo>
                          <a:pt x="268" y="74"/>
                        </a:lnTo>
                        <a:lnTo>
                          <a:pt x="26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00"/>
                  </a:p>
                </p:txBody>
              </p:sp>
            </p:grp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8BC7DC45-8563-AB75-C9A4-81361FF0F934}"/>
                    </a:ext>
                  </a:extLst>
                </p:cNvPr>
                <p:cNvSpPr/>
                <p:nvPr/>
              </p:nvSpPr>
              <p:spPr>
                <a:xfrm>
                  <a:off x="10170580" y="6172194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</p:grpSp>
        </p:grpSp>
        <p:sp>
          <p:nvSpPr>
            <p:cNvPr id="11" name="文本占位符 4">
              <a:extLst>
                <a:ext uri="{FF2B5EF4-FFF2-40B4-BE49-F238E27FC236}">
                  <a16:creationId xmlns:a16="http://schemas.microsoft.com/office/drawing/2014/main" id="{7FB58318-A4E6-A03B-BB4D-902D34411B3B}"/>
                </a:ext>
              </a:extLst>
            </p:cNvPr>
            <p:cNvSpPr txBox="1">
              <a:spLocks/>
            </p:cNvSpPr>
            <p:nvPr/>
          </p:nvSpPr>
          <p:spPr>
            <a:xfrm>
              <a:off x="4730863" y="3686085"/>
              <a:ext cx="2705529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">
                  <a:solidFill>
                    <a:schemeClr val="bg1"/>
                  </a:solidFill>
                </a:rPr>
                <a:t>提供标准、统一的项目结构</a:t>
              </a: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093D1DB-2B77-528F-22DA-0F496C12A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018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b="1">
                  <a:solidFill>
                    <a:srgbClr val="FFFFFF"/>
                  </a:solidFill>
                  <a:ea typeface="inpin heiti" panose="00000500000000000000" pitchFamily="2" charset="-122"/>
                </a:rPr>
                <a:t>02</a:t>
              </a:r>
              <a:endParaRPr lang="zh-CN" altLang="en-US" sz="5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D022F7B-8749-A33A-93AD-37A169E3CC1E}"/>
              </a:ext>
            </a:extLst>
          </p:cNvPr>
          <p:cNvGrpSpPr/>
          <p:nvPr/>
        </p:nvGrpSpPr>
        <p:grpSpPr>
          <a:xfrm>
            <a:off x="2595421" y="3429000"/>
            <a:ext cx="229059" cy="250355"/>
            <a:chOff x="8062367" y="2496491"/>
            <a:chExt cx="2955552" cy="3659270"/>
          </a:xfrm>
        </p:grpSpPr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68EAA820-EAA9-8CA3-F31C-B953BEA8845E}"/>
                </a:ext>
              </a:extLst>
            </p:cNvPr>
            <p:cNvSpPr/>
            <p:nvPr/>
          </p:nvSpPr>
          <p:spPr>
            <a:xfrm>
              <a:off x="8062367" y="2496491"/>
              <a:ext cx="2955552" cy="3156190"/>
            </a:xfrm>
            <a:prstGeom prst="roundRect">
              <a:avLst>
                <a:gd name="adj" fmla="val 10000"/>
              </a:avLst>
            </a:prstGeom>
            <a:gradFill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3000000" scaled="0"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B5C9D71-3B56-B399-6F10-08E734213164}"/>
                </a:ext>
              </a:extLst>
            </p:cNvPr>
            <p:cNvGrpSpPr/>
            <p:nvPr/>
          </p:nvGrpSpPr>
          <p:grpSpPr>
            <a:xfrm>
              <a:off x="8498502" y="2748498"/>
              <a:ext cx="2083281" cy="666319"/>
              <a:chOff x="8498502" y="2748498"/>
              <a:chExt cx="2083281" cy="666319"/>
            </a:xfrm>
          </p:grpSpPr>
          <p:grpSp>
            <p:nvGrpSpPr>
              <p:cNvPr id="30" name="组合 2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8B9DABB3-ACF4-8280-A3CA-73F60BFE15E6}"/>
                  </a:ext>
                </a:extLst>
              </p:cNvPr>
              <p:cNvGrpSpPr/>
              <p:nvPr/>
            </p:nvGrpSpPr>
            <p:grpSpPr>
              <a:xfrm>
                <a:off x="8498502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C0BD16B-5DD4-3EA7-2B8B-FE58D7E9C9C2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9050">
                  <a:solidFill>
                    <a:srgbClr val="66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"/>
                    <a:t>        项目构建</a:t>
                  </a:r>
                </a:p>
              </p:txBody>
            </p:sp>
            <p:sp>
              <p:nvSpPr>
                <p:cNvPr id="45" name="任意多边形 13">
                  <a:extLst>
                    <a:ext uri="{FF2B5EF4-FFF2-40B4-BE49-F238E27FC236}">
                      <a16:creationId xmlns:a16="http://schemas.microsoft.com/office/drawing/2014/main" id="{EB39F676-5CBE-98A3-543A-D05EDBD295DA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rgbClr val="62FD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  <p:sp>
              <p:nvSpPr>
                <p:cNvPr id="46" name="任意多边形 14">
                  <a:extLst>
                    <a:ext uri="{FF2B5EF4-FFF2-40B4-BE49-F238E27FC236}">
                      <a16:creationId xmlns:a16="http://schemas.microsoft.com/office/drawing/2014/main" id="{7E9387FE-8A86-BFB2-1437-F6E025645D4B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rgbClr val="62FD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203ABBB1-7664-6F69-4FB8-9D31DE1F8558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48" name="任意多边形 16">
                    <a:extLst>
                      <a:ext uri="{FF2B5EF4-FFF2-40B4-BE49-F238E27FC236}">
                        <a16:creationId xmlns:a16="http://schemas.microsoft.com/office/drawing/2014/main" id="{AB0462F2-65EF-7CC5-03FD-9C4B4B5CB9CA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rgbClr val="62FDF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"/>
                  </a:p>
                </p:txBody>
              </p:sp>
              <p:sp>
                <p:nvSpPr>
                  <p:cNvPr id="49" name="任意多边形 17">
                    <a:extLst>
                      <a:ext uri="{FF2B5EF4-FFF2-40B4-BE49-F238E27FC236}">
                        <a16:creationId xmlns:a16="http://schemas.microsoft.com/office/drawing/2014/main" id="{D14074DD-F0B7-23E9-B89B-0FE156189C3D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rgbClr val="62FDF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"/>
                  </a:p>
                </p:txBody>
              </p:sp>
            </p:grpSp>
          </p:grp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3DA2489-2F4B-026E-03AD-118FA4F0E580}"/>
                  </a:ext>
                </a:extLst>
              </p:cNvPr>
              <p:cNvSpPr/>
              <p:nvPr/>
            </p:nvSpPr>
            <p:spPr>
              <a:xfrm>
                <a:off x="8818382" y="2882009"/>
                <a:ext cx="371795" cy="37179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grpSp>
            <p:nvGrpSpPr>
              <p:cNvPr id="32" name="Group 23">
                <a:extLst>
                  <a:ext uri="{FF2B5EF4-FFF2-40B4-BE49-F238E27FC236}">
                    <a16:creationId xmlns:a16="http://schemas.microsoft.com/office/drawing/2014/main" id="{4399A88D-59FF-CFA0-C894-F2A31B367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91354" y="2953215"/>
                <a:ext cx="263185" cy="229382"/>
                <a:chOff x="0" y="0"/>
                <a:chExt cx="389342" cy="339426"/>
              </a:xfrm>
            </p:grpSpPr>
            <p:sp>
              <p:nvSpPr>
                <p:cNvPr id="33" name="Freeform 110">
                  <a:extLst>
                    <a:ext uri="{FF2B5EF4-FFF2-40B4-BE49-F238E27FC236}">
                      <a16:creationId xmlns:a16="http://schemas.microsoft.com/office/drawing/2014/main" id="{4DE63D88-55A3-27A5-8F30-1D14879943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561" y="102327"/>
                  <a:ext cx="102328" cy="102328"/>
                </a:xfrm>
                <a:custGeom>
                  <a:avLst/>
                  <a:gdLst>
                    <a:gd name="T0" fmla="*/ 0 w 41"/>
                    <a:gd name="T1" fmla="*/ 97336 h 41"/>
                    <a:gd name="T2" fmla="*/ 7487 w 41"/>
                    <a:gd name="T3" fmla="*/ 102328 h 41"/>
                    <a:gd name="T4" fmla="*/ 102328 w 41"/>
                    <a:gd name="T5" fmla="*/ 7487 h 41"/>
                    <a:gd name="T6" fmla="*/ 97336 w 41"/>
                    <a:gd name="T7" fmla="*/ 0 h 41"/>
                    <a:gd name="T8" fmla="*/ 0 w 41"/>
                    <a:gd name="T9" fmla="*/ 97336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41"/>
                    <a:gd name="T17" fmla="*/ 41 w 41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41">
                      <a:moveTo>
                        <a:pt x="0" y="39"/>
                      </a:moveTo>
                      <a:lnTo>
                        <a:pt x="3" y="41"/>
                      </a:lnTo>
                      <a:lnTo>
                        <a:pt x="41" y="3"/>
                      </a:lnTo>
                      <a:lnTo>
                        <a:pt x="39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34" name="Freeform 111">
                  <a:extLst>
                    <a:ext uri="{FF2B5EF4-FFF2-40B4-BE49-F238E27FC236}">
                      <a16:creationId xmlns:a16="http://schemas.microsoft.com/office/drawing/2014/main" id="{060FF3F0-B365-D6D7-0BF9-CB52BDDBD1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098" y="74873"/>
                  <a:ext cx="109814" cy="114806"/>
                </a:xfrm>
                <a:custGeom>
                  <a:avLst/>
                  <a:gdLst>
                    <a:gd name="T0" fmla="*/ 92344 w 44"/>
                    <a:gd name="T1" fmla="*/ 0 h 46"/>
                    <a:gd name="T2" fmla="*/ 0 w 44"/>
                    <a:gd name="T3" fmla="*/ 97336 h 46"/>
                    <a:gd name="T4" fmla="*/ 14975 w 44"/>
                    <a:gd name="T5" fmla="*/ 114806 h 46"/>
                    <a:gd name="T6" fmla="*/ 109814 w 44"/>
                    <a:gd name="T7" fmla="*/ 19966 h 46"/>
                    <a:gd name="T8" fmla="*/ 92344 w 44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46"/>
                    <a:gd name="T17" fmla="*/ 44 w 44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46">
                      <a:moveTo>
                        <a:pt x="37" y="0"/>
                      </a:moveTo>
                      <a:lnTo>
                        <a:pt x="0" y="39"/>
                      </a:lnTo>
                      <a:lnTo>
                        <a:pt x="6" y="46"/>
                      </a:lnTo>
                      <a:lnTo>
                        <a:pt x="44" y="8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35" name="Freeform 112">
                  <a:extLst>
                    <a:ext uri="{FF2B5EF4-FFF2-40B4-BE49-F238E27FC236}">
                      <a16:creationId xmlns:a16="http://schemas.microsoft.com/office/drawing/2014/main" id="{7CF8C08A-349E-372B-C341-4881BC4B6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132" y="59898"/>
                  <a:ext cx="104823" cy="104823"/>
                </a:xfrm>
                <a:custGeom>
                  <a:avLst/>
                  <a:gdLst>
                    <a:gd name="T0" fmla="*/ 0 w 42"/>
                    <a:gd name="T1" fmla="*/ 94840 h 42"/>
                    <a:gd name="T2" fmla="*/ 9983 w 42"/>
                    <a:gd name="T3" fmla="*/ 104823 h 42"/>
                    <a:gd name="T4" fmla="*/ 104823 w 42"/>
                    <a:gd name="T5" fmla="*/ 9983 h 42"/>
                    <a:gd name="T6" fmla="*/ 94840 w 42"/>
                    <a:gd name="T7" fmla="*/ 0 h 42"/>
                    <a:gd name="T8" fmla="*/ 0 w 42"/>
                    <a:gd name="T9" fmla="*/ 9484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42"/>
                    <a:gd name="T17" fmla="*/ 42 w 42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42">
                      <a:moveTo>
                        <a:pt x="0" y="38"/>
                      </a:moveTo>
                      <a:lnTo>
                        <a:pt x="4" y="42"/>
                      </a:lnTo>
                      <a:lnTo>
                        <a:pt x="42" y="4"/>
                      </a:lnTo>
                      <a:lnTo>
                        <a:pt x="38" y="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36" name="Freeform 113">
                  <a:extLst>
                    <a:ext uri="{FF2B5EF4-FFF2-40B4-BE49-F238E27FC236}">
                      <a16:creationId xmlns:a16="http://schemas.microsoft.com/office/drawing/2014/main" id="{12343C0D-83A5-FBB4-89E6-C6B1043830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679" y="162226"/>
                  <a:ext cx="69882" cy="69882"/>
                </a:xfrm>
                <a:custGeom>
                  <a:avLst/>
                  <a:gdLst>
                    <a:gd name="T0" fmla="*/ 69882 w 28"/>
                    <a:gd name="T1" fmla="*/ 49916 h 28"/>
                    <a:gd name="T2" fmla="*/ 19966 w 28"/>
                    <a:gd name="T3" fmla="*/ 0 h 28"/>
                    <a:gd name="T4" fmla="*/ 0 w 28"/>
                    <a:gd name="T5" fmla="*/ 49916 h 28"/>
                    <a:gd name="T6" fmla="*/ 22462 w 28"/>
                    <a:gd name="T7" fmla="*/ 69882 h 28"/>
                    <a:gd name="T8" fmla="*/ 69882 w 28"/>
                    <a:gd name="T9" fmla="*/ 49916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28" y="20"/>
                      </a:moveTo>
                      <a:lnTo>
                        <a:pt x="8" y="0"/>
                      </a:lnTo>
                      <a:lnTo>
                        <a:pt x="0" y="20"/>
                      </a:lnTo>
                      <a:lnTo>
                        <a:pt x="9" y="28"/>
                      </a:lnTo>
                      <a:lnTo>
                        <a:pt x="2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37" name="Freeform 114">
                  <a:extLst>
                    <a:ext uri="{FF2B5EF4-FFF2-40B4-BE49-F238E27FC236}">
                      <a16:creationId xmlns:a16="http://schemas.microsoft.com/office/drawing/2014/main" id="{5E2E03A6-0D0B-34D9-CF20-0D740F3E3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208" y="219628"/>
                  <a:ext cx="34941" cy="32446"/>
                </a:xfrm>
                <a:custGeom>
                  <a:avLst/>
                  <a:gdLst>
                    <a:gd name="T0" fmla="*/ 0 w 14"/>
                    <a:gd name="T1" fmla="*/ 32446 h 13"/>
                    <a:gd name="T2" fmla="*/ 34941 w 14"/>
                    <a:gd name="T3" fmla="*/ 14975 h 13"/>
                    <a:gd name="T4" fmla="*/ 14975 w 14"/>
                    <a:gd name="T5" fmla="*/ 0 h 13"/>
                    <a:gd name="T6" fmla="*/ 0 w 14"/>
                    <a:gd name="T7" fmla="*/ 32446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"/>
                    <a:gd name="T13" fmla="*/ 0 h 13"/>
                    <a:gd name="T14" fmla="*/ 14 w 14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" h="13">
                      <a:moveTo>
                        <a:pt x="0" y="13"/>
                      </a:moveTo>
                      <a:lnTo>
                        <a:pt x="14" y="6"/>
                      </a:lnTo>
                      <a:lnTo>
                        <a:pt x="6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38" name="Freeform 115">
                  <a:extLst>
                    <a:ext uri="{FF2B5EF4-FFF2-40B4-BE49-F238E27FC236}">
                      <a16:creationId xmlns:a16="http://schemas.microsoft.com/office/drawing/2014/main" id="{18D57FA2-951E-154D-B28E-9D25E00C58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460" y="34941"/>
                  <a:ext cx="69882" cy="69882"/>
                </a:xfrm>
                <a:custGeom>
                  <a:avLst/>
                  <a:gdLst>
                    <a:gd name="T0" fmla="*/ 17471 w 28"/>
                    <a:gd name="T1" fmla="*/ 0 h 28"/>
                    <a:gd name="T2" fmla="*/ 0 w 28"/>
                    <a:gd name="T3" fmla="*/ 19966 h 28"/>
                    <a:gd name="T4" fmla="*/ 49916 w 28"/>
                    <a:gd name="T5" fmla="*/ 69882 h 28"/>
                    <a:gd name="T6" fmla="*/ 69882 w 28"/>
                    <a:gd name="T7" fmla="*/ 49916 h 28"/>
                    <a:gd name="T8" fmla="*/ 17471 w 28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"/>
                    <a:gd name="T16" fmla="*/ 0 h 28"/>
                    <a:gd name="T17" fmla="*/ 28 w 2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" h="28">
                      <a:moveTo>
                        <a:pt x="7" y="0"/>
                      </a:moveTo>
                      <a:lnTo>
                        <a:pt x="0" y="8"/>
                      </a:lnTo>
                      <a:lnTo>
                        <a:pt x="20" y="28"/>
                      </a:lnTo>
                      <a:lnTo>
                        <a:pt x="28" y="2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39" name="Freeform 116">
                  <a:extLst>
                    <a:ext uri="{FF2B5EF4-FFF2-40B4-BE49-F238E27FC236}">
                      <a16:creationId xmlns:a16="http://schemas.microsoft.com/office/drawing/2014/main" id="{CA2CAE2F-75B6-4BF1-FF4E-0449B3C475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79527" cy="339426"/>
                </a:xfrm>
                <a:custGeom>
                  <a:avLst/>
                  <a:gdLst>
                    <a:gd name="T0" fmla="*/ 259561 w 112"/>
                    <a:gd name="T1" fmla="*/ 252074 h 136"/>
                    <a:gd name="T2" fmla="*/ 207149 w 112"/>
                    <a:gd name="T3" fmla="*/ 252074 h 136"/>
                    <a:gd name="T4" fmla="*/ 207149 w 112"/>
                    <a:gd name="T5" fmla="*/ 321956 h 136"/>
                    <a:gd name="T6" fmla="*/ 17470 w 112"/>
                    <a:gd name="T7" fmla="*/ 321956 h 136"/>
                    <a:gd name="T8" fmla="*/ 17470 w 112"/>
                    <a:gd name="T9" fmla="*/ 79865 h 136"/>
                    <a:gd name="T10" fmla="*/ 259561 w 112"/>
                    <a:gd name="T11" fmla="*/ 79865 h 136"/>
                    <a:gd name="T12" fmla="*/ 259561 w 112"/>
                    <a:gd name="T13" fmla="*/ 99831 h 136"/>
                    <a:gd name="T14" fmla="*/ 279527 w 112"/>
                    <a:gd name="T15" fmla="*/ 79865 h 136"/>
                    <a:gd name="T16" fmla="*/ 279527 w 112"/>
                    <a:gd name="T17" fmla="*/ 14975 h 136"/>
                    <a:gd name="T18" fmla="*/ 242090 w 112"/>
                    <a:gd name="T19" fmla="*/ 14975 h 136"/>
                    <a:gd name="T20" fmla="*/ 242090 w 112"/>
                    <a:gd name="T21" fmla="*/ 49916 h 136"/>
                    <a:gd name="T22" fmla="*/ 237099 w 112"/>
                    <a:gd name="T23" fmla="*/ 49916 h 136"/>
                    <a:gd name="T24" fmla="*/ 237099 w 112"/>
                    <a:gd name="T25" fmla="*/ 0 h 136"/>
                    <a:gd name="T26" fmla="*/ 222124 w 112"/>
                    <a:gd name="T27" fmla="*/ 0 h 136"/>
                    <a:gd name="T28" fmla="*/ 222124 w 112"/>
                    <a:gd name="T29" fmla="*/ 49916 h 136"/>
                    <a:gd name="T30" fmla="*/ 217133 w 112"/>
                    <a:gd name="T31" fmla="*/ 49916 h 136"/>
                    <a:gd name="T32" fmla="*/ 217133 w 112"/>
                    <a:gd name="T33" fmla="*/ 14975 h 136"/>
                    <a:gd name="T34" fmla="*/ 197166 w 112"/>
                    <a:gd name="T35" fmla="*/ 14975 h 136"/>
                    <a:gd name="T36" fmla="*/ 197166 w 112"/>
                    <a:gd name="T37" fmla="*/ 49916 h 136"/>
                    <a:gd name="T38" fmla="*/ 189679 w 112"/>
                    <a:gd name="T39" fmla="*/ 49916 h 136"/>
                    <a:gd name="T40" fmla="*/ 189679 w 112"/>
                    <a:gd name="T41" fmla="*/ 0 h 136"/>
                    <a:gd name="T42" fmla="*/ 179696 w 112"/>
                    <a:gd name="T43" fmla="*/ 0 h 136"/>
                    <a:gd name="T44" fmla="*/ 179696 w 112"/>
                    <a:gd name="T45" fmla="*/ 49916 h 136"/>
                    <a:gd name="T46" fmla="*/ 169713 w 112"/>
                    <a:gd name="T47" fmla="*/ 49916 h 136"/>
                    <a:gd name="T48" fmla="*/ 169713 w 112"/>
                    <a:gd name="T49" fmla="*/ 14975 h 136"/>
                    <a:gd name="T50" fmla="*/ 149747 w 112"/>
                    <a:gd name="T51" fmla="*/ 14975 h 136"/>
                    <a:gd name="T52" fmla="*/ 149747 w 112"/>
                    <a:gd name="T53" fmla="*/ 49916 h 136"/>
                    <a:gd name="T54" fmla="*/ 142259 w 112"/>
                    <a:gd name="T55" fmla="*/ 49916 h 136"/>
                    <a:gd name="T56" fmla="*/ 142259 w 112"/>
                    <a:gd name="T57" fmla="*/ 0 h 136"/>
                    <a:gd name="T58" fmla="*/ 132276 w 112"/>
                    <a:gd name="T59" fmla="*/ 0 h 136"/>
                    <a:gd name="T60" fmla="*/ 132276 w 112"/>
                    <a:gd name="T61" fmla="*/ 49916 h 136"/>
                    <a:gd name="T62" fmla="*/ 127285 w 112"/>
                    <a:gd name="T63" fmla="*/ 49916 h 136"/>
                    <a:gd name="T64" fmla="*/ 127285 w 112"/>
                    <a:gd name="T65" fmla="*/ 14975 h 136"/>
                    <a:gd name="T66" fmla="*/ 107318 w 112"/>
                    <a:gd name="T67" fmla="*/ 14975 h 136"/>
                    <a:gd name="T68" fmla="*/ 107318 w 112"/>
                    <a:gd name="T69" fmla="*/ 49916 h 136"/>
                    <a:gd name="T70" fmla="*/ 99831 w 112"/>
                    <a:gd name="T71" fmla="*/ 49916 h 136"/>
                    <a:gd name="T72" fmla="*/ 99831 w 112"/>
                    <a:gd name="T73" fmla="*/ 0 h 136"/>
                    <a:gd name="T74" fmla="*/ 87352 w 112"/>
                    <a:gd name="T75" fmla="*/ 0 h 136"/>
                    <a:gd name="T76" fmla="*/ 87352 w 112"/>
                    <a:gd name="T77" fmla="*/ 49916 h 136"/>
                    <a:gd name="T78" fmla="*/ 79865 w 112"/>
                    <a:gd name="T79" fmla="*/ 49916 h 136"/>
                    <a:gd name="T80" fmla="*/ 79865 w 112"/>
                    <a:gd name="T81" fmla="*/ 14975 h 136"/>
                    <a:gd name="T82" fmla="*/ 62394 w 112"/>
                    <a:gd name="T83" fmla="*/ 14975 h 136"/>
                    <a:gd name="T84" fmla="*/ 62394 w 112"/>
                    <a:gd name="T85" fmla="*/ 49916 h 136"/>
                    <a:gd name="T86" fmla="*/ 57403 w 112"/>
                    <a:gd name="T87" fmla="*/ 49916 h 136"/>
                    <a:gd name="T88" fmla="*/ 57403 w 112"/>
                    <a:gd name="T89" fmla="*/ 0 h 136"/>
                    <a:gd name="T90" fmla="*/ 42428 w 112"/>
                    <a:gd name="T91" fmla="*/ 0 h 136"/>
                    <a:gd name="T92" fmla="*/ 42428 w 112"/>
                    <a:gd name="T93" fmla="*/ 49916 h 136"/>
                    <a:gd name="T94" fmla="*/ 37437 w 112"/>
                    <a:gd name="T95" fmla="*/ 49916 h 136"/>
                    <a:gd name="T96" fmla="*/ 37437 w 112"/>
                    <a:gd name="T97" fmla="*/ 14975 h 136"/>
                    <a:gd name="T98" fmla="*/ 0 w 112"/>
                    <a:gd name="T99" fmla="*/ 14975 h 136"/>
                    <a:gd name="T100" fmla="*/ 0 w 112"/>
                    <a:gd name="T101" fmla="*/ 59899 h 136"/>
                    <a:gd name="T102" fmla="*/ 0 w 112"/>
                    <a:gd name="T103" fmla="*/ 69882 h 136"/>
                    <a:gd name="T104" fmla="*/ 0 w 112"/>
                    <a:gd name="T105" fmla="*/ 339426 h 136"/>
                    <a:gd name="T106" fmla="*/ 222124 w 112"/>
                    <a:gd name="T107" fmla="*/ 339426 h 136"/>
                    <a:gd name="T108" fmla="*/ 279527 w 112"/>
                    <a:gd name="T109" fmla="*/ 274536 h 136"/>
                    <a:gd name="T110" fmla="*/ 279527 w 112"/>
                    <a:gd name="T111" fmla="*/ 209645 h 136"/>
                    <a:gd name="T112" fmla="*/ 259561 w 112"/>
                    <a:gd name="T113" fmla="*/ 229612 h 136"/>
                    <a:gd name="T114" fmla="*/ 259561 w 112"/>
                    <a:gd name="T115" fmla="*/ 252074 h 1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2"/>
                    <a:gd name="T175" fmla="*/ 0 h 136"/>
                    <a:gd name="T176" fmla="*/ 112 w 112"/>
                    <a:gd name="T177" fmla="*/ 136 h 1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2" h="136">
                      <a:moveTo>
                        <a:pt x="104" y="101"/>
                      </a:moveTo>
                      <a:lnTo>
                        <a:pt x="83" y="101"/>
                      </a:lnTo>
                      <a:lnTo>
                        <a:pt x="83" y="129"/>
                      </a:lnTo>
                      <a:lnTo>
                        <a:pt x="7" y="129"/>
                      </a:lnTo>
                      <a:lnTo>
                        <a:pt x="7" y="32"/>
                      </a:lnTo>
                      <a:lnTo>
                        <a:pt x="104" y="32"/>
                      </a:lnTo>
                      <a:lnTo>
                        <a:pt x="104" y="40"/>
                      </a:lnTo>
                      <a:lnTo>
                        <a:pt x="112" y="32"/>
                      </a:lnTo>
                      <a:lnTo>
                        <a:pt x="112" y="6"/>
                      </a:lnTo>
                      <a:lnTo>
                        <a:pt x="97" y="6"/>
                      </a:lnTo>
                      <a:lnTo>
                        <a:pt x="97" y="20"/>
                      </a:lnTo>
                      <a:lnTo>
                        <a:pt x="95" y="20"/>
                      </a:lnTo>
                      <a:lnTo>
                        <a:pt x="95" y="0"/>
                      </a:lnTo>
                      <a:lnTo>
                        <a:pt x="89" y="0"/>
                      </a:lnTo>
                      <a:lnTo>
                        <a:pt x="89" y="20"/>
                      </a:lnTo>
                      <a:lnTo>
                        <a:pt x="87" y="20"/>
                      </a:lnTo>
                      <a:lnTo>
                        <a:pt x="87" y="6"/>
                      </a:lnTo>
                      <a:lnTo>
                        <a:pt x="79" y="6"/>
                      </a:lnTo>
                      <a:lnTo>
                        <a:pt x="79" y="20"/>
                      </a:lnTo>
                      <a:lnTo>
                        <a:pt x="76" y="20"/>
                      </a:lnTo>
                      <a:lnTo>
                        <a:pt x="76" y="0"/>
                      </a:lnTo>
                      <a:lnTo>
                        <a:pt x="72" y="0"/>
                      </a:lnTo>
                      <a:lnTo>
                        <a:pt x="72" y="20"/>
                      </a:lnTo>
                      <a:lnTo>
                        <a:pt x="68" y="20"/>
                      </a:lnTo>
                      <a:lnTo>
                        <a:pt x="68" y="6"/>
                      </a:lnTo>
                      <a:lnTo>
                        <a:pt x="60" y="6"/>
                      </a:lnTo>
                      <a:lnTo>
                        <a:pt x="60" y="20"/>
                      </a:lnTo>
                      <a:lnTo>
                        <a:pt x="57" y="20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53" y="20"/>
                      </a:lnTo>
                      <a:lnTo>
                        <a:pt x="51" y="20"/>
                      </a:lnTo>
                      <a:lnTo>
                        <a:pt x="51" y="6"/>
                      </a:lnTo>
                      <a:lnTo>
                        <a:pt x="43" y="6"/>
                      </a:lnTo>
                      <a:lnTo>
                        <a:pt x="43" y="20"/>
                      </a:lnTo>
                      <a:lnTo>
                        <a:pt x="40" y="20"/>
                      </a:lnTo>
                      <a:lnTo>
                        <a:pt x="40" y="0"/>
                      </a:lnTo>
                      <a:lnTo>
                        <a:pt x="35" y="0"/>
                      </a:lnTo>
                      <a:lnTo>
                        <a:pt x="35" y="20"/>
                      </a:lnTo>
                      <a:lnTo>
                        <a:pt x="32" y="20"/>
                      </a:lnTo>
                      <a:lnTo>
                        <a:pt x="32" y="6"/>
                      </a:lnTo>
                      <a:lnTo>
                        <a:pt x="25" y="6"/>
                      </a:lnTo>
                      <a:lnTo>
                        <a:pt x="25" y="20"/>
                      </a:lnTo>
                      <a:lnTo>
                        <a:pt x="23" y="20"/>
                      </a:lnTo>
                      <a:lnTo>
                        <a:pt x="23" y="0"/>
                      </a:lnTo>
                      <a:lnTo>
                        <a:pt x="17" y="0"/>
                      </a:lnTo>
                      <a:lnTo>
                        <a:pt x="17" y="20"/>
                      </a:lnTo>
                      <a:lnTo>
                        <a:pt x="15" y="20"/>
                      </a:lnTo>
                      <a:lnTo>
                        <a:pt x="15" y="6"/>
                      </a:lnTo>
                      <a:lnTo>
                        <a:pt x="0" y="6"/>
                      </a:lnTo>
                      <a:lnTo>
                        <a:pt x="0" y="24"/>
                      </a:lnTo>
                      <a:lnTo>
                        <a:pt x="0" y="28"/>
                      </a:lnTo>
                      <a:lnTo>
                        <a:pt x="0" y="136"/>
                      </a:lnTo>
                      <a:lnTo>
                        <a:pt x="89" y="136"/>
                      </a:lnTo>
                      <a:lnTo>
                        <a:pt x="112" y="110"/>
                      </a:lnTo>
                      <a:lnTo>
                        <a:pt x="112" y="84"/>
                      </a:lnTo>
                      <a:lnTo>
                        <a:pt x="104" y="92"/>
                      </a:lnTo>
                      <a:lnTo>
                        <a:pt x="104" y="10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>
                    <a:latin typeface="时尚中黑简体" panose="01010104010101010101" pitchFamily="2" charset="-122"/>
                    <a:ea typeface="时尚中黑简体" panose="01010104010101010101" pitchFamily="2" charset="-122"/>
                  </a:endParaRPr>
                </a:p>
              </p:txBody>
            </p:sp>
            <p:sp>
              <p:nvSpPr>
                <p:cNvPr id="40" name="Rectangle 117">
                  <a:extLst>
                    <a:ext uri="{FF2B5EF4-FFF2-40B4-BE49-F238E27FC236}">
                      <a16:creationId xmlns:a16="http://schemas.microsoft.com/office/drawing/2014/main" id="{38DDEB95-DC08-B3C1-97C9-BF706B3F7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14806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100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1" name="Rectangle 118">
                  <a:extLst>
                    <a:ext uri="{FF2B5EF4-FFF2-40B4-BE49-F238E27FC236}">
                      <a16:creationId xmlns:a16="http://schemas.microsoft.com/office/drawing/2014/main" id="{46BF4984-C213-93FD-0C4E-0E0DD130E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54738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100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2" name="Rectangle 119">
                  <a:extLst>
                    <a:ext uri="{FF2B5EF4-FFF2-40B4-BE49-F238E27FC236}">
                      <a16:creationId xmlns:a16="http://schemas.microsoft.com/office/drawing/2014/main" id="{09AECF2C-EAFE-6982-F9DD-FE91DD7FF7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199662"/>
                  <a:ext cx="109814" cy="14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100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3" name="Rectangle 120">
                  <a:extLst>
                    <a:ext uri="{FF2B5EF4-FFF2-40B4-BE49-F238E27FC236}">
                      <a16:creationId xmlns:a16="http://schemas.microsoft.com/office/drawing/2014/main" id="{070FFE96-8231-68BD-C223-BEC72D27F8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16" y="242091"/>
                  <a:ext cx="109814" cy="174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100">
                    <a:solidFill>
                      <a:srgbClr val="0000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sym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8" name="文本占位符 4">
              <a:extLst>
                <a:ext uri="{FF2B5EF4-FFF2-40B4-BE49-F238E27FC236}">
                  <a16:creationId xmlns:a16="http://schemas.microsoft.com/office/drawing/2014/main" id="{3EC6B56C-7C3E-8719-CF93-BB384F9E994F}"/>
                </a:ext>
              </a:extLst>
            </p:cNvPr>
            <p:cNvSpPr txBox="1">
              <a:spLocks/>
            </p:cNvSpPr>
            <p:nvPr/>
          </p:nvSpPr>
          <p:spPr>
            <a:xfrm>
              <a:off x="8062367" y="3842951"/>
              <a:ext cx="2955552" cy="87522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">
                  <a:solidFill>
                    <a:schemeClr val="bg1"/>
                  </a:solidFill>
                </a:rPr>
                <a:t>标准跨平台（</a:t>
              </a:r>
              <a:r>
                <a:rPr lang="en-US" altLang="zh-CN" sz="100">
                  <a:solidFill>
                    <a:schemeClr val="bg1"/>
                  </a:solidFill>
                </a:rPr>
                <a:t>Linux</a:t>
              </a:r>
              <a:r>
                <a:rPr lang="zh-CN" altLang="en-US" sz="100">
                  <a:solidFill>
                    <a:schemeClr val="bg1"/>
                  </a:solidFill>
                </a:rPr>
                <a:t>、</a:t>
              </a:r>
              <a:r>
                <a:rPr lang="en-US" altLang="zh-CN" sz="100">
                  <a:solidFill>
                    <a:schemeClr val="bg1"/>
                  </a:solidFill>
                </a:rPr>
                <a:t>Windows</a:t>
              </a:r>
              <a:r>
                <a:rPr lang="zh-CN" altLang="en-US" sz="100">
                  <a:solidFill>
                    <a:schemeClr val="bg1"/>
                  </a:solidFill>
                </a:rPr>
                <a:t>、</a:t>
              </a:r>
              <a:r>
                <a:rPr lang="en-US" altLang="zh-CN" sz="100">
                  <a:solidFill>
                    <a:schemeClr val="bg1"/>
                  </a:solidFill>
                </a:rPr>
                <a:t>MacOS</a:t>
              </a:r>
              <a:r>
                <a:rPr lang="zh-CN" altLang="en-US" sz="100">
                  <a:solidFill>
                    <a:schemeClr val="bg1"/>
                  </a:solidFill>
                </a:rPr>
                <a:t>）的自动化项目构建方式</a:t>
              </a:r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4350434-E506-C57E-9CA0-3B5D5035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2211" y="5149596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b="1">
                  <a:solidFill>
                    <a:srgbClr val="FFFFFF"/>
                  </a:solidFill>
                  <a:ea typeface="inpin heiti" panose="00000500000000000000" pitchFamily="2" charset="-122"/>
                </a:rPr>
                <a:t>03</a:t>
              </a:r>
              <a:endParaRPr lang="zh-CN" altLang="en-US" sz="5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099E7B1-34DD-4C31-66A2-3DBEEDA6FF63}"/>
              </a:ext>
            </a:extLst>
          </p:cNvPr>
          <p:cNvGrpSpPr/>
          <p:nvPr/>
        </p:nvGrpSpPr>
        <p:grpSpPr>
          <a:xfrm>
            <a:off x="2595421" y="3429000"/>
            <a:ext cx="229059" cy="250355"/>
            <a:chOff x="1211055" y="2181531"/>
            <a:chExt cx="2955552" cy="3659271"/>
          </a:xfrm>
        </p:grpSpPr>
        <p:sp>
          <p:nvSpPr>
            <p:cNvPr id="51" name="Rounded Rectangle 1">
              <a:extLst>
                <a:ext uri="{FF2B5EF4-FFF2-40B4-BE49-F238E27FC236}">
                  <a16:creationId xmlns:a16="http://schemas.microsoft.com/office/drawing/2014/main" id="{4845B248-AE4F-4761-0DF9-36F0ACD8AC99}"/>
                </a:ext>
              </a:extLst>
            </p:cNvPr>
            <p:cNvSpPr/>
            <p:nvPr/>
          </p:nvSpPr>
          <p:spPr>
            <a:xfrm>
              <a:off x="1211055" y="2181531"/>
              <a:ext cx="2955552" cy="3156190"/>
            </a:xfrm>
            <a:prstGeom prst="roundRect">
              <a:avLst>
                <a:gd name="adj" fmla="val 10000"/>
              </a:avLst>
            </a:prstGeom>
            <a:gradFill>
              <a:gsLst>
                <a:gs pos="79000">
                  <a:schemeClr val="accent2">
                    <a:lumMod val="60000"/>
                    <a:lumOff val="40000"/>
                    <a:alpha val="58000"/>
                  </a:schemeClr>
                </a:gs>
                <a:gs pos="0">
                  <a:srgbClr val="AF76B0"/>
                </a:gs>
              </a:gsLst>
              <a:lin ang="3000000" scaled="0"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2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>
                <a:solidFill>
                  <a:srgbClr val="FFFFFF"/>
                </a:solidFill>
                <a:ea typeface="inpin heiti" panose="00000500000000000000" pitchFamily="2" charset="-122"/>
                <a:sym typeface="+mn-lt"/>
              </a:endParaRP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135B161-BA6A-8051-3175-9AC6FCDEAE4B}"/>
                </a:ext>
              </a:extLst>
            </p:cNvPr>
            <p:cNvGrpSpPr/>
            <p:nvPr/>
          </p:nvGrpSpPr>
          <p:grpSpPr>
            <a:xfrm>
              <a:off x="1652351" y="2433538"/>
              <a:ext cx="2072959" cy="666320"/>
              <a:chOff x="1652351" y="2748498"/>
              <a:chExt cx="2072959" cy="666320"/>
            </a:xfrm>
          </p:grpSpPr>
          <p:grpSp>
            <p:nvGrpSpPr>
              <p:cNvPr id="55" name="组合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4E6D6D08-FB64-5AF8-A934-021A6EA87854}"/>
                  </a:ext>
                </a:extLst>
              </p:cNvPr>
              <p:cNvGrpSpPr/>
              <p:nvPr/>
            </p:nvGrpSpPr>
            <p:grpSpPr>
              <a:xfrm>
                <a:off x="1652351" y="2748498"/>
                <a:ext cx="2072959" cy="666320"/>
                <a:chOff x="1052038" y="2205441"/>
                <a:chExt cx="5050588" cy="3940703"/>
              </a:xfrm>
            </p:grpSpPr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B85ECE48-7642-82C6-9912-E4C0B92A64D1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solidFill>
                  <a:srgbClr val="D9D9D9">
                    <a:alpha val="10196"/>
                  </a:srgbClr>
                </a:solidFill>
                <a:ln w="19050">
                  <a:solidFill>
                    <a:srgbClr val="66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"/>
                    <a:t>         依赖管理</a:t>
                  </a:r>
                </a:p>
              </p:txBody>
            </p:sp>
            <p:sp>
              <p:nvSpPr>
                <p:cNvPr id="64" name="任意多边形 13">
                  <a:extLst>
                    <a:ext uri="{FF2B5EF4-FFF2-40B4-BE49-F238E27FC236}">
                      <a16:creationId xmlns:a16="http://schemas.microsoft.com/office/drawing/2014/main" id="{5399EE50-7C91-9786-B0E6-EC4AFAA896A8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rgbClr val="62FD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  <p:sp>
              <p:nvSpPr>
                <p:cNvPr id="65" name="任意多边形 14">
                  <a:extLst>
                    <a:ext uri="{FF2B5EF4-FFF2-40B4-BE49-F238E27FC236}">
                      <a16:creationId xmlns:a16="http://schemas.microsoft.com/office/drawing/2014/main" id="{F6A333BD-5B11-78D8-26FE-132B8A2F5161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>
                  <a:solidFill>
                    <a:srgbClr val="62FD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4D4EF944-A07E-6F82-03A0-F09B722B0E65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67" name="任意多边形 16">
                    <a:extLst>
                      <a:ext uri="{FF2B5EF4-FFF2-40B4-BE49-F238E27FC236}">
                        <a16:creationId xmlns:a16="http://schemas.microsoft.com/office/drawing/2014/main" id="{74392385-795F-A578-E5B3-7F6F2C9852D5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rgbClr val="62FDF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"/>
                  </a:p>
                </p:txBody>
              </p:sp>
              <p:sp>
                <p:nvSpPr>
                  <p:cNvPr id="68" name="任意多边形 17">
                    <a:extLst>
                      <a:ext uri="{FF2B5EF4-FFF2-40B4-BE49-F238E27FC236}">
                        <a16:creationId xmlns:a16="http://schemas.microsoft.com/office/drawing/2014/main" id="{EEF453E4-B1AA-F7F8-D166-43FB935C43B0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>
                    <a:solidFill>
                      <a:srgbClr val="62FDF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"/>
                  </a:p>
                </p:txBody>
              </p:sp>
            </p:grp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8926DD3-F8EB-D366-D438-EBCC6D9E3BAD}"/>
                  </a:ext>
                </a:extLst>
              </p:cNvPr>
              <p:cNvGrpSpPr/>
              <p:nvPr/>
            </p:nvGrpSpPr>
            <p:grpSpPr>
              <a:xfrm>
                <a:off x="2012309" y="2889073"/>
                <a:ext cx="385170" cy="385170"/>
                <a:chOff x="11499584" y="6159603"/>
                <a:chExt cx="609600" cy="609600"/>
              </a:xfrm>
            </p:grpSpPr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6F65B1A9-D0FD-2728-3022-88019B7358B9}"/>
                    </a:ext>
                  </a:extLst>
                </p:cNvPr>
                <p:cNvGrpSpPr/>
                <p:nvPr/>
              </p:nvGrpSpPr>
              <p:grpSpPr>
                <a:xfrm>
                  <a:off x="11623385" y="6298029"/>
                  <a:ext cx="424800" cy="342006"/>
                  <a:chOff x="8809038" y="2963863"/>
                  <a:chExt cx="176213" cy="176216"/>
                </a:xfrm>
                <a:solidFill>
                  <a:schemeClr val="bg1"/>
                </a:solidFill>
              </p:grpSpPr>
              <p:sp>
                <p:nvSpPr>
                  <p:cNvPr id="59" name="Freeform 384">
                    <a:extLst>
                      <a:ext uri="{FF2B5EF4-FFF2-40B4-BE49-F238E27FC236}">
                        <a16:creationId xmlns:a16="http://schemas.microsoft.com/office/drawing/2014/main" id="{1197E6FB-0728-531E-B18A-D36CEF23AA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3052763"/>
                    <a:ext cx="85725" cy="85725"/>
                  </a:xfrm>
                  <a:custGeom>
                    <a:avLst/>
                    <a:gdLst>
                      <a:gd name="T0" fmla="*/ 43 w 54"/>
                      <a:gd name="T1" fmla="*/ 9 h 54"/>
                      <a:gd name="T2" fmla="*/ 24 w 54"/>
                      <a:gd name="T3" fmla="*/ 27 h 54"/>
                      <a:gd name="T4" fmla="*/ 21 w 54"/>
                      <a:gd name="T5" fmla="*/ 24 h 54"/>
                      <a:gd name="T6" fmla="*/ 39 w 54"/>
                      <a:gd name="T7" fmla="*/ 5 h 54"/>
                      <a:gd name="T8" fmla="*/ 34 w 54"/>
                      <a:gd name="T9" fmla="*/ 0 h 54"/>
                      <a:gd name="T10" fmla="*/ 10 w 54"/>
                      <a:gd name="T11" fmla="*/ 24 h 54"/>
                      <a:gd name="T12" fmla="*/ 10 w 54"/>
                      <a:gd name="T13" fmla="*/ 24 h 54"/>
                      <a:gd name="T14" fmla="*/ 10 w 54"/>
                      <a:gd name="T15" fmla="*/ 24 h 54"/>
                      <a:gd name="T16" fmla="*/ 10 w 54"/>
                      <a:gd name="T17" fmla="*/ 24 h 54"/>
                      <a:gd name="T18" fmla="*/ 10 w 54"/>
                      <a:gd name="T19" fmla="*/ 24 h 54"/>
                      <a:gd name="T20" fmla="*/ 0 w 54"/>
                      <a:gd name="T21" fmla="*/ 54 h 54"/>
                      <a:gd name="T22" fmla="*/ 30 w 54"/>
                      <a:gd name="T23" fmla="*/ 44 h 54"/>
                      <a:gd name="T24" fmla="*/ 30 w 54"/>
                      <a:gd name="T25" fmla="*/ 44 h 54"/>
                      <a:gd name="T26" fmla="*/ 30 w 54"/>
                      <a:gd name="T27" fmla="*/ 44 h 54"/>
                      <a:gd name="T28" fmla="*/ 30 w 54"/>
                      <a:gd name="T29" fmla="*/ 44 h 54"/>
                      <a:gd name="T30" fmla="*/ 30 w 54"/>
                      <a:gd name="T31" fmla="*/ 44 h 54"/>
                      <a:gd name="T32" fmla="*/ 54 w 54"/>
                      <a:gd name="T33" fmla="*/ 21 h 54"/>
                      <a:gd name="T34" fmla="*/ 43 w 54"/>
                      <a:gd name="T35" fmla="*/ 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4" h="54">
                        <a:moveTo>
                          <a:pt x="43" y="9"/>
                        </a:moveTo>
                        <a:lnTo>
                          <a:pt x="24" y="27"/>
                        </a:lnTo>
                        <a:lnTo>
                          <a:pt x="21" y="24"/>
                        </a:lnTo>
                        <a:lnTo>
                          <a:pt x="39" y="5"/>
                        </a:lnTo>
                        <a:lnTo>
                          <a:pt x="34" y="0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lnTo>
                          <a:pt x="0" y="5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30" y="44"/>
                        </a:lnTo>
                        <a:lnTo>
                          <a:pt x="54" y="21"/>
                        </a:lnTo>
                        <a:lnTo>
                          <a:pt x="43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00"/>
                  </a:p>
                </p:txBody>
              </p:sp>
              <p:sp>
                <p:nvSpPr>
                  <p:cNvPr id="60" name="Freeform 385">
                    <a:extLst>
                      <a:ext uri="{FF2B5EF4-FFF2-40B4-BE49-F238E27FC236}">
                        <a16:creationId xmlns:a16="http://schemas.microsoft.com/office/drawing/2014/main" id="{6575BA48-A64F-7BDC-41C5-259AA981AE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99526" y="2995613"/>
                    <a:ext cx="53975" cy="53975"/>
                  </a:xfrm>
                  <a:custGeom>
                    <a:avLst/>
                    <a:gdLst>
                      <a:gd name="T0" fmla="*/ 5 w 34"/>
                      <a:gd name="T1" fmla="*/ 19 h 34"/>
                      <a:gd name="T2" fmla="*/ 14 w 34"/>
                      <a:gd name="T3" fmla="*/ 10 h 34"/>
                      <a:gd name="T4" fmla="*/ 17 w 34"/>
                      <a:gd name="T5" fmla="*/ 13 h 34"/>
                      <a:gd name="T6" fmla="*/ 8 w 34"/>
                      <a:gd name="T7" fmla="*/ 22 h 34"/>
                      <a:gd name="T8" fmla="*/ 20 w 34"/>
                      <a:gd name="T9" fmla="*/ 34 h 34"/>
                      <a:gd name="T10" fmla="*/ 34 w 34"/>
                      <a:gd name="T11" fmla="*/ 20 h 34"/>
                      <a:gd name="T12" fmla="*/ 14 w 34"/>
                      <a:gd name="T13" fmla="*/ 0 h 34"/>
                      <a:gd name="T14" fmla="*/ 0 w 34"/>
                      <a:gd name="T15" fmla="*/ 14 h 34"/>
                      <a:gd name="T16" fmla="*/ 5 w 34"/>
                      <a:gd name="T17" fmla="*/ 19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" h="34">
                        <a:moveTo>
                          <a:pt x="5" y="19"/>
                        </a:moveTo>
                        <a:lnTo>
                          <a:pt x="14" y="10"/>
                        </a:lnTo>
                        <a:lnTo>
                          <a:pt x="17" y="13"/>
                        </a:lnTo>
                        <a:lnTo>
                          <a:pt x="8" y="22"/>
                        </a:lnTo>
                        <a:lnTo>
                          <a:pt x="20" y="34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lnTo>
                          <a:pt x="0" y="14"/>
                        </a:lnTo>
                        <a:lnTo>
                          <a:pt x="5" y="1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00"/>
                  </a:p>
                </p:txBody>
              </p:sp>
              <p:sp>
                <p:nvSpPr>
                  <p:cNvPr id="61" name="Freeform 386">
                    <a:extLst>
                      <a:ext uri="{FF2B5EF4-FFF2-40B4-BE49-F238E27FC236}">
                        <a16:creationId xmlns:a16="http://schemas.microsoft.com/office/drawing/2014/main" id="{E29EC0E0-F29E-C88D-C53B-89692673C9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31276" y="2963863"/>
                    <a:ext cx="53975" cy="52388"/>
                  </a:xfrm>
                  <a:custGeom>
                    <a:avLst/>
                    <a:gdLst>
                      <a:gd name="T0" fmla="*/ 14 w 34"/>
                      <a:gd name="T1" fmla="*/ 0 h 33"/>
                      <a:gd name="T2" fmla="*/ 0 w 34"/>
                      <a:gd name="T3" fmla="*/ 13 h 33"/>
                      <a:gd name="T4" fmla="*/ 21 w 34"/>
                      <a:gd name="T5" fmla="*/ 33 h 33"/>
                      <a:gd name="T6" fmla="*/ 34 w 34"/>
                      <a:gd name="T7" fmla="*/ 20 h 33"/>
                      <a:gd name="T8" fmla="*/ 14 w 3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" h="33">
                        <a:moveTo>
                          <a:pt x="14" y="0"/>
                        </a:moveTo>
                        <a:lnTo>
                          <a:pt x="0" y="13"/>
                        </a:lnTo>
                        <a:lnTo>
                          <a:pt x="21" y="33"/>
                        </a:lnTo>
                        <a:lnTo>
                          <a:pt x="34" y="2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00"/>
                  </a:p>
                </p:txBody>
              </p:sp>
              <p:sp>
                <p:nvSpPr>
                  <p:cNvPr id="62" name="Freeform 387">
                    <a:extLst>
                      <a:ext uri="{FF2B5EF4-FFF2-40B4-BE49-F238E27FC236}">
                        <a16:creationId xmlns:a16="http://schemas.microsoft.com/office/drawing/2014/main" id="{F4CD0756-9E83-739D-E511-1EFA5BE593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9038" y="2963866"/>
                    <a:ext cx="176213" cy="176213"/>
                  </a:xfrm>
                  <a:custGeom>
                    <a:avLst/>
                    <a:gdLst>
                      <a:gd name="T0" fmla="*/ 223 w 288"/>
                      <a:gd name="T1" fmla="*/ 162 h 287"/>
                      <a:gd name="T2" fmla="*/ 203 w 288"/>
                      <a:gd name="T3" fmla="*/ 167 h 287"/>
                      <a:gd name="T4" fmla="*/ 120 w 288"/>
                      <a:gd name="T5" fmla="*/ 84 h 287"/>
                      <a:gd name="T6" fmla="*/ 125 w 288"/>
                      <a:gd name="T7" fmla="*/ 65 h 287"/>
                      <a:gd name="T8" fmla="*/ 61 w 288"/>
                      <a:gd name="T9" fmla="*/ 0 h 287"/>
                      <a:gd name="T10" fmla="*/ 60 w 288"/>
                      <a:gd name="T11" fmla="*/ 0 h 287"/>
                      <a:gd name="T12" fmla="*/ 54 w 288"/>
                      <a:gd name="T13" fmla="*/ 6 h 287"/>
                      <a:gd name="T14" fmla="*/ 79 w 288"/>
                      <a:gd name="T15" fmla="*/ 44 h 287"/>
                      <a:gd name="T16" fmla="*/ 45 w 288"/>
                      <a:gd name="T17" fmla="*/ 78 h 287"/>
                      <a:gd name="T18" fmla="*/ 38 w 288"/>
                      <a:gd name="T19" fmla="*/ 79 h 287"/>
                      <a:gd name="T20" fmla="*/ 6 w 288"/>
                      <a:gd name="T21" fmla="*/ 54 h 287"/>
                      <a:gd name="T22" fmla="*/ 0 w 288"/>
                      <a:gd name="T23" fmla="*/ 60 h 287"/>
                      <a:gd name="T24" fmla="*/ 65 w 288"/>
                      <a:gd name="T25" fmla="*/ 125 h 287"/>
                      <a:gd name="T26" fmla="*/ 84 w 288"/>
                      <a:gd name="T27" fmla="*/ 120 h 287"/>
                      <a:gd name="T28" fmla="*/ 167 w 288"/>
                      <a:gd name="T29" fmla="*/ 203 h 287"/>
                      <a:gd name="T30" fmla="*/ 162 w 288"/>
                      <a:gd name="T31" fmla="*/ 222 h 287"/>
                      <a:gd name="T32" fmla="*/ 227 w 288"/>
                      <a:gd name="T33" fmla="*/ 287 h 287"/>
                      <a:gd name="T34" fmla="*/ 227 w 288"/>
                      <a:gd name="T35" fmla="*/ 287 h 287"/>
                      <a:gd name="T36" fmla="*/ 233 w 288"/>
                      <a:gd name="T37" fmla="*/ 281 h 287"/>
                      <a:gd name="T38" fmla="*/ 209 w 288"/>
                      <a:gd name="T39" fmla="*/ 243 h 287"/>
                      <a:gd name="T40" fmla="*/ 243 w 288"/>
                      <a:gd name="T41" fmla="*/ 208 h 287"/>
                      <a:gd name="T42" fmla="*/ 250 w 288"/>
                      <a:gd name="T43" fmla="*/ 208 h 287"/>
                      <a:gd name="T44" fmla="*/ 282 w 288"/>
                      <a:gd name="T45" fmla="*/ 233 h 287"/>
                      <a:gd name="T46" fmla="*/ 288 w 288"/>
                      <a:gd name="T47" fmla="*/ 227 h 287"/>
                      <a:gd name="T48" fmla="*/ 223 w 288"/>
                      <a:gd name="T49" fmla="*/ 162 h 2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88" h="287">
                        <a:moveTo>
                          <a:pt x="223" y="162"/>
                        </a:moveTo>
                        <a:cubicBezTo>
                          <a:pt x="216" y="162"/>
                          <a:pt x="210" y="164"/>
                          <a:pt x="203" y="167"/>
                        </a:cubicBezTo>
                        <a:cubicBezTo>
                          <a:pt x="120" y="84"/>
                          <a:pt x="120" y="84"/>
                          <a:pt x="120" y="84"/>
                        </a:cubicBezTo>
                        <a:cubicBezTo>
                          <a:pt x="123" y="77"/>
                          <a:pt x="125" y="71"/>
                          <a:pt x="125" y="65"/>
                        </a:cubicBezTo>
                        <a:cubicBezTo>
                          <a:pt x="125" y="32"/>
                          <a:pt x="94" y="0"/>
                          <a:pt x="61" y="0"/>
                        </a:cubicBezTo>
                        <a:cubicBezTo>
                          <a:pt x="61" y="0"/>
                          <a:pt x="60" y="0"/>
                          <a:pt x="60" y="0"/>
                        </a:cubicBezTo>
                        <a:cubicBezTo>
                          <a:pt x="60" y="0"/>
                          <a:pt x="56" y="3"/>
                          <a:pt x="54" y="6"/>
                        </a:cubicBezTo>
                        <a:cubicBezTo>
                          <a:pt x="81" y="32"/>
                          <a:pt x="79" y="28"/>
                          <a:pt x="79" y="44"/>
                        </a:cubicBezTo>
                        <a:cubicBezTo>
                          <a:pt x="79" y="57"/>
                          <a:pt x="58" y="78"/>
                          <a:pt x="45" y="78"/>
                        </a:cubicBezTo>
                        <a:cubicBezTo>
                          <a:pt x="42" y="78"/>
                          <a:pt x="40" y="79"/>
                          <a:pt x="38" y="79"/>
                        </a:cubicBezTo>
                        <a:cubicBezTo>
                          <a:pt x="29" y="79"/>
                          <a:pt x="29" y="77"/>
                          <a:pt x="6" y="54"/>
                        </a:cubicBezTo>
                        <a:cubicBezTo>
                          <a:pt x="4" y="56"/>
                          <a:pt x="0" y="60"/>
                          <a:pt x="0" y="60"/>
                        </a:cubicBezTo>
                        <a:cubicBezTo>
                          <a:pt x="0" y="93"/>
                          <a:pt x="32" y="125"/>
                          <a:pt x="65" y="125"/>
                        </a:cubicBezTo>
                        <a:cubicBezTo>
                          <a:pt x="71" y="125"/>
                          <a:pt x="78" y="123"/>
                          <a:pt x="84" y="120"/>
                        </a:cubicBezTo>
                        <a:cubicBezTo>
                          <a:pt x="167" y="203"/>
                          <a:pt x="167" y="203"/>
                          <a:pt x="167" y="203"/>
                        </a:cubicBezTo>
                        <a:cubicBezTo>
                          <a:pt x="164" y="210"/>
                          <a:pt x="162" y="216"/>
                          <a:pt x="162" y="222"/>
                        </a:cubicBezTo>
                        <a:cubicBezTo>
                          <a:pt x="162" y="255"/>
                          <a:pt x="194" y="287"/>
                          <a:pt x="227" y="287"/>
                        </a:cubicBezTo>
                        <a:cubicBezTo>
                          <a:pt x="227" y="287"/>
                          <a:pt x="227" y="287"/>
                          <a:pt x="227" y="287"/>
                        </a:cubicBezTo>
                        <a:cubicBezTo>
                          <a:pt x="228" y="287"/>
                          <a:pt x="231" y="283"/>
                          <a:pt x="233" y="281"/>
                        </a:cubicBezTo>
                        <a:cubicBezTo>
                          <a:pt x="207" y="255"/>
                          <a:pt x="209" y="259"/>
                          <a:pt x="209" y="243"/>
                        </a:cubicBezTo>
                        <a:cubicBezTo>
                          <a:pt x="209" y="229"/>
                          <a:pt x="230" y="208"/>
                          <a:pt x="243" y="208"/>
                        </a:cubicBezTo>
                        <a:cubicBezTo>
                          <a:pt x="246" y="208"/>
                          <a:pt x="248" y="208"/>
                          <a:pt x="250" y="208"/>
                        </a:cubicBezTo>
                        <a:cubicBezTo>
                          <a:pt x="259" y="208"/>
                          <a:pt x="259" y="210"/>
                          <a:pt x="282" y="233"/>
                        </a:cubicBezTo>
                        <a:cubicBezTo>
                          <a:pt x="284" y="231"/>
                          <a:pt x="288" y="227"/>
                          <a:pt x="288" y="227"/>
                        </a:cubicBezTo>
                        <a:cubicBezTo>
                          <a:pt x="287" y="194"/>
                          <a:pt x="256" y="162"/>
                          <a:pt x="223" y="16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00"/>
                  </a:p>
                </p:txBody>
              </p:sp>
            </p:grp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CCE64B92-A340-1947-2C27-0F600E1F5351}"/>
                    </a:ext>
                  </a:extLst>
                </p:cNvPr>
                <p:cNvSpPr/>
                <p:nvPr/>
              </p:nvSpPr>
              <p:spPr>
                <a:xfrm>
                  <a:off x="11499584" y="6159603"/>
                  <a:ext cx="609600" cy="6096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/>
                </a:p>
              </p:txBody>
            </p:sp>
          </p:grpSp>
        </p:grp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2CFBCD8F-8BD3-A218-0CE2-7D82F0E77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982" y="4834637"/>
              <a:ext cx="1115961" cy="100616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03200" dist="38100" dir="5400000" sx="101000" sy="101000" algn="t" rotWithShape="0">
                <a:schemeClr val="accent1">
                  <a:lumMod val="60000"/>
                  <a:lumOff val="4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b="1">
                  <a:solidFill>
                    <a:srgbClr val="FFFFFF"/>
                  </a:solidFill>
                  <a:ea typeface="inpin heiti" panose="00000500000000000000" pitchFamily="2" charset="-122"/>
                </a:rPr>
                <a:t>01</a:t>
              </a:r>
              <a:endParaRPr lang="zh-CN" altLang="en-US" sz="400" b="1">
                <a:solidFill>
                  <a:srgbClr val="FFFFFF"/>
                </a:solidFill>
                <a:ea typeface="inpin heiti" panose="00000500000000000000" pitchFamily="2" charset="-122"/>
              </a:endParaRPr>
            </a:p>
          </p:txBody>
        </p:sp>
        <p:sp>
          <p:nvSpPr>
            <p:cNvPr id="54" name="文本占位符 4">
              <a:extLst>
                <a:ext uri="{FF2B5EF4-FFF2-40B4-BE49-F238E27FC236}">
                  <a16:creationId xmlns:a16="http://schemas.microsoft.com/office/drawing/2014/main" id="{906B0FD9-116F-B724-6146-9164C59F1140}"/>
                </a:ext>
              </a:extLst>
            </p:cNvPr>
            <p:cNvSpPr txBox="1">
              <a:spLocks/>
            </p:cNvSpPr>
            <p:nvPr/>
          </p:nvSpPr>
          <p:spPr>
            <a:xfrm>
              <a:off x="1288771" y="3560134"/>
              <a:ext cx="2820220" cy="77142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00">
                  <a:solidFill>
                    <a:schemeClr val="bg1"/>
                  </a:solidFill>
                </a:rPr>
                <a:t>方便快捷的管理项目依赖的资源</a:t>
              </a:r>
              <a:r>
                <a:rPr lang="en-US" altLang="zh-CN" sz="100">
                  <a:solidFill>
                    <a:schemeClr val="bg1"/>
                  </a:solidFill>
                </a:rPr>
                <a:t>(jar</a:t>
              </a:r>
              <a:r>
                <a:rPr lang="zh-CN" altLang="en-US" sz="100">
                  <a:solidFill>
                    <a:schemeClr val="bg1"/>
                  </a:solidFill>
                </a:rPr>
                <a:t>包</a:t>
              </a:r>
              <a:r>
                <a:rPr lang="en-US" altLang="zh-CN" sz="100">
                  <a:solidFill>
                    <a:schemeClr val="bg1"/>
                  </a:solidFill>
                </a:rPr>
                <a:t>)</a:t>
              </a:r>
              <a:r>
                <a:rPr lang="zh-CN" altLang="en-US" sz="100">
                  <a:solidFill>
                    <a:schemeClr val="bg1"/>
                  </a:solidFill>
                </a:rPr>
                <a:t>，避免版本冲突问题</a:t>
              </a:r>
            </a:p>
          </p:txBody>
        </p:sp>
      </p:grp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0B8155-580E-B79E-88E0-20F9C06116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0446" y="3179859"/>
            <a:ext cx="6804754" cy="11480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是一款管理和构建</a:t>
            </a:r>
            <a:r>
              <a:rPr lang="en-US" altLang="zh-CN" sz="3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3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项目的</a:t>
            </a:r>
            <a:r>
              <a:rPr lang="zh-CN" altLang="en-US" sz="3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A70F86-71FA-20A1-9A6A-9321D1E04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36"/>
          <a:stretch/>
        </p:blipFill>
        <p:spPr>
          <a:xfrm>
            <a:off x="1542645" y="3246120"/>
            <a:ext cx="2582315" cy="6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9A911-7319-C6C5-8BA5-8AB96FCC8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SpringBootWeb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197AEE3-B680-F144-4A43-D1B45F4578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920" y="1745816"/>
            <a:ext cx="9213850" cy="5254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/>
              <a:t>②</a:t>
            </a:r>
            <a:r>
              <a:rPr lang="en-US" altLang="zh-CN"/>
              <a:t>. </a:t>
            </a:r>
            <a:r>
              <a:rPr lang="zh-CN" altLang="en-US"/>
              <a:t>创建请求处理类</a:t>
            </a:r>
            <a:r>
              <a:rPr lang="en-US" altLang="zh-CN"/>
              <a:t>HelloController</a:t>
            </a:r>
            <a:r>
              <a:rPr lang="zh-CN" altLang="en-US"/>
              <a:t>，添加请求处理方法 </a:t>
            </a:r>
            <a:r>
              <a:rPr lang="en-US" altLang="zh-CN"/>
              <a:t>hello</a:t>
            </a:r>
            <a:r>
              <a:rPr lang="zh-CN" altLang="en-US"/>
              <a:t>，并添加注解。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5260B8-59F3-3761-1D6C-39BE498B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08" y="2271285"/>
            <a:ext cx="6106199" cy="2992727"/>
          </a:xfrm>
          <a:prstGeom prst="roundRect">
            <a:avLst>
              <a:gd name="adj" fmla="val 3446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46042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E98559-7189-172B-D325-A83A592D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62" y="2271285"/>
            <a:ext cx="9378462" cy="3795372"/>
          </a:xfrm>
          <a:prstGeom prst="roundRect">
            <a:avLst>
              <a:gd name="adj" fmla="val 2536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9A911-7319-C6C5-8BA5-8AB96FCC8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SpringBootWeb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197AEE3-B680-F144-4A43-D1B45F4578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920" y="1745816"/>
            <a:ext cx="9213850" cy="5254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/>
              <a:t>③</a:t>
            </a:r>
            <a:r>
              <a:rPr lang="en-US" altLang="zh-CN"/>
              <a:t>. </a:t>
            </a:r>
            <a:r>
              <a:rPr lang="zh-CN" altLang="en-US"/>
              <a:t>运行启动类，打开浏览器测试。</a:t>
            </a:r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83F619-32D9-64B1-905B-0E6C2A606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905" y="3280222"/>
            <a:ext cx="6581775" cy="3038475"/>
          </a:xfrm>
          <a:prstGeom prst="roundRect">
            <a:avLst>
              <a:gd name="adj" fmla="val 451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1952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7E0ED-2C57-361B-9BC4-E628906B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endParaRPr lang="zh-CN" altLang="en-US" dirty="0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140A5A26-E49F-D745-8B75-1425F22706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0390" y="1713347"/>
            <a:ext cx="10659290" cy="89404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62626"/>
                </a:solidFill>
              </a:rPr>
              <a:t>官网：</a:t>
            </a:r>
            <a:r>
              <a:rPr lang="en-US" altLang="zh-CN" dirty="0">
                <a:solidFill>
                  <a:srgbClr val="262626"/>
                </a:solidFill>
                <a:hlinkClick r:id="rId2"/>
              </a:rPr>
              <a:t>spring.io</a:t>
            </a:r>
            <a:endParaRPr lang="zh-CN" altLang="en-US" dirty="0">
              <a:solidFill>
                <a:srgbClr val="26262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62626"/>
                </a:solidFill>
              </a:rPr>
              <a:t>Spring</a:t>
            </a:r>
            <a:r>
              <a:rPr lang="zh-CN" altLang="en-US" dirty="0">
                <a:solidFill>
                  <a:srgbClr val="262626"/>
                </a:solidFill>
              </a:rPr>
              <a:t>发展到今天已经形成了一种开发生态圈，</a:t>
            </a:r>
            <a:r>
              <a:rPr lang="en-US" altLang="zh-CN" dirty="0">
                <a:solidFill>
                  <a:srgbClr val="262626"/>
                </a:solidFill>
              </a:rPr>
              <a:t>Spring</a:t>
            </a:r>
            <a:r>
              <a:rPr lang="zh-CN" altLang="en-US" dirty="0">
                <a:solidFill>
                  <a:srgbClr val="262626"/>
                </a:solidFill>
              </a:rPr>
              <a:t>提供了若干个子项目，每个项目用于完成特定的功能。</a:t>
            </a:r>
            <a:endParaRPr lang="en-US" altLang="zh-CN" dirty="0">
              <a:solidFill>
                <a:srgbClr val="262626"/>
              </a:solidFill>
            </a:endParaRPr>
          </a:p>
          <a:p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zh-CN" altLang="en-US" dirty="0"/>
          </a:p>
        </p:txBody>
      </p:sp>
      <p:pic>
        <p:nvPicPr>
          <p:cNvPr id="5" name="!!sf">
            <a:extLst>
              <a:ext uri="{FF2B5EF4-FFF2-40B4-BE49-F238E27FC236}">
                <a16:creationId xmlns:a16="http://schemas.microsoft.com/office/drawing/2014/main" id="{54C23F29-0C8E-ED2B-9B6F-B4155C499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453" y="2908182"/>
            <a:ext cx="2684034" cy="15311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723BF8-B523-2B8E-7745-1471299EA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777" y="2896509"/>
            <a:ext cx="2684035" cy="1540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2955BD-1A5F-6090-FF97-7FD5D7B21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129" y="2905180"/>
            <a:ext cx="2684034" cy="15371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F982C6-22AC-F163-C1E1-A9CCB362D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467" y="4507921"/>
            <a:ext cx="2683345" cy="1527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554716-D918-8D6E-3E7B-0BA81A6CCF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0143" y="4507921"/>
            <a:ext cx="2683345" cy="15364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CB29A0-FD86-128D-904A-323F452B79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129" y="4507921"/>
            <a:ext cx="2683346" cy="1527350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970A9CDD-1750-27CC-2490-60162CC10CDB}"/>
              </a:ext>
            </a:extLst>
          </p:cNvPr>
          <p:cNvSpPr/>
          <p:nvPr/>
        </p:nvSpPr>
        <p:spPr>
          <a:xfrm>
            <a:off x="4485467" y="3991883"/>
            <a:ext cx="2892008" cy="96194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>
                <a:solidFill>
                  <a:srgbClr val="C00000"/>
                </a:solidFill>
              </a:rPr>
              <a:t>Spring</a:t>
            </a:r>
            <a:r>
              <a:rPr lang="zh-CN" altLang="en-US" sz="2800">
                <a:solidFill>
                  <a:srgbClr val="C00000"/>
                </a:solidFill>
              </a:rPr>
              <a:t>全家桶</a:t>
            </a:r>
          </a:p>
        </p:txBody>
      </p:sp>
    </p:spTree>
    <p:extLst>
      <p:ext uri="{BB962C8B-B14F-4D97-AF65-F5344CB8AC3E}">
        <p14:creationId xmlns:p14="http://schemas.microsoft.com/office/powerpoint/2010/main" val="194154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69F343-30EA-90A0-CCA3-509AE4C1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endParaRPr lang="zh-CN" altLang="en-US"/>
          </a:p>
        </p:txBody>
      </p:sp>
      <p:pic>
        <p:nvPicPr>
          <p:cNvPr id="14" name="!!sf">
            <a:extLst>
              <a:ext uri="{FF2B5EF4-FFF2-40B4-BE49-F238E27FC236}">
                <a16:creationId xmlns:a16="http://schemas.microsoft.com/office/drawing/2014/main" id="{143E1DA1-7258-F1F8-70BE-79350D10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354" y="3802063"/>
            <a:ext cx="2684034" cy="15311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AED55DD-6617-3716-E787-CBDA5B4F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267" y="2582254"/>
            <a:ext cx="2684035" cy="15406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0FFE524-3EB6-05B4-15B0-2779A01A1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062" y="2585701"/>
            <a:ext cx="2684034" cy="15371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8BFB2C9-9823-363C-91B7-6BADF2DF4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611" y="5018955"/>
            <a:ext cx="2683345" cy="15273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7D9292F-9631-381D-17D7-656FD0E87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751" y="5018955"/>
            <a:ext cx="2683345" cy="1536453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A69F61CA-9B5B-CE23-C89F-99CA0C280027}"/>
              </a:ext>
            </a:extLst>
          </p:cNvPr>
          <p:cNvSpPr/>
          <p:nvPr/>
        </p:nvSpPr>
        <p:spPr>
          <a:xfrm rot="8284025">
            <a:off x="7047365" y="3735740"/>
            <a:ext cx="743040" cy="316315"/>
          </a:xfrm>
          <a:prstGeom prst="rightArrow">
            <a:avLst>
              <a:gd name="adj1" fmla="val 50000"/>
              <a:gd name="adj2" fmla="val 103096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1CDF718-71C8-1802-017A-DED938F5D399}"/>
              </a:ext>
            </a:extLst>
          </p:cNvPr>
          <p:cNvSpPr/>
          <p:nvPr/>
        </p:nvSpPr>
        <p:spPr>
          <a:xfrm rot="2298836">
            <a:off x="4320488" y="3737913"/>
            <a:ext cx="743040" cy="316315"/>
          </a:xfrm>
          <a:prstGeom prst="rightArrow">
            <a:avLst>
              <a:gd name="adj1" fmla="val 50000"/>
              <a:gd name="adj2" fmla="val 103096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69CFF751-55A9-EA0E-6760-26863B0C4910}"/>
              </a:ext>
            </a:extLst>
          </p:cNvPr>
          <p:cNvSpPr/>
          <p:nvPr/>
        </p:nvSpPr>
        <p:spPr>
          <a:xfrm rot="12989696">
            <a:off x="7026869" y="5071942"/>
            <a:ext cx="743040" cy="316315"/>
          </a:xfrm>
          <a:prstGeom prst="rightArrow">
            <a:avLst>
              <a:gd name="adj1" fmla="val 50000"/>
              <a:gd name="adj2" fmla="val 103096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219836EF-5CCB-D808-C937-5F122116407E}"/>
              </a:ext>
            </a:extLst>
          </p:cNvPr>
          <p:cNvSpPr/>
          <p:nvPr/>
        </p:nvSpPr>
        <p:spPr>
          <a:xfrm rot="18961705">
            <a:off x="4293806" y="5094344"/>
            <a:ext cx="743040" cy="316315"/>
          </a:xfrm>
          <a:prstGeom prst="rightArrow">
            <a:avLst>
              <a:gd name="adj1" fmla="val 50000"/>
              <a:gd name="adj2" fmla="val 103096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占位符 1">
            <a:extLst>
              <a:ext uri="{FF2B5EF4-FFF2-40B4-BE49-F238E27FC236}">
                <a16:creationId xmlns:a16="http://schemas.microsoft.com/office/drawing/2014/main" id="{D9AC96C5-7E44-DD3C-A8BE-7655A5D4E9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0390" y="1713347"/>
            <a:ext cx="10659290" cy="89404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262626"/>
                </a:solidFill>
              </a:rPr>
              <a:t>官网：</a:t>
            </a:r>
            <a:r>
              <a:rPr lang="en-US" altLang="zh-CN">
                <a:solidFill>
                  <a:srgbClr val="262626"/>
                </a:solidFill>
                <a:hlinkClick r:id="rId7"/>
              </a:rPr>
              <a:t>spring.io</a:t>
            </a:r>
            <a:endParaRPr lang="zh-CN" altLang="en-US">
              <a:solidFill>
                <a:srgbClr val="26262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262626"/>
                </a:solidFill>
              </a:rPr>
              <a:t>Spring</a:t>
            </a:r>
            <a:r>
              <a:rPr lang="zh-CN" altLang="en-US">
                <a:solidFill>
                  <a:srgbClr val="262626"/>
                </a:solidFill>
              </a:rPr>
              <a:t>发展到今天已经形成了一种开发生态圈，</a:t>
            </a:r>
            <a:r>
              <a:rPr lang="en-US" altLang="zh-CN">
                <a:solidFill>
                  <a:srgbClr val="262626"/>
                </a:solidFill>
              </a:rPr>
              <a:t>Spring</a:t>
            </a:r>
            <a:r>
              <a:rPr lang="zh-CN" altLang="en-US">
                <a:solidFill>
                  <a:srgbClr val="262626"/>
                </a:solidFill>
              </a:rPr>
              <a:t>提供了若干个子项目，每个项目用于完成特定的功能。</a:t>
            </a:r>
            <a:endParaRPr lang="en-US" altLang="zh-CN">
              <a:solidFill>
                <a:srgbClr val="262626"/>
              </a:solidFill>
            </a:endParaRPr>
          </a:p>
          <a:p>
            <a:endParaRPr lang="zh-CN" altLang="en-US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944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8724006-7F4D-F390-C839-87F6F594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endParaRPr lang="zh-CN" altLang="en-US"/>
          </a:p>
        </p:txBody>
      </p:sp>
      <p:pic>
        <p:nvPicPr>
          <p:cNvPr id="25" name="!!sf">
            <a:extLst>
              <a:ext uri="{FF2B5EF4-FFF2-40B4-BE49-F238E27FC236}">
                <a16:creationId xmlns:a16="http://schemas.microsoft.com/office/drawing/2014/main" id="{A4EBDBC9-C4C5-F995-FB1E-4E93E6A6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78" y="2288336"/>
            <a:ext cx="3952474" cy="2254767"/>
          </a:xfrm>
          <a:prstGeom prst="rect">
            <a:avLst/>
          </a:prstGeom>
        </p:spPr>
      </p:pic>
      <p:pic>
        <p:nvPicPr>
          <p:cNvPr id="26" name="!!图片 5">
            <a:extLst>
              <a:ext uri="{FF2B5EF4-FFF2-40B4-BE49-F238E27FC236}">
                <a16:creationId xmlns:a16="http://schemas.microsoft.com/office/drawing/2014/main" id="{94E41C03-8950-DB45-C95E-06FD91D5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86" y="2288336"/>
            <a:ext cx="3952473" cy="2254766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590BC3C8-013F-50EC-4383-38F9FA8EAA51}"/>
              </a:ext>
            </a:extLst>
          </p:cNvPr>
          <p:cNvGrpSpPr/>
          <p:nvPr/>
        </p:nvGrpSpPr>
        <p:grpSpPr>
          <a:xfrm>
            <a:off x="3798261" y="4633053"/>
            <a:ext cx="1602682" cy="472146"/>
            <a:chOff x="3862830" y="4630796"/>
            <a:chExt cx="1602682" cy="472146"/>
          </a:xfrm>
        </p:grpSpPr>
        <p:pic>
          <p:nvPicPr>
            <p:cNvPr id="28" name="图形 27" descr="门未关闭 纯色填充">
              <a:extLst>
                <a:ext uri="{FF2B5EF4-FFF2-40B4-BE49-F238E27FC236}">
                  <a16:creationId xmlns:a16="http://schemas.microsoft.com/office/drawing/2014/main" id="{F8E01C08-F4CC-B562-6500-66107B87B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2830" y="4630796"/>
              <a:ext cx="472146" cy="472146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AF4ADEE-716E-5230-E5A9-71F5F3FC3501}"/>
                </a:ext>
              </a:extLst>
            </p:cNvPr>
            <p:cNvSpPr txBox="1"/>
            <p:nvPr/>
          </p:nvSpPr>
          <p:spPr>
            <a:xfrm>
              <a:off x="4270954" y="4713062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入门难度大</a:t>
              </a:r>
              <a:endPara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4B0EE3E-AC33-04B2-561A-B91F5FE6D0D6}"/>
              </a:ext>
            </a:extLst>
          </p:cNvPr>
          <p:cNvGrpSpPr/>
          <p:nvPr/>
        </p:nvGrpSpPr>
        <p:grpSpPr>
          <a:xfrm>
            <a:off x="1646053" y="4654360"/>
            <a:ext cx="1429532" cy="440680"/>
            <a:chOff x="1555653" y="4075630"/>
            <a:chExt cx="1429532" cy="44068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0CC1FC2-F1B9-DB8D-36EB-E34D4258D5D2}"/>
                </a:ext>
              </a:extLst>
            </p:cNvPr>
            <p:cNvSpPr txBox="1"/>
            <p:nvPr/>
          </p:nvSpPr>
          <p:spPr>
            <a:xfrm>
              <a:off x="1979782" y="414048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配置繁琐</a:t>
              </a:r>
              <a:endPara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16FA2B8-E7CD-8619-DC2E-1AC6ACCB1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5653" y="4075630"/>
              <a:ext cx="440135" cy="440680"/>
            </a:xfrm>
            <a:custGeom>
              <a:avLst/>
              <a:gdLst>
                <a:gd name="T0" fmla="*/ 586 w 1904"/>
                <a:gd name="T1" fmla="*/ 324 h 1906"/>
                <a:gd name="T2" fmla="*/ 1811 w 1904"/>
                <a:gd name="T3" fmla="*/ 543 h 1906"/>
                <a:gd name="T4" fmla="*/ 1521 w 1904"/>
                <a:gd name="T5" fmla="*/ 383 h 1906"/>
                <a:gd name="T6" fmla="*/ 1337 w 1904"/>
                <a:gd name="T7" fmla="*/ 247 h 1906"/>
                <a:gd name="T8" fmla="*/ 1121 w 1904"/>
                <a:gd name="T9" fmla="*/ 14 h 1906"/>
                <a:gd name="T10" fmla="*/ 882 w 1904"/>
                <a:gd name="T11" fmla="*/ 0 h 1906"/>
                <a:gd name="T12" fmla="*/ 652 w 1904"/>
                <a:gd name="T13" fmla="*/ 208 h 1906"/>
                <a:gd name="T14" fmla="*/ 453 w 1904"/>
                <a:gd name="T15" fmla="*/ 324 h 1906"/>
                <a:gd name="T16" fmla="*/ 152 w 1904"/>
                <a:gd name="T17" fmla="*/ 431 h 1906"/>
                <a:gd name="T18" fmla="*/ 53 w 1904"/>
                <a:gd name="T19" fmla="*/ 633 h 1906"/>
                <a:gd name="T20" fmla="*/ 148 w 1904"/>
                <a:gd name="T21" fmla="*/ 937 h 1906"/>
                <a:gd name="T22" fmla="*/ 175 w 1904"/>
                <a:gd name="T23" fmla="*/ 1165 h 1906"/>
                <a:gd name="T24" fmla="*/ 170 w 1904"/>
                <a:gd name="T25" fmla="*/ 1494 h 1906"/>
                <a:gd name="T26" fmla="*/ 322 w 1904"/>
                <a:gd name="T27" fmla="*/ 1667 h 1906"/>
                <a:gd name="T28" fmla="*/ 640 w 1904"/>
                <a:gd name="T29" fmla="*/ 1704 h 1906"/>
                <a:gd name="T30" fmla="*/ 856 w 1904"/>
                <a:gd name="T31" fmla="*/ 1764 h 1906"/>
                <a:gd name="T32" fmla="*/ 1172 w 1904"/>
                <a:gd name="T33" fmla="*/ 1884 h 1906"/>
                <a:gd name="T34" fmla="*/ 1366 w 1904"/>
                <a:gd name="T35" fmla="*/ 1816 h 1906"/>
                <a:gd name="T36" fmla="*/ 1528 w 1904"/>
                <a:gd name="T37" fmla="*/ 1536 h 1906"/>
                <a:gd name="T38" fmla="*/ 1662 w 1904"/>
                <a:gd name="T39" fmla="*/ 1359 h 1906"/>
                <a:gd name="T40" fmla="*/ 1890 w 1904"/>
                <a:gd name="T41" fmla="*/ 1127 h 1906"/>
                <a:gd name="T42" fmla="*/ 1904 w 1904"/>
                <a:gd name="T43" fmla="*/ 913 h 1906"/>
                <a:gd name="T44" fmla="*/ 1701 w 1904"/>
                <a:gd name="T45" fmla="*/ 649 h 1906"/>
                <a:gd name="T46" fmla="*/ 1295 w 1904"/>
                <a:gd name="T47" fmla="*/ 845 h 1906"/>
                <a:gd name="T48" fmla="*/ 1217 w 1904"/>
                <a:gd name="T49" fmla="*/ 646 h 1906"/>
                <a:gd name="T50" fmla="*/ 1416 w 1904"/>
                <a:gd name="T51" fmla="*/ 785 h 1906"/>
                <a:gd name="T52" fmla="*/ 1442 w 1904"/>
                <a:gd name="T53" fmla="*/ 1085 h 1906"/>
                <a:gd name="T54" fmla="*/ 1278 w 1904"/>
                <a:gd name="T55" fmla="*/ 1124 h 1906"/>
                <a:gd name="T56" fmla="*/ 1365 w 1904"/>
                <a:gd name="T57" fmla="*/ 928 h 1906"/>
                <a:gd name="T58" fmla="*/ 1203 w 1904"/>
                <a:gd name="T59" fmla="*/ 1383 h 1906"/>
                <a:gd name="T60" fmla="*/ 1060 w 1904"/>
                <a:gd name="T61" fmla="*/ 1296 h 1906"/>
                <a:gd name="T62" fmla="*/ 1259 w 1904"/>
                <a:gd name="T63" fmla="*/ 1218 h 1906"/>
                <a:gd name="T64" fmla="*/ 906 w 1904"/>
                <a:gd name="T65" fmla="*/ 1436 h 1906"/>
                <a:gd name="T66" fmla="*/ 715 w 1904"/>
                <a:gd name="T67" fmla="*/ 1286 h 1906"/>
                <a:gd name="T68" fmla="*/ 922 w 1904"/>
                <a:gd name="T69" fmla="*/ 1305 h 1906"/>
                <a:gd name="T70" fmla="*/ 522 w 1904"/>
                <a:gd name="T71" fmla="*/ 1204 h 1906"/>
                <a:gd name="T72" fmla="*/ 610 w 1904"/>
                <a:gd name="T73" fmla="*/ 1060 h 1906"/>
                <a:gd name="T74" fmla="*/ 687 w 1904"/>
                <a:gd name="T75" fmla="*/ 1260 h 1906"/>
                <a:gd name="T76" fmla="*/ 456 w 1904"/>
                <a:gd name="T77" fmla="*/ 825 h 1906"/>
                <a:gd name="T78" fmla="*/ 619 w 1904"/>
                <a:gd name="T79" fmla="*/ 786 h 1906"/>
                <a:gd name="T80" fmla="*/ 533 w 1904"/>
                <a:gd name="T81" fmla="*/ 982 h 1906"/>
                <a:gd name="T82" fmla="*/ 702 w 1904"/>
                <a:gd name="T83" fmla="*/ 522 h 1906"/>
                <a:gd name="T84" fmla="*/ 845 w 1904"/>
                <a:gd name="T85" fmla="*/ 610 h 1906"/>
                <a:gd name="T86" fmla="*/ 645 w 1904"/>
                <a:gd name="T87" fmla="*/ 688 h 1906"/>
                <a:gd name="T88" fmla="*/ 1094 w 1904"/>
                <a:gd name="T89" fmla="*/ 1195 h 1906"/>
                <a:gd name="T90" fmla="*/ 1190 w 1904"/>
                <a:gd name="T91" fmla="*/ 824 h 1906"/>
                <a:gd name="T92" fmla="*/ 1074 w 1904"/>
                <a:gd name="T93" fmla="*/ 461 h 1906"/>
                <a:gd name="T94" fmla="*/ 1113 w 1904"/>
                <a:gd name="T95" fmla="*/ 625 h 1906"/>
                <a:gd name="T96" fmla="*/ 917 w 1904"/>
                <a:gd name="T97" fmla="*/ 539 h 1906"/>
                <a:gd name="T98" fmla="*/ 1286 w 1904"/>
                <a:gd name="T99" fmla="*/ 1526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4" h="1906">
                  <a:moveTo>
                    <a:pt x="1319" y="1582"/>
                  </a:moveTo>
                  <a:cubicBezTo>
                    <a:pt x="971" y="1784"/>
                    <a:pt x="526" y="1667"/>
                    <a:pt x="323" y="1319"/>
                  </a:cubicBezTo>
                  <a:cubicBezTo>
                    <a:pt x="121" y="972"/>
                    <a:pt x="239" y="526"/>
                    <a:pt x="586" y="324"/>
                  </a:cubicBezTo>
                  <a:cubicBezTo>
                    <a:pt x="934" y="122"/>
                    <a:pt x="1379" y="239"/>
                    <a:pt x="1581" y="587"/>
                  </a:cubicBezTo>
                  <a:cubicBezTo>
                    <a:pt x="1784" y="934"/>
                    <a:pt x="1666" y="1380"/>
                    <a:pt x="1319" y="1582"/>
                  </a:cubicBezTo>
                  <a:close/>
                  <a:moveTo>
                    <a:pt x="1811" y="543"/>
                  </a:moveTo>
                  <a:lnTo>
                    <a:pt x="1735" y="412"/>
                  </a:lnTo>
                  <a:lnTo>
                    <a:pt x="1585" y="453"/>
                  </a:lnTo>
                  <a:cubicBezTo>
                    <a:pt x="1565" y="428"/>
                    <a:pt x="1544" y="405"/>
                    <a:pt x="1521" y="383"/>
                  </a:cubicBezTo>
                  <a:lnTo>
                    <a:pt x="1583" y="239"/>
                  </a:lnTo>
                  <a:lnTo>
                    <a:pt x="1461" y="148"/>
                  </a:lnTo>
                  <a:lnTo>
                    <a:pt x="1337" y="247"/>
                  </a:lnTo>
                  <a:cubicBezTo>
                    <a:pt x="1313" y="234"/>
                    <a:pt x="1289" y="223"/>
                    <a:pt x="1265" y="212"/>
                  </a:cubicBezTo>
                  <a:lnTo>
                    <a:pt x="1268" y="53"/>
                  </a:lnTo>
                  <a:lnTo>
                    <a:pt x="1121" y="14"/>
                  </a:lnTo>
                  <a:lnTo>
                    <a:pt x="1042" y="154"/>
                  </a:lnTo>
                  <a:cubicBezTo>
                    <a:pt x="1010" y="151"/>
                    <a:pt x="977" y="149"/>
                    <a:pt x="944" y="150"/>
                  </a:cubicBezTo>
                  <a:lnTo>
                    <a:pt x="882" y="0"/>
                  </a:lnTo>
                  <a:lnTo>
                    <a:pt x="733" y="22"/>
                  </a:lnTo>
                  <a:lnTo>
                    <a:pt x="716" y="185"/>
                  </a:lnTo>
                  <a:cubicBezTo>
                    <a:pt x="695" y="192"/>
                    <a:pt x="673" y="199"/>
                    <a:pt x="652" y="208"/>
                  </a:cubicBezTo>
                  <a:lnTo>
                    <a:pt x="539" y="90"/>
                  </a:lnTo>
                  <a:lnTo>
                    <a:pt x="409" y="166"/>
                  </a:lnTo>
                  <a:lnTo>
                    <a:pt x="453" y="324"/>
                  </a:lnTo>
                  <a:cubicBezTo>
                    <a:pt x="432" y="341"/>
                    <a:pt x="412" y="358"/>
                    <a:pt x="393" y="377"/>
                  </a:cubicBezTo>
                  <a:lnTo>
                    <a:pt x="244" y="310"/>
                  </a:lnTo>
                  <a:lnTo>
                    <a:pt x="152" y="431"/>
                  </a:lnTo>
                  <a:lnTo>
                    <a:pt x="252" y="559"/>
                  </a:lnTo>
                  <a:cubicBezTo>
                    <a:pt x="238" y="584"/>
                    <a:pt x="225" y="610"/>
                    <a:pt x="214" y="636"/>
                  </a:cubicBezTo>
                  <a:lnTo>
                    <a:pt x="53" y="633"/>
                  </a:lnTo>
                  <a:lnTo>
                    <a:pt x="15" y="779"/>
                  </a:lnTo>
                  <a:lnTo>
                    <a:pt x="154" y="859"/>
                  </a:lnTo>
                  <a:cubicBezTo>
                    <a:pt x="151" y="884"/>
                    <a:pt x="149" y="911"/>
                    <a:pt x="148" y="937"/>
                  </a:cubicBezTo>
                  <a:lnTo>
                    <a:pt x="0" y="993"/>
                  </a:lnTo>
                  <a:lnTo>
                    <a:pt x="20" y="1144"/>
                  </a:lnTo>
                  <a:lnTo>
                    <a:pt x="175" y="1165"/>
                  </a:lnTo>
                  <a:cubicBezTo>
                    <a:pt x="184" y="1195"/>
                    <a:pt x="193" y="1226"/>
                    <a:pt x="205" y="1256"/>
                  </a:cubicBezTo>
                  <a:lnTo>
                    <a:pt x="94" y="1363"/>
                  </a:lnTo>
                  <a:lnTo>
                    <a:pt x="170" y="1494"/>
                  </a:lnTo>
                  <a:lnTo>
                    <a:pt x="318" y="1454"/>
                  </a:lnTo>
                  <a:cubicBezTo>
                    <a:pt x="338" y="1480"/>
                    <a:pt x="359" y="1504"/>
                    <a:pt x="382" y="1527"/>
                  </a:cubicBezTo>
                  <a:lnTo>
                    <a:pt x="322" y="1667"/>
                  </a:lnTo>
                  <a:lnTo>
                    <a:pt x="443" y="1758"/>
                  </a:lnTo>
                  <a:lnTo>
                    <a:pt x="561" y="1665"/>
                  </a:lnTo>
                  <a:cubicBezTo>
                    <a:pt x="587" y="1679"/>
                    <a:pt x="613" y="1693"/>
                    <a:pt x="640" y="1704"/>
                  </a:cubicBezTo>
                  <a:lnTo>
                    <a:pt x="637" y="1853"/>
                  </a:lnTo>
                  <a:lnTo>
                    <a:pt x="784" y="1892"/>
                  </a:lnTo>
                  <a:lnTo>
                    <a:pt x="856" y="1764"/>
                  </a:lnTo>
                  <a:cubicBezTo>
                    <a:pt x="893" y="1768"/>
                    <a:pt x="930" y="1771"/>
                    <a:pt x="967" y="1770"/>
                  </a:cubicBezTo>
                  <a:lnTo>
                    <a:pt x="1023" y="1906"/>
                  </a:lnTo>
                  <a:lnTo>
                    <a:pt x="1172" y="1884"/>
                  </a:lnTo>
                  <a:lnTo>
                    <a:pt x="1187" y="1738"/>
                  </a:lnTo>
                  <a:cubicBezTo>
                    <a:pt x="1213" y="1730"/>
                    <a:pt x="1239" y="1721"/>
                    <a:pt x="1265" y="1711"/>
                  </a:cubicBezTo>
                  <a:lnTo>
                    <a:pt x="1366" y="1816"/>
                  </a:lnTo>
                  <a:lnTo>
                    <a:pt x="1496" y="1740"/>
                  </a:lnTo>
                  <a:lnTo>
                    <a:pt x="1457" y="1599"/>
                  </a:lnTo>
                  <a:cubicBezTo>
                    <a:pt x="1482" y="1579"/>
                    <a:pt x="1506" y="1558"/>
                    <a:pt x="1528" y="1536"/>
                  </a:cubicBezTo>
                  <a:lnTo>
                    <a:pt x="1661" y="1595"/>
                  </a:lnTo>
                  <a:lnTo>
                    <a:pt x="1753" y="1475"/>
                  </a:lnTo>
                  <a:lnTo>
                    <a:pt x="1662" y="1359"/>
                  </a:lnTo>
                  <a:cubicBezTo>
                    <a:pt x="1678" y="1330"/>
                    <a:pt x="1692" y="1300"/>
                    <a:pt x="1705" y="1270"/>
                  </a:cubicBezTo>
                  <a:lnTo>
                    <a:pt x="1852" y="1273"/>
                  </a:lnTo>
                  <a:lnTo>
                    <a:pt x="1890" y="1127"/>
                  </a:lnTo>
                  <a:lnTo>
                    <a:pt x="1760" y="1053"/>
                  </a:lnTo>
                  <a:cubicBezTo>
                    <a:pt x="1763" y="1024"/>
                    <a:pt x="1765" y="995"/>
                    <a:pt x="1765" y="966"/>
                  </a:cubicBezTo>
                  <a:lnTo>
                    <a:pt x="1904" y="913"/>
                  </a:lnTo>
                  <a:lnTo>
                    <a:pt x="1885" y="762"/>
                  </a:lnTo>
                  <a:lnTo>
                    <a:pt x="1734" y="742"/>
                  </a:lnTo>
                  <a:cubicBezTo>
                    <a:pt x="1725" y="710"/>
                    <a:pt x="1714" y="679"/>
                    <a:pt x="1701" y="649"/>
                  </a:cubicBezTo>
                  <a:lnTo>
                    <a:pt x="1811" y="543"/>
                  </a:lnTo>
                  <a:close/>
                  <a:moveTo>
                    <a:pt x="1350" y="876"/>
                  </a:moveTo>
                  <a:cubicBezTo>
                    <a:pt x="1291" y="906"/>
                    <a:pt x="1295" y="845"/>
                    <a:pt x="1295" y="845"/>
                  </a:cubicBezTo>
                  <a:cubicBezTo>
                    <a:pt x="1295" y="845"/>
                    <a:pt x="1299" y="825"/>
                    <a:pt x="1269" y="775"/>
                  </a:cubicBezTo>
                  <a:cubicBezTo>
                    <a:pt x="1242" y="727"/>
                    <a:pt x="1217" y="715"/>
                    <a:pt x="1217" y="715"/>
                  </a:cubicBezTo>
                  <a:cubicBezTo>
                    <a:pt x="1217" y="715"/>
                    <a:pt x="1169" y="685"/>
                    <a:pt x="1217" y="646"/>
                  </a:cubicBezTo>
                  <a:cubicBezTo>
                    <a:pt x="1279" y="597"/>
                    <a:pt x="1321" y="634"/>
                    <a:pt x="1321" y="634"/>
                  </a:cubicBezTo>
                  <a:cubicBezTo>
                    <a:pt x="1321" y="634"/>
                    <a:pt x="1360" y="662"/>
                    <a:pt x="1383" y="702"/>
                  </a:cubicBezTo>
                  <a:cubicBezTo>
                    <a:pt x="1412" y="752"/>
                    <a:pt x="1416" y="785"/>
                    <a:pt x="1416" y="785"/>
                  </a:cubicBezTo>
                  <a:cubicBezTo>
                    <a:pt x="1416" y="785"/>
                    <a:pt x="1430" y="836"/>
                    <a:pt x="1350" y="876"/>
                  </a:cubicBezTo>
                  <a:close/>
                  <a:moveTo>
                    <a:pt x="1446" y="993"/>
                  </a:moveTo>
                  <a:cubicBezTo>
                    <a:pt x="1446" y="993"/>
                    <a:pt x="1454" y="1040"/>
                    <a:pt x="1442" y="1085"/>
                  </a:cubicBezTo>
                  <a:cubicBezTo>
                    <a:pt x="1427" y="1141"/>
                    <a:pt x="1407" y="1167"/>
                    <a:pt x="1407" y="1167"/>
                  </a:cubicBezTo>
                  <a:cubicBezTo>
                    <a:pt x="1407" y="1167"/>
                    <a:pt x="1380" y="1213"/>
                    <a:pt x="1296" y="1184"/>
                  </a:cubicBezTo>
                  <a:cubicBezTo>
                    <a:pt x="1233" y="1164"/>
                    <a:pt x="1278" y="1124"/>
                    <a:pt x="1278" y="1124"/>
                  </a:cubicBezTo>
                  <a:cubicBezTo>
                    <a:pt x="1278" y="1124"/>
                    <a:pt x="1295" y="1112"/>
                    <a:pt x="1310" y="1056"/>
                  </a:cubicBezTo>
                  <a:cubicBezTo>
                    <a:pt x="1324" y="1002"/>
                    <a:pt x="1316" y="977"/>
                    <a:pt x="1316" y="977"/>
                  </a:cubicBezTo>
                  <a:cubicBezTo>
                    <a:pt x="1316" y="977"/>
                    <a:pt x="1303" y="921"/>
                    <a:pt x="1365" y="928"/>
                  </a:cubicBezTo>
                  <a:cubicBezTo>
                    <a:pt x="1443" y="937"/>
                    <a:pt x="1446" y="993"/>
                    <a:pt x="1446" y="993"/>
                  </a:cubicBezTo>
                  <a:close/>
                  <a:moveTo>
                    <a:pt x="1272" y="1321"/>
                  </a:moveTo>
                  <a:cubicBezTo>
                    <a:pt x="1272" y="1321"/>
                    <a:pt x="1244" y="1360"/>
                    <a:pt x="1203" y="1383"/>
                  </a:cubicBezTo>
                  <a:cubicBezTo>
                    <a:pt x="1153" y="1413"/>
                    <a:pt x="1120" y="1417"/>
                    <a:pt x="1120" y="1417"/>
                  </a:cubicBezTo>
                  <a:cubicBezTo>
                    <a:pt x="1120" y="1417"/>
                    <a:pt x="1069" y="1430"/>
                    <a:pt x="1030" y="1350"/>
                  </a:cubicBezTo>
                  <a:cubicBezTo>
                    <a:pt x="999" y="1292"/>
                    <a:pt x="1060" y="1296"/>
                    <a:pt x="1060" y="1296"/>
                  </a:cubicBezTo>
                  <a:cubicBezTo>
                    <a:pt x="1060" y="1296"/>
                    <a:pt x="1080" y="1299"/>
                    <a:pt x="1130" y="1270"/>
                  </a:cubicBezTo>
                  <a:cubicBezTo>
                    <a:pt x="1179" y="1242"/>
                    <a:pt x="1190" y="1218"/>
                    <a:pt x="1190" y="1218"/>
                  </a:cubicBezTo>
                  <a:cubicBezTo>
                    <a:pt x="1190" y="1218"/>
                    <a:pt x="1221" y="1169"/>
                    <a:pt x="1259" y="1218"/>
                  </a:cubicBezTo>
                  <a:cubicBezTo>
                    <a:pt x="1309" y="1279"/>
                    <a:pt x="1272" y="1321"/>
                    <a:pt x="1272" y="1321"/>
                  </a:cubicBezTo>
                  <a:close/>
                  <a:moveTo>
                    <a:pt x="971" y="1355"/>
                  </a:moveTo>
                  <a:cubicBezTo>
                    <a:pt x="962" y="1433"/>
                    <a:pt x="906" y="1436"/>
                    <a:pt x="906" y="1436"/>
                  </a:cubicBezTo>
                  <a:cubicBezTo>
                    <a:pt x="906" y="1436"/>
                    <a:pt x="859" y="1444"/>
                    <a:pt x="814" y="1432"/>
                  </a:cubicBezTo>
                  <a:cubicBezTo>
                    <a:pt x="758" y="1417"/>
                    <a:pt x="732" y="1397"/>
                    <a:pt x="732" y="1397"/>
                  </a:cubicBezTo>
                  <a:cubicBezTo>
                    <a:pt x="732" y="1397"/>
                    <a:pt x="686" y="1370"/>
                    <a:pt x="715" y="1286"/>
                  </a:cubicBezTo>
                  <a:cubicBezTo>
                    <a:pt x="735" y="1223"/>
                    <a:pt x="775" y="1268"/>
                    <a:pt x="775" y="1268"/>
                  </a:cubicBezTo>
                  <a:cubicBezTo>
                    <a:pt x="775" y="1268"/>
                    <a:pt x="787" y="1285"/>
                    <a:pt x="843" y="1300"/>
                  </a:cubicBezTo>
                  <a:cubicBezTo>
                    <a:pt x="897" y="1314"/>
                    <a:pt x="922" y="1305"/>
                    <a:pt x="922" y="1305"/>
                  </a:cubicBezTo>
                  <a:cubicBezTo>
                    <a:pt x="922" y="1305"/>
                    <a:pt x="978" y="1293"/>
                    <a:pt x="971" y="1355"/>
                  </a:cubicBezTo>
                  <a:close/>
                  <a:moveTo>
                    <a:pt x="584" y="1272"/>
                  </a:moveTo>
                  <a:cubicBezTo>
                    <a:pt x="584" y="1272"/>
                    <a:pt x="545" y="1244"/>
                    <a:pt x="522" y="1204"/>
                  </a:cubicBezTo>
                  <a:cubicBezTo>
                    <a:pt x="493" y="1154"/>
                    <a:pt x="489" y="1121"/>
                    <a:pt x="489" y="1121"/>
                  </a:cubicBezTo>
                  <a:cubicBezTo>
                    <a:pt x="489" y="1121"/>
                    <a:pt x="475" y="1070"/>
                    <a:pt x="555" y="1030"/>
                  </a:cubicBezTo>
                  <a:cubicBezTo>
                    <a:pt x="614" y="1000"/>
                    <a:pt x="610" y="1060"/>
                    <a:pt x="610" y="1060"/>
                  </a:cubicBezTo>
                  <a:cubicBezTo>
                    <a:pt x="610" y="1060"/>
                    <a:pt x="606" y="1080"/>
                    <a:pt x="636" y="1131"/>
                  </a:cubicBezTo>
                  <a:cubicBezTo>
                    <a:pt x="663" y="1179"/>
                    <a:pt x="687" y="1191"/>
                    <a:pt x="687" y="1191"/>
                  </a:cubicBezTo>
                  <a:cubicBezTo>
                    <a:pt x="687" y="1191"/>
                    <a:pt x="736" y="1221"/>
                    <a:pt x="687" y="1260"/>
                  </a:cubicBezTo>
                  <a:cubicBezTo>
                    <a:pt x="626" y="1309"/>
                    <a:pt x="584" y="1272"/>
                    <a:pt x="584" y="1272"/>
                  </a:cubicBezTo>
                  <a:close/>
                  <a:moveTo>
                    <a:pt x="451" y="917"/>
                  </a:moveTo>
                  <a:cubicBezTo>
                    <a:pt x="451" y="917"/>
                    <a:pt x="444" y="870"/>
                    <a:pt x="456" y="825"/>
                  </a:cubicBezTo>
                  <a:cubicBezTo>
                    <a:pt x="470" y="769"/>
                    <a:pt x="491" y="743"/>
                    <a:pt x="491" y="743"/>
                  </a:cubicBezTo>
                  <a:cubicBezTo>
                    <a:pt x="491" y="743"/>
                    <a:pt x="518" y="697"/>
                    <a:pt x="602" y="726"/>
                  </a:cubicBezTo>
                  <a:cubicBezTo>
                    <a:pt x="665" y="746"/>
                    <a:pt x="619" y="786"/>
                    <a:pt x="619" y="786"/>
                  </a:cubicBezTo>
                  <a:cubicBezTo>
                    <a:pt x="619" y="786"/>
                    <a:pt x="603" y="798"/>
                    <a:pt x="588" y="854"/>
                  </a:cubicBezTo>
                  <a:cubicBezTo>
                    <a:pt x="573" y="908"/>
                    <a:pt x="582" y="933"/>
                    <a:pt x="582" y="933"/>
                  </a:cubicBezTo>
                  <a:cubicBezTo>
                    <a:pt x="582" y="933"/>
                    <a:pt x="595" y="989"/>
                    <a:pt x="533" y="982"/>
                  </a:cubicBezTo>
                  <a:cubicBezTo>
                    <a:pt x="455" y="973"/>
                    <a:pt x="451" y="917"/>
                    <a:pt x="451" y="917"/>
                  </a:cubicBezTo>
                  <a:close/>
                  <a:moveTo>
                    <a:pt x="633" y="585"/>
                  </a:moveTo>
                  <a:cubicBezTo>
                    <a:pt x="633" y="585"/>
                    <a:pt x="661" y="546"/>
                    <a:pt x="702" y="522"/>
                  </a:cubicBezTo>
                  <a:cubicBezTo>
                    <a:pt x="751" y="493"/>
                    <a:pt x="784" y="489"/>
                    <a:pt x="784" y="489"/>
                  </a:cubicBezTo>
                  <a:cubicBezTo>
                    <a:pt x="784" y="489"/>
                    <a:pt x="836" y="476"/>
                    <a:pt x="875" y="556"/>
                  </a:cubicBezTo>
                  <a:cubicBezTo>
                    <a:pt x="906" y="614"/>
                    <a:pt x="845" y="610"/>
                    <a:pt x="845" y="610"/>
                  </a:cubicBezTo>
                  <a:cubicBezTo>
                    <a:pt x="845" y="610"/>
                    <a:pt x="825" y="607"/>
                    <a:pt x="774" y="636"/>
                  </a:cubicBezTo>
                  <a:cubicBezTo>
                    <a:pt x="726" y="664"/>
                    <a:pt x="715" y="688"/>
                    <a:pt x="715" y="688"/>
                  </a:cubicBezTo>
                  <a:cubicBezTo>
                    <a:pt x="715" y="688"/>
                    <a:pt x="684" y="737"/>
                    <a:pt x="645" y="688"/>
                  </a:cubicBezTo>
                  <a:cubicBezTo>
                    <a:pt x="596" y="626"/>
                    <a:pt x="633" y="585"/>
                    <a:pt x="633" y="585"/>
                  </a:cubicBezTo>
                  <a:close/>
                  <a:moveTo>
                    <a:pt x="1190" y="824"/>
                  </a:moveTo>
                  <a:cubicBezTo>
                    <a:pt x="1266" y="954"/>
                    <a:pt x="1223" y="1120"/>
                    <a:pt x="1094" y="1195"/>
                  </a:cubicBezTo>
                  <a:cubicBezTo>
                    <a:pt x="964" y="1271"/>
                    <a:pt x="798" y="1226"/>
                    <a:pt x="723" y="1096"/>
                  </a:cubicBezTo>
                  <a:cubicBezTo>
                    <a:pt x="647" y="966"/>
                    <a:pt x="690" y="800"/>
                    <a:pt x="820" y="725"/>
                  </a:cubicBezTo>
                  <a:cubicBezTo>
                    <a:pt x="949" y="649"/>
                    <a:pt x="1115" y="694"/>
                    <a:pt x="1190" y="824"/>
                  </a:cubicBezTo>
                  <a:close/>
                  <a:moveTo>
                    <a:pt x="917" y="539"/>
                  </a:moveTo>
                  <a:cubicBezTo>
                    <a:pt x="926" y="460"/>
                    <a:pt x="982" y="457"/>
                    <a:pt x="982" y="457"/>
                  </a:cubicBezTo>
                  <a:cubicBezTo>
                    <a:pt x="982" y="457"/>
                    <a:pt x="1029" y="449"/>
                    <a:pt x="1074" y="461"/>
                  </a:cubicBezTo>
                  <a:cubicBezTo>
                    <a:pt x="1130" y="476"/>
                    <a:pt x="1156" y="497"/>
                    <a:pt x="1156" y="497"/>
                  </a:cubicBezTo>
                  <a:cubicBezTo>
                    <a:pt x="1156" y="497"/>
                    <a:pt x="1202" y="523"/>
                    <a:pt x="1173" y="608"/>
                  </a:cubicBezTo>
                  <a:cubicBezTo>
                    <a:pt x="1153" y="671"/>
                    <a:pt x="1113" y="625"/>
                    <a:pt x="1113" y="625"/>
                  </a:cubicBezTo>
                  <a:cubicBezTo>
                    <a:pt x="1113" y="625"/>
                    <a:pt x="1102" y="609"/>
                    <a:pt x="1045" y="593"/>
                  </a:cubicBezTo>
                  <a:cubicBezTo>
                    <a:pt x="991" y="579"/>
                    <a:pt x="966" y="588"/>
                    <a:pt x="966" y="588"/>
                  </a:cubicBezTo>
                  <a:cubicBezTo>
                    <a:pt x="966" y="588"/>
                    <a:pt x="910" y="601"/>
                    <a:pt x="917" y="539"/>
                  </a:cubicBezTo>
                  <a:close/>
                  <a:moveTo>
                    <a:pt x="619" y="380"/>
                  </a:moveTo>
                  <a:cubicBezTo>
                    <a:pt x="303" y="564"/>
                    <a:pt x="196" y="970"/>
                    <a:pt x="380" y="1286"/>
                  </a:cubicBezTo>
                  <a:cubicBezTo>
                    <a:pt x="564" y="1603"/>
                    <a:pt x="970" y="1710"/>
                    <a:pt x="1286" y="1526"/>
                  </a:cubicBezTo>
                  <a:cubicBezTo>
                    <a:pt x="1602" y="1342"/>
                    <a:pt x="1709" y="936"/>
                    <a:pt x="1525" y="620"/>
                  </a:cubicBezTo>
                  <a:cubicBezTo>
                    <a:pt x="1341" y="303"/>
                    <a:pt x="935" y="196"/>
                    <a:pt x="619" y="38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62F57FA-72CD-C5A0-6454-FFDA8281AF9D}"/>
              </a:ext>
            </a:extLst>
          </p:cNvPr>
          <p:cNvGrpSpPr/>
          <p:nvPr/>
        </p:nvGrpSpPr>
        <p:grpSpPr>
          <a:xfrm>
            <a:off x="6833369" y="4668312"/>
            <a:ext cx="1421859" cy="429280"/>
            <a:chOff x="6976244" y="4043766"/>
            <a:chExt cx="1421859" cy="42928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B9587B8-1DD2-3D88-ED2D-36DB8001A85F}"/>
                </a:ext>
              </a:extLst>
            </p:cNvPr>
            <p:cNvSpPr txBox="1"/>
            <p:nvPr/>
          </p:nvSpPr>
          <p:spPr>
            <a:xfrm>
              <a:off x="7405524" y="4087471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00B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简化配置</a:t>
              </a:r>
              <a:endParaRPr lang="zh-CN" altLang="en-US" sz="16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Shape 2434">
              <a:extLst>
                <a:ext uri="{FF2B5EF4-FFF2-40B4-BE49-F238E27FC236}">
                  <a16:creationId xmlns:a16="http://schemas.microsoft.com/office/drawing/2014/main" id="{0AE094DA-352F-6218-881F-C21A6619C23D}"/>
                </a:ext>
              </a:extLst>
            </p:cNvPr>
            <p:cNvSpPr/>
            <p:nvPr/>
          </p:nvSpPr>
          <p:spPr>
            <a:xfrm>
              <a:off x="6976244" y="4043766"/>
              <a:ext cx="429280" cy="429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rgbClr val="00B050"/>
            </a:solidFill>
            <a:ln w="12700">
              <a:solidFill>
                <a:srgbClr val="00B050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2B0A277-5BE8-E175-2CE7-D7B4E3B3BA0E}"/>
              </a:ext>
            </a:extLst>
          </p:cNvPr>
          <p:cNvGrpSpPr/>
          <p:nvPr/>
        </p:nvGrpSpPr>
        <p:grpSpPr>
          <a:xfrm>
            <a:off x="9245496" y="4648561"/>
            <a:ext cx="1410463" cy="495301"/>
            <a:chOff x="8827383" y="4059897"/>
            <a:chExt cx="1410463" cy="495301"/>
          </a:xfrm>
        </p:grpSpPr>
        <p:pic>
          <p:nvPicPr>
            <p:cNvPr id="37" name="图形 36" descr="门未关闭 轮廓">
              <a:extLst>
                <a:ext uri="{FF2B5EF4-FFF2-40B4-BE49-F238E27FC236}">
                  <a16:creationId xmlns:a16="http://schemas.microsoft.com/office/drawing/2014/main" id="{D51F0916-6E25-E106-2350-128F9D9B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27383" y="4059897"/>
              <a:ext cx="495301" cy="495301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D28A5EC-4ACF-3E8E-36B9-FCFA3FE94CEE}"/>
                </a:ext>
              </a:extLst>
            </p:cNvPr>
            <p:cNvSpPr txBox="1"/>
            <p:nvPr/>
          </p:nvSpPr>
          <p:spPr>
            <a:xfrm>
              <a:off x="9245267" y="4114589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00B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快速开发</a:t>
              </a:r>
              <a:endParaRPr lang="zh-CN" altLang="en-US" sz="16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0506A55-924E-6E9E-3CF0-81855AB8C341}"/>
              </a:ext>
            </a:extLst>
          </p:cNvPr>
          <p:cNvCxnSpPr/>
          <p:nvPr/>
        </p:nvCxnSpPr>
        <p:spPr>
          <a:xfrm>
            <a:off x="9716280" y="3312329"/>
            <a:ext cx="58189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1BAE0CD-8A87-8300-D924-CD3140EEACE8}"/>
              </a:ext>
            </a:extLst>
          </p:cNvPr>
          <p:cNvCxnSpPr>
            <a:cxnSpLocks/>
          </p:cNvCxnSpPr>
          <p:nvPr/>
        </p:nvCxnSpPr>
        <p:spPr>
          <a:xfrm>
            <a:off x="7762789" y="3557095"/>
            <a:ext cx="12383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C46B54A-0397-F215-E421-8E79E18783BF}"/>
              </a:ext>
            </a:extLst>
          </p:cNvPr>
          <p:cNvCxnSpPr>
            <a:cxnSpLocks/>
          </p:cNvCxnSpPr>
          <p:nvPr/>
        </p:nvCxnSpPr>
        <p:spPr>
          <a:xfrm>
            <a:off x="8560641" y="3811097"/>
            <a:ext cx="153433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0EFAEC-E2FE-0336-0203-BAACC4BD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endParaRPr lang="zh-CN" altLang="en-US"/>
          </a:p>
        </p:txBody>
      </p:sp>
      <p:pic>
        <p:nvPicPr>
          <p:cNvPr id="6" name="!!图片 5">
            <a:extLst>
              <a:ext uri="{FF2B5EF4-FFF2-40B4-BE49-F238E27FC236}">
                <a16:creationId xmlns:a16="http://schemas.microsoft.com/office/drawing/2014/main" id="{7B003E99-C16E-45F5-D0DA-A471429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24" y="2159599"/>
            <a:ext cx="4152949" cy="2366735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26730EE3-869A-0C22-7432-2730CC4E738A}"/>
              </a:ext>
            </a:extLst>
          </p:cNvPr>
          <p:cNvSpPr txBox="1">
            <a:spLocks/>
          </p:cNvSpPr>
          <p:nvPr/>
        </p:nvSpPr>
        <p:spPr>
          <a:xfrm>
            <a:off x="1661821" y="4698401"/>
            <a:ext cx="8868357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 Boot 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可以帮助我们非常快速的构建应用程序、简化开发、提高效率 。</a:t>
            </a:r>
          </a:p>
        </p:txBody>
      </p:sp>
    </p:spTree>
    <p:extLst>
      <p:ext uri="{BB962C8B-B14F-4D97-AF65-F5344CB8AC3E}">
        <p14:creationId xmlns:p14="http://schemas.microsoft.com/office/powerpoint/2010/main" val="3192325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SpringBootWeb</a:t>
            </a:r>
            <a:r>
              <a:rPr lang="zh-CN" altLang="en-US" dirty="0">
                <a:solidFill>
                  <a:srgbClr val="C00000"/>
                </a:solidFill>
              </a:rPr>
              <a:t>快速入门</a:t>
            </a:r>
            <a:endParaRPr lang="zh-CN" altLang="en-US" dirty="0"/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CF8BD065-A9F1-2FA1-6440-2F42696E6DCF}"/>
              </a:ext>
            </a:extLst>
          </p:cNvPr>
          <p:cNvSpPr txBox="1">
            <a:spLocks/>
          </p:cNvSpPr>
          <p:nvPr/>
        </p:nvSpPr>
        <p:spPr>
          <a:xfrm>
            <a:off x="840229" y="1798291"/>
            <a:ext cx="10449094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需求：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使用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SpringBoot 开发一个web应用，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浏览器发起请求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 /hello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后，给浏览器返回字符串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"Hello World ~"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。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!!直接箭头连接符 10">
            <a:extLst>
              <a:ext uri="{FF2B5EF4-FFF2-40B4-BE49-F238E27FC236}">
                <a16:creationId xmlns:a16="http://schemas.microsoft.com/office/drawing/2014/main" id="{65F82CE7-40EF-FEF7-CE6B-4CBDE8E2B546}"/>
              </a:ext>
            </a:extLst>
          </p:cNvPr>
          <p:cNvCxnSpPr>
            <a:cxnSpLocks/>
          </p:cNvCxnSpPr>
          <p:nvPr/>
        </p:nvCxnSpPr>
        <p:spPr>
          <a:xfrm>
            <a:off x="2130900" y="3244028"/>
            <a:ext cx="711860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B34E375-4DD8-8D79-2E01-FC883E02D045}"/>
              </a:ext>
            </a:extLst>
          </p:cNvPr>
          <p:cNvSpPr txBox="1"/>
          <p:nvPr/>
        </p:nvSpPr>
        <p:spPr>
          <a:xfrm>
            <a:off x="4193342" y="2926301"/>
            <a:ext cx="29937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http://localhost:8080/hello</a:t>
            </a:r>
            <a:endParaRPr lang="zh-CN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!!直接箭头连接符 12">
            <a:extLst>
              <a:ext uri="{FF2B5EF4-FFF2-40B4-BE49-F238E27FC236}">
                <a16:creationId xmlns:a16="http://schemas.microsoft.com/office/drawing/2014/main" id="{1CC2EB1D-A910-3EBE-3341-36AB75F34FC7}"/>
              </a:ext>
            </a:extLst>
          </p:cNvPr>
          <p:cNvCxnSpPr>
            <a:cxnSpLocks/>
          </p:cNvCxnSpPr>
          <p:nvPr/>
        </p:nvCxnSpPr>
        <p:spPr>
          <a:xfrm flipH="1">
            <a:off x="2130900" y="3515187"/>
            <a:ext cx="711860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072D8E14-5CA6-6C4D-C7DD-9C0722BD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33" y="2990177"/>
            <a:ext cx="852708" cy="840439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552C2DC7-D5BC-F963-5F81-D895BE9B828B}"/>
              </a:ext>
            </a:extLst>
          </p:cNvPr>
          <p:cNvGrpSpPr/>
          <p:nvPr/>
        </p:nvGrpSpPr>
        <p:grpSpPr>
          <a:xfrm>
            <a:off x="9383560" y="2794598"/>
            <a:ext cx="1095613" cy="1160948"/>
            <a:chOff x="7600330" y="2513839"/>
            <a:chExt cx="1095613" cy="1160948"/>
          </a:xfrm>
        </p:grpSpPr>
        <p:sp>
          <p:nvSpPr>
            <p:cNvPr id="14" name="圆角矩形 81">
              <a:extLst>
                <a:ext uri="{FF2B5EF4-FFF2-40B4-BE49-F238E27FC236}">
                  <a16:creationId xmlns:a16="http://schemas.microsoft.com/office/drawing/2014/main" id="{BBD80802-41BD-5681-A82D-C85210F35132}"/>
                </a:ext>
              </a:extLst>
            </p:cNvPr>
            <p:cNvSpPr/>
            <p:nvPr/>
          </p:nvSpPr>
          <p:spPr>
            <a:xfrm>
              <a:off x="7668461" y="2567044"/>
              <a:ext cx="950032" cy="32800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1C42021-DC3E-4389-9A86-EACAE5A15BB3}"/>
                </a:ext>
              </a:extLst>
            </p:cNvPr>
            <p:cNvCxnSpPr/>
            <p:nvPr/>
          </p:nvCxnSpPr>
          <p:spPr>
            <a:xfrm>
              <a:off x="8293825" y="271073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B83A8AF-1115-834E-B1D5-6E053E502EC5}"/>
                </a:ext>
              </a:extLst>
            </p:cNvPr>
            <p:cNvCxnSpPr/>
            <p:nvPr/>
          </p:nvCxnSpPr>
          <p:spPr>
            <a:xfrm>
              <a:off x="8293825" y="275137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EF2E179-0109-420D-297D-67DE00D45AD5}"/>
                </a:ext>
              </a:extLst>
            </p:cNvPr>
            <p:cNvCxnSpPr/>
            <p:nvPr/>
          </p:nvCxnSpPr>
          <p:spPr>
            <a:xfrm>
              <a:off x="8293824" y="279201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97">
              <a:extLst>
                <a:ext uri="{FF2B5EF4-FFF2-40B4-BE49-F238E27FC236}">
                  <a16:creationId xmlns:a16="http://schemas.microsoft.com/office/drawing/2014/main" id="{C1FD88B6-6CCE-7AEF-9334-F787D3EFEACF}"/>
                </a:ext>
              </a:extLst>
            </p:cNvPr>
            <p:cNvSpPr/>
            <p:nvPr/>
          </p:nvSpPr>
          <p:spPr>
            <a:xfrm>
              <a:off x="7600330" y="2513839"/>
              <a:ext cx="1095613" cy="1160948"/>
            </a:xfrm>
            <a:prstGeom prst="roundRect">
              <a:avLst>
                <a:gd name="adj" fmla="val 5202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0A15D2D-8AA1-4F8E-2E9D-B6176CBC27FD}"/>
                </a:ext>
              </a:extLst>
            </p:cNvPr>
            <p:cNvSpPr/>
            <p:nvPr/>
          </p:nvSpPr>
          <p:spPr>
            <a:xfrm>
              <a:off x="7716520" y="2751370"/>
              <a:ext cx="80733" cy="80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92B2E6B-8635-B73B-6ECF-10AF3F995BC3}"/>
                </a:ext>
              </a:extLst>
            </p:cNvPr>
            <p:cNvCxnSpPr/>
            <p:nvPr/>
          </p:nvCxnSpPr>
          <p:spPr>
            <a:xfrm>
              <a:off x="8293824" y="283210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81">
              <a:extLst>
                <a:ext uri="{FF2B5EF4-FFF2-40B4-BE49-F238E27FC236}">
                  <a16:creationId xmlns:a16="http://schemas.microsoft.com/office/drawing/2014/main" id="{26D17C56-F595-BD0E-56A5-73DDB0964FAC}"/>
                </a:ext>
              </a:extLst>
            </p:cNvPr>
            <p:cNvSpPr/>
            <p:nvPr/>
          </p:nvSpPr>
          <p:spPr>
            <a:xfrm>
              <a:off x="7673437" y="2935147"/>
              <a:ext cx="950032" cy="3280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D36E9B6-D377-793C-E7D9-7DE970E59F2A}"/>
                </a:ext>
              </a:extLst>
            </p:cNvPr>
            <p:cNvCxnSpPr/>
            <p:nvPr/>
          </p:nvCxnSpPr>
          <p:spPr>
            <a:xfrm>
              <a:off x="8298801" y="307883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EDC4A5-F897-0D1E-0D6F-2620E096A8B0}"/>
                </a:ext>
              </a:extLst>
            </p:cNvPr>
            <p:cNvCxnSpPr/>
            <p:nvPr/>
          </p:nvCxnSpPr>
          <p:spPr>
            <a:xfrm>
              <a:off x="8298801" y="311947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09663FD-4559-EDCE-F152-1CC121150F0E}"/>
                </a:ext>
              </a:extLst>
            </p:cNvPr>
            <p:cNvCxnSpPr/>
            <p:nvPr/>
          </p:nvCxnSpPr>
          <p:spPr>
            <a:xfrm>
              <a:off x="8298800" y="316011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D16247C-EED2-3BA3-EFF4-EC5DC15A3B4B}"/>
                </a:ext>
              </a:extLst>
            </p:cNvPr>
            <p:cNvSpPr/>
            <p:nvPr/>
          </p:nvSpPr>
          <p:spPr>
            <a:xfrm>
              <a:off x="7721496" y="3119473"/>
              <a:ext cx="86157" cy="86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160CD7D-29F5-69DA-EB5B-F3E93557962C}"/>
                </a:ext>
              </a:extLst>
            </p:cNvPr>
            <p:cNvCxnSpPr/>
            <p:nvPr/>
          </p:nvCxnSpPr>
          <p:spPr>
            <a:xfrm>
              <a:off x="8298800" y="320020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81">
              <a:extLst>
                <a:ext uri="{FF2B5EF4-FFF2-40B4-BE49-F238E27FC236}">
                  <a16:creationId xmlns:a16="http://schemas.microsoft.com/office/drawing/2014/main" id="{B22391A7-B48F-F99A-4F6F-32A72F38C989}"/>
                </a:ext>
              </a:extLst>
            </p:cNvPr>
            <p:cNvSpPr/>
            <p:nvPr/>
          </p:nvSpPr>
          <p:spPr>
            <a:xfrm>
              <a:off x="7668461" y="3300399"/>
              <a:ext cx="950032" cy="32800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7326C6C-BDB1-4892-B1C5-737CE03B3A36}"/>
                </a:ext>
              </a:extLst>
            </p:cNvPr>
            <p:cNvCxnSpPr/>
            <p:nvPr/>
          </p:nvCxnSpPr>
          <p:spPr>
            <a:xfrm>
              <a:off x="8293825" y="344408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43F7313-B307-95A4-FDBC-443426630B58}"/>
                </a:ext>
              </a:extLst>
            </p:cNvPr>
            <p:cNvCxnSpPr/>
            <p:nvPr/>
          </p:nvCxnSpPr>
          <p:spPr>
            <a:xfrm>
              <a:off x="8293825" y="348472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A5FF0E8-DEDA-76EA-1BDB-2018CC008A2F}"/>
                </a:ext>
              </a:extLst>
            </p:cNvPr>
            <p:cNvCxnSpPr/>
            <p:nvPr/>
          </p:nvCxnSpPr>
          <p:spPr>
            <a:xfrm>
              <a:off x="8293824" y="352536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4AD1C6B-5F9B-EAA4-B7D6-3693EDC8882F}"/>
                </a:ext>
              </a:extLst>
            </p:cNvPr>
            <p:cNvSpPr/>
            <p:nvPr/>
          </p:nvSpPr>
          <p:spPr>
            <a:xfrm>
              <a:off x="7716520" y="3484725"/>
              <a:ext cx="87760" cy="87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D4705C9-0F3C-5064-8F8B-2F5483F3AEB8}"/>
                </a:ext>
              </a:extLst>
            </p:cNvPr>
            <p:cNvCxnSpPr/>
            <p:nvPr/>
          </p:nvCxnSpPr>
          <p:spPr>
            <a:xfrm>
              <a:off x="8293824" y="356546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9C1D1D79-BF43-0D23-B0BB-449E4D672C9D}"/>
              </a:ext>
            </a:extLst>
          </p:cNvPr>
          <p:cNvSpPr txBox="1"/>
          <p:nvPr/>
        </p:nvSpPr>
        <p:spPr>
          <a:xfrm>
            <a:off x="4703296" y="3513736"/>
            <a:ext cx="16623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 ~"</a:t>
            </a:r>
            <a:endParaRPr lang="zh-CN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E02B695-4C32-F237-A3DB-3594A34A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858" y="3368384"/>
            <a:ext cx="767996" cy="5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02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9A911-7319-C6C5-8BA5-8AB96FCC8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SpringBootWeb</a:t>
            </a:r>
            <a:r>
              <a:rPr lang="zh-CN" altLang="en-US" dirty="0">
                <a:solidFill>
                  <a:srgbClr val="C00000"/>
                </a:solidFill>
              </a:rPr>
              <a:t>快速入门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197AEE3-B680-F144-4A43-D1B45F4578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920" y="1745816"/>
            <a:ext cx="5805652" cy="140183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创建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springboot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工程，并勾选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web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开发相关依赖。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/>
              <a:t>②</a:t>
            </a:r>
            <a:r>
              <a:rPr lang="en-US" altLang="zh-CN" dirty="0"/>
              <a:t>. </a:t>
            </a:r>
            <a:r>
              <a:rPr lang="zh-CN" altLang="en-US" dirty="0"/>
              <a:t>定义</a:t>
            </a:r>
            <a:r>
              <a:rPr lang="en-US" altLang="zh-CN" dirty="0" err="1"/>
              <a:t>HelloController</a:t>
            </a:r>
            <a:r>
              <a:rPr lang="zh-CN" altLang="en-US" dirty="0"/>
              <a:t>类，添加方法 </a:t>
            </a:r>
            <a:r>
              <a:rPr lang="en-US" altLang="zh-CN" dirty="0"/>
              <a:t>hello</a:t>
            </a:r>
            <a:r>
              <a:rPr lang="zh-CN" altLang="en-US" dirty="0"/>
              <a:t>，并添加注解。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③</a:t>
            </a:r>
            <a:r>
              <a:rPr lang="en-US" altLang="zh-CN" dirty="0"/>
              <a:t>. </a:t>
            </a:r>
            <a:r>
              <a:rPr lang="zh-CN" altLang="en-US" dirty="0"/>
              <a:t>运行测试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F830FA-658C-15C9-4F25-B2F422DE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31" y="3147646"/>
            <a:ext cx="4758777" cy="2792139"/>
          </a:xfrm>
          <a:prstGeom prst="roundRect">
            <a:avLst>
              <a:gd name="adj" fmla="val 3557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E98353-0E50-8B1C-A9D0-8E52CFBB2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94" y="1139598"/>
            <a:ext cx="5261181" cy="42141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88AF22-EFAE-DA56-11EB-F84D92F24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536" y="1656788"/>
            <a:ext cx="5274310" cy="422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6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9A911-7319-C6C5-8BA5-8AB96FCC8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SpringBootWeb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197AEE3-B680-F144-4A43-D1B45F4578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920" y="1745816"/>
            <a:ext cx="9213850" cy="51719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创建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springboot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工程，填写模块信息，并勾选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web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开发相关依赖。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9B2AA9-7A26-0D7F-E95F-B6C21660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76" y="2441178"/>
            <a:ext cx="4933944" cy="3952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7BCDE2-9AA8-D732-13BE-2C536C30A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040" y="2441178"/>
            <a:ext cx="4933944" cy="395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AD123C-E56C-6905-56FD-1224AEAD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maven?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9EA975-CC97-AF64-0942-1BB83A0CA8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728271"/>
            <a:ext cx="10698800" cy="132988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Maven</a:t>
            </a:r>
            <a:r>
              <a:rPr lang="zh-CN" altLang="en-US" dirty="0"/>
              <a:t>是</a:t>
            </a:r>
            <a:r>
              <a:rPr lang="en-US" altLang="zh-CN" dirty="0" err="1"/>
              <a:t>apache</a:t>
            </a:r>
            <a:r>
              <a:rPr lang="zh-CN" altLang="en-US" dirty="0"/>
              <a:t>旗下的一个开源项目，是一款用于管理和构建</a:t>
            </a:r>
            <a:r>
              <a:rPr lang="en-US" altLang="zh-CN" dirty="0"/>
              <a:t>java</a:t>
            </a:r>
            <a:r>
              <a:rPr lang="zh-CN" altLang="en-US" dirty="0"/>
              <a:t>项目的工具。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899117-8264-1C99-23B1-D1A8D9252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36"/>
          <a:stretch/>
        </p:blipFill>
        <p:spPr>
          <a:xfrm>
            <a:off x="8269459" y="1924049"/>
            <a:ext cx="3368332" cy="847588"/>
          </a:xfrm>
          <a:prstGeom prst="rect">
            <a:avLst/>
          </a:prstGeom>
        </p:spPr>
      </p:pic>
      <p:sp>
        <p:nvSpPr>
          <p:cNvPr id="2" name="矩形: 对角圆角 1">
            <a:extLst>
              <a:ext uri="{FF2B5EF4-FFF2-40B4-BE49-F238E27FC236}">
                <a16:creationId xmlns:a16="http://schemas.microsoft.com/office/drawing/2014/main" id="{C4E5D847-9383-C8BA-AD9B-80FF1C525B50}"/>
              </a:ext>
            </a:extLst>
          </p:cNvPr>
          <p:cNvSpPr/>
          <p:nvPr/>
        </p:nvSpPr>
        <p:spPr>
          <a:xfrm>
            <a:off x="914399" y="5495636"/>
            <a:ext cx="10797309" cy="1016000"/>
          </a:xfrm>
          <a:prstGeom prst="round2DiagRect">
            <a:avLst>
              <a:gd name="adj1" fmla="val 12173"/>
              <a:gd name="adj2" fmla="val 0"/>
            </a:avLst>
          </a:prstGeom>
          <a:solidFill>
            <a:srgbClr val="8C61FF">
              <a:alpha val="34902"/>
            </a:srgb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Apache </a:t>
            </a:r>
            <a:r>
              <a:rPr lang="zh-CN" altLang="en-US" sz="1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软件基金会，成立于</a:t>
            </a:r>
            <a:r>
              <a:rPr lang="en-US" altLang="zh-CN" sz="1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1999</a:t>
            </a:r>
            <a:r>
              <a:rPr lang="zh-CN" altLang="en-US" sz="1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r>
              <a:rPr lang="zh-CN" altLang="en-US" sz="1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月，是目前世界上最大的最受欢迎的开源软件基金会，也是一个专门为支持开源项目而生的非盈利性组织。</a:t>
            </a:r>
            <a:endParaRPr lang="en-US" altLang="zh-CN" sz="1200" b="0" i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开源项目：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https://www.apache.org/index.html#projects-list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AF327E-1425-3D30-66FA-B3A985F92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553" y="4698865"/>
            <a:ext cx="544575" cy="108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94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78942</TotalTime>
  <Words>438</Words>
  <Application>Microsoft Office PowerPoint</Application>
  <PresentationFormat>宽屏</PresentationFormat>
  <Paragraphs>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9" baseType="lpstr">
      <vt:lpstr>Alibaba PuHuiTi B</vt:lpstr>
      <vt:lpstr>Alibaba PuHuiTi M</vt:lpstr>
      <vt:lpstr>Alibaba PuHuiTi Medium</vt:lpstr>
      <vt:lpstr>Alibaba PuHuiTi R</vt:lpstr>
      <vt:lpstr>Gill Sans</vt:lpstr>
      <vt:lpstr>inpin heiti</vt:lpstr>
      <vt:lpstr>Optima-Regular</vt:lpstr>
      <vt:lpstr>阿里巴巴普惠体</vt:lpstr>
      <vt:lpstr>等线</vt:lpstr>
      <vt:lpstr>黑体</vt:lpstr>
      <vt:lpstr>时尚中黑简体</vt:lpstr>
      <vt:lpstr>宋体</vt:lpstr>
      <vt:lpstr>微软雅黑</vt:lpstr>
      <vt:lpstr>Arial</vt:lpstr>
      <vt:lpstr>Calibri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Spring</vt:lpstr>
      <vt:lpstr>Spring</vt:lpstr>
      <vt:lpstr>Spring</vt:lpstr>
      <vt:lpstr>SpringBoot</vt:lpstr>
      <vt:lpstr>SpringBootWeb快速入门</vt:lpstr>
      <vt:lpstr>PowerPoint 演示文稿</vt:lpstr>
      <vt:lpstr>PowerPoint 演示文稿</vt:lpstr>
      <vt:lpstr>什么是maven?</vt:lpstr>
      <vt:lpstr>Maven的作用?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Administrator</cp:lastModifiedBy>
  <cp:revision>4307</cp:revision>
  <dcterms:created xsi:type="dcterms:W3CDTF">2020-03-31T02:23:27Z</dcterms:created>
  <dcterms:modified xsi:type="dcterms:W3CDTF">2024-11-22T05:54:58Z</dcterms:modified>
</cp:coreProperties>
</file>