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7" r:id="rId5"/>
    <p:sldId id="258" r:id="rId6"/>
    <p:sldId id="259" r:id="rId7"/>
    <p:sldId id="261" r:id="rId8"/>
    <p:sldId id="262" r:id="rId9"/>
    <p:sldId id="273" r:id="rId10"/>
    <p:sldId id="263"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1" d="100"/>
          <a:sy n="81" d="100"/>
        </p:scale>
        <p:origin x="148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1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E0104-8D08-4A41-A286-55C151329303}" type="datetimeFigureOut">
              <a:rPr lang="en-US" smtClean="0"/>
              <a:pPr/>
              <a:t>4/2/2025</a:t>
            </a:fld>
            <a:endParaRPr lang="en-US"/>
          </a:p>
        </p:txBody>
      </p:sp>
      <p:sp>
        <p:nvSpPr>
          <p:cNvPr id="104871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1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1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CCADA-A2F8-407A-9A80-AD08E37F7240}" type="slidenum">
              <a:rPr lang="en-US" smtClean="0"/>
              <a:pPr/>
              <a:t>‹#›</a:t>
            </a:fld>
            <a:endParaRPr lang="en-US"/>
          </a:p>
        </p:txBody>
      </p:sp>
    </p:spTree>
    <p:extLst>
      <p:ext uri="{BB962C8B-B14F-4D97-AF65-F5344CB8AC3E}">
        <p14:creationId xmlns:p14="http://schemas.microsoft.com/office/powerpoint/2010/main" val="410314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4"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625"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26" name="Date Placeholder 6"/>
          <p:cNvSpPr>
            <a:spLocks noGrp="1"/>
          </p:cNvSpPr>
          <p:nvPr>
            <p:ph type="dt" sz="half" idx="10"/>
          </p:nvPr>
        </p:nvSpPr>
        <p:spPr/>
        <p:txBody>
          <a:bodyPr/>
          <a:lstStyle/>
          <a:p>
            <a:fld id="{565DA642-C15F-44EC-AC09-E2E3CAB3421D}" type="datetime1">
              <a:rPr lang="en-US" smtClean="0"/>
              <a:pPr/>
              <a:t>4/2/2025</a:t>
            </a:fld>
            <a:endParaRPr lang="en-US"/>
          </a:p>
        </p:txBody>
      </p:sp>
      <p:sp>
        <p:nvSpPr>
          <p:cNvPr id="1048627" name="Footer Placeholder 19"/>
          <p:cNvSpPr>
            <a:spLocks noGrp="1"/>
          </p:cNvSpPr>
          <p:nvPr>
            <p:ph type="ftr" sz="quarter" idx="11"/>
          </p:nvPr>
        </p:nvSpPr>
        <p:spPr/>
        <p:txBody>
          <a:bodyPr/>
          <a:lstStyle/>
          <a:p>
            <a:r>
              <a:rPr lang="en-US"/>
              <a:t>Project Tittle</a:t>
            </a:r>
          </a:p>
        </p:txBody>
      </p:sp>
      <p:sp>
        <p:nvSpPr>
          <p:cNvPr id="1048628"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1048629"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30"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kumimoji="0" lang="en-US"/>
              <a:t>Click to edit Master title style</a:t>
            </a:r>
          </a:p>
        </p:txBody>
      </p:sp>
      <p:sp>
        <p:nvSpPr>
          <p:cNvPr id="1048704"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5" name="Date Placeholder 3"/>
          <p:cNvSpPr>
            <a:spLocks noGrp="1"/>
          </p:cNvSpPr>
          <p:nvPr>
            <p:ph type="dt" sz="half" idx="10"/>
          </p:nvPr>
        </p:nvSpPr>
        <p:spPr/>
        <p:txBody>
          <a:bodyPr/>
          <a:lstStyle/>
          <a:p>
            <a:fld id="{48098339-8C0E-4D59-A2B1-31129A343833}" type="datetime1">
              <a:rPr lang="en-US" smtClean="0"/>
              <a:pPr/>
              <a:t>4/2/2025</a:t>
            </a:fld>
            <a:endParaRPr lang="en-US"/>
          </a:p>
        </p:txBody>
      </p:sp>
      <p:sp>
        <p:nvSpPr>
          <p:cNvPr id="1048706" name="Footer Placeholder 4"/>
          <p:cNvSpPr>
            <a:spLocks noGrp="1"/>
          </p:cNvSpPr>
          <p:nvPr>
            <p:ph type="ftr" sz="quarter" idx="11"/>
          </p:nvPr>
        </p:nvSpPr>
        <p:spPr/>
        <p:txBody>
          <a:bodyPr/>
          <a:lstStyle/>
          <a:p>
            <a:r>
              <a:rPr lang="en-US"/>
              <a:t>Project Tittle</a:t>
            </a:r>
          </a:p>
        </p:txBody>
      </p:sp>
      <p:sp>
        <p:nvSpPr>
          <p:cNvPr id="104870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76"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3"/>
          <p:cNvSpPr>
            <a:spLocks noGrp="1"/>
          </p:cNvSpPr>
          <p:nvPr>
            <p:ph type="dt" sz="half" idx="10"/>
          </p:nvPr>
        </p:nvSpPr>
        <p:spPr/>
        <p:txBody>
          <a:bodyPr/>
          <a:lstStyle/>
          <a:p>
            <a:fld id="{C9ABCC48-1225-4D4D-963A-CB5667E92A8D}" type="datetime1">
              <a:rPr lang="en-US" smtClean="0"/>
              <a:pPr/>
              <a:t>4/2/2025</a:t>
            </a:fld>
            <a:endParaRPr lang="en-US"/>
          </a:p>
        </p:txBody>
      </p:sp>
      <p:sp>
        <p:nvSpPr>
          <p:cNvPr id="1048678" name="Footer Placeholder 4"/>
          <p:cNvSpPr>
            <a:spLocks noGrp="1"/>
          </p:cNvSpPr>
          <p:nvPr>
            <p:ph type="ftr" sz="quarter" idx="11"/>
          </p:nvPr>
        </p:nvSpPr>
        <p:spPr/>
        <p:txBody>
          <a:bodyPr/>
          <a:lstStyle/>
          <a:p>
            <a:r>
              <a:rPr lang="en-US"/>
              <a:t>Project Tittle</a:t>
            </a:r>
          </a:p>
        </p:txBody>
      </p:sp>
      <p:sp>
        <p:nvSpPr>
          <p:cNvPr id="104867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6E3BFD65-E7F2-478D-8EB1-B2906DAEDED9}" type="datetime1">
              <a:rPr lang="en-US" smtClean="0"/>
              <a:pPr/>
              <a:t>4/2/2025</a:t>
            </a:fld>
            <a:endParaRPr lang="en-US"/>
          </a:p>
        </p:txBody>
      </p:sp>
      <p:sp>
        <p:nvSpPr>
          <p:cNvPr id="1048589" name="Footer Placeholder 4"/>
          <p:cNvSpPr>
            <a:spLocks noGrp="1"/>
          </p:cNvSpPr>
          <p:nvPr>
            <p:ph type="ftr" sz="quarter" idx="11"/>
          </p:nvPr>
        </p:nvSpPr>
        <p:spPr/>
        <p:txBody>
          <a:bodyPr/>
          <a:lstStyle/>
          <a:p>
            <a:r>
              <a:rPr lang="en-US"/>
              <a:t>Project Tittle</a:t>
            </a:r>
          </a:p>
        </p:txBody>
      </p:sp>
      <p:sp>
        <p:nvSpPr>
          <p:cNvPr id="1048590"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94"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5"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96"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97" name="Date Placeholder 3"/>
          <p:cNvSpPr>
            <a:spLocks noGrp="1"/>
          </p:cNvSpPr>
          <p:nvPr>
            <p:ph type="dt" sz="half" idx="10"/>
          </p:nvPr>
        </p:nvSpPr>
        <p:spPr/>
        <p:txBody>
          <a:bodyPr/>
          <a:lstStyle/>
          <a:p>
            <a:fld id="{185B3CA4-3E06-48EF-8435-8705EE13C7F5}" type="datetime1">
              <a:rPr lang="en-US" smtClean="0"/>
              <a:pPr/>
              <a:t>4/2/2025</a:t>
            </a:fld>
            <a:endParaRPr lang="en-US"/>
          </a:p>
        </p:txBody>
      </p:sp>
      <p:sp>
        <p:nvSpPr>
          <p:cNvPr id="1048698" name="Footer Placeholder 4"/>
          <p:cNvSpPr>
            <a:spLocks noGrp="1"/>
          </p:cNvSpPr>
          <p:nvPr>
            <p:ph type="ftr" sz="quarter" idx="11"/>
          </p:nvPr>
        </p:nvSpPr>
        <p:spPr/>
        <p:txBody>
          <a:bodyPr/>
          <a:lstStyle/>
          <a:p>
            <a:r>
              <a:rPr lang="en-US"/>
              <a:t>Project Tittle</a:t>
            </a:r>
          </a:p>
        </p:txBody>
      </p:sp>
      <p:sp>
        <p:nvSpPr>
          <p:cNvPr id="104869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4870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1"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02"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0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2" name="Date Placeholder 4"/>
          <p:cNvSpPr>
            <a:spLocks noGrp="1"/>
          </p:cNvSpPr>
          <p:nvPr>
            <p:ph type="dt" sz="half" idx="10"/>
          </p:nvPr>
        </p:nvSpPr>
        <p:spPr/>
        <p:txBody>
          <a:bodyPr/>
          <a:lstStyle/>
          <a:p>
            <a:fld id="{048DE5CF-5D7C-42BB-9063-5FE20DC5AF72}" type="datetime1">
              <a:rPr lang="en-US" smtClean="0"/>
              <a:pPr/>
              <a:t>4/2/2025</a:t>
            </a:fld>
            <a:endParaRPr lang="en-US"/>
          </a:p>
        </p:txBody>
      </p:sp>
      <p:sp>
        <p:nvSpPr>
          <p:cNvPr id="1048603" name="Footer Placeholder 5"/>
          <p:cNvSpPr>
            <a:spLocks noGrp="1"/>
          </p:cNvSpPr>
          <p:nvPr>
            <p:ph type="ftr" sz="quarter" idx="11"/>
          </p:nvPr>
        </p:nvSpPr>
        <p:spPr/>
        <p:txBody>
          <a:bodyPr/>
          <a:lstStyle/>
          <a:p>
            <a:r>
              <a:rPr lang="en-US"/>
              <a:t>Project Tittle</a:t>
            </a:r>
          </a:p>
        </p:txBody>
      </p:sp>
      <p:sp>
        <p:nvSpPr>
          <p:cNvPr id="1048604"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64"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5"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6"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6"/>
          <p:cNvSpPr>
            <a:spLocks noGrp="1"/>
          </p:cNvSpPr>
          <p:nvPr>
            <p:ph type="dt" sz="half" idx="10"/>
          </p:nvPr>
        </p:nvSpPr>
        <p:spPr/>
        <p:txBody>
          <a:bodyPr/>
          <a:lstStyle/>
          <a:p>
            <a:fld id="{EA74D095-F2D5-4996-A010-1FA324F61580}" type="datetime1">
              <a:rPr lang="en-US" smtClean="0"/>
              <a:pPr/>
              <a:t>4/2/2025</a:t>
            </a:fld>
            <a:endParaRPr lang="en-US"/>
          </a:p>
        </p:txBody>
      </p:sp>
      <p:sp>
        <p:nvSpPr>
          <p:cNvPr id="1048669" name="Footer Placeholder 7"/>
          <p:cNvSpPr>
            <a:spLocks noGrp="1"/>
          </p:cNvSpPr>
          <p:nvPr>
            <p:ph type="ftr" sz="quarter" idx="11"/>
          </p:nvPr>
        </p:nvSpPr>
        <p:spPr/>
        <p:txBody>
          <a:bodyPr/>
          <a:lstStyle/>
          <a:p>
            <a:r>
              <a:rPr lang="en-US"/>
              <a:t>Project Tittle</a:t>
            </a:r>
          </a:p>
        </p:txBody>
      </p:sp>
      <p:sp>
        <p:nvSpPr>
          <p:cNvPr id="1048670"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72" name="Date Placeholder 2"/>
          <p:cNvSpPr>
            <a:spLocks noGrp="1"/>
          </p:cNvSpPr>
          <p:nvPr>
            <p:ph type="dt" sz="half" idx="10"/>
          </p:nvPr>
        </p:nvSpPr>
        <p:spPr/>
        <p:txBody>
          <a:bodyPr/>
          <a:lstStyle/>
          <a:p>
            <a:fld id="{1D3F190C-A757-4491-A5EF-C404211BEB9F}" type="datetime1">
              <a:rPr lang="en-US" smtClean="0"/>
              <a:pPr/>
              <a:t>4/2/2025</a:t>
            </a:fld>
            <a:endParaRPr lang="en-US"/>
          </a:p>
        </p:txBody>
      </p:sp>
      <p:sp>
        <p:nvSpPr>
          <p:cNvPr id="1048673" name="Footer Placeholder 3"/>
          <p:cNvSpPr>
            <a:spLocks noGrp="1"/>
          </p:cNvSpPr>
          <p:nvPr>
            <p:ph type="ftr" sz="quarter" idx="11"/>
          </p:nvPr>
        </p:nvSpPr>
        <p:spPr/>
        <p:txBody>
          <a:bodyPr/>
          <a:lstStyle/>
          <a:p>
            <a:r>
              <a:rPr lang="en-US"/>
              <a:t>Project Tittle</a:t>
            </a:r>
          </a:p>
        </p:txBody>
      </p:sp>
      <p:sp>
        <p:nvSpPr>
          <p:cNvPr id="1048674"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80"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Date Placeholder 1"/>
          <p:cNvSpPr>
            <a:spLocks noGrp="1"/>
          </p:cNvSpPr>
          <p:nvPr>
            <p:ph type="dt" sz="half" idx="10"/>
          </p:nvPr>
        </p:nvSpPr>
        <p:spPr/>
        <p:txBody>
          <a:bodyPr/>
          <a:lstStyle/>
          <a:p>
            <a:fld id="{D43251ED-655E-43F3-B2D7-621CE11111C8}" type="datetime1">
              <a:rPr lang="en-US" smtClean="0"/>
              <a:pPr/>
              <a:t>4/2/2025</a:t>
            </a:fld>
            <a:endParaRPr lang="en-US"/>
          </a:p>
        </p:txBody>
      </p:sp>
      <p:sp>
        <p:nvSpPr>
          <p:cNvPr id="1048682" name="Footer Placeholder 2"/>
          <p:cNvSpPr>
            <a:spLocks noGrp="1"/>
          </p:cNvSpPr>
          <p:nvPr>
            <p:ph type="ftr" sz="quarter" idx="11"/>
          </p:nvPr>
        </p:nvSpPr>
        <p:spPr/>
        <p:txBody>
          <a:bodyPr/>
          <a:lstStyle/>
          <a:p>
            <a:r>
              <a:rPr lang="en-US"/>
              <a:t>Project Tittle</a:t>
            </a:r>
          </a:p>
        </p:txBody>
      </p:sp>
      <p:sp>
        <p:nvSpPr>
          <p:cNvPr id="1048683"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1048684"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0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1" name="Date Placeholder 4"/>
          <p:cNvSpPr>
            <a:spLocks noGrp="1"/>
          </p:cNvSpPr>
          <p:nvPr>
            <p:ph type="dt" sz="half" idx="10"/>
          </p:nvPr>
        </p:nvSpPr>
        <p:spPr/>
        <p:txBody>
          <a:bodyPr/>
          <a:lstStyle/>
          <a:p>
            <a:fld id="{7876C58A-6C2D-4E8B-A467-D10ACC047097}" type="datetime1">
              <a:rPr lang="en-US" smtClean="0"/>
              <a:pPr/>
              <a:t>4/2/2025</a:t>
            </a:fld>
            <a:endParaRPr lang="en-US"/>
          </a:p>
        </p:txBody>
      </p:sp>
      <p:sp>
        <p:nvSpPr>
          <p:cNvPr id="1048712" name="Footer Placeholder 5"/>
          <p:cNvSpPr>
            <a:spLocks noGrp="1"/>
          </p:cNvSpPr>
          <p:nvPr>
            <p:ph type="ftr" sz="quarter" idx="11"/>
          </p:nvPr>
        </p:nvSpPr>
        <p:spPr/>
        <p:txBody>
          <a:bodyPr/>
          <a:lstStyle/>
          <a:p>
            <a:r>
              <a:rPr lang="en-US"/>
              <a:t>Project Tittle</a:t>
            </a:r>
          </a:p>
        </p:txBody>
      </p:sp>
      <p:sp>
        <p:nvSpPr>
          <p:cNvPr id="104871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86" name="Date Placeholder 4"/>
          <p:cNvSpPr>
            <a:spLocks noGrp="1"/>
          </p:cNvSpPr>
          <p:nvPr>
            <p:ph type="dt" sz="half" idx="10"/>
          </p:nvPr>
        </p:nvSpPr>
        <p:spPr/>
        <p:txBody>
          <a:bodyPr/>
          <a:lstStyle/>
          <a:p>
            <a:fld id="{E207D438-E26D-40DE-AA07-92210919FB58}" type="datetime1">
              <a:rPr lang="en-US" smtClean="0"/>
              <a:pPr/>
              <a:t>4/2/2025</a:t>
            </a:fld>
            <a:endParaRPr lang="en-US"/>
          </a:p>
        </p:txBody>
      </p:sp>
      <p:sp>
        <p:nvSpPr>
          <p:cNvPr id="1048687" name="Footer Placeholder 5"/>
          <p:cNvSpPr>
            <a:spLocks noGrp="1"/>
          </p:cNvSpPr>
          <p:nvPr>
            <p:ph type="ftr" sz="quarter" idx="11"/>
          </p:nvPr>
        </p:nvSpPr>
        <p:spPr/>
        <p:txBody>
          <a:bodyPr/>
          <a:lstStyle/>
          <a:p>
            <a:r>
              <a:rPr lang="en-US"/>
              <a:t>Project Tittle</a:t>
            </a:r>
          </a:p>
        </p:txBody>
      </p:sp>
      <p:sp>
        <p:nvSpPr>
          <p:cNvPr id="1048688"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689"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1048690"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91"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2"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CF4F7D42-864C-47AD-BFC6-B8E735185B39}" type="datetime1">
              <a:rPr lang="en-US" smtClean="0"/>
              <a:pPr/>
              <a:t>4/2/2025</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a:t>Project Tittle</a:t>
            </a:r>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pPr/>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extLst>
              <p:ext uri="{D42A27DB-BD31-4B8C-83A1-F6EECF244321}">
                <p14:modId xmlns:p14="http://schemas.microsoft.com/office/powerpoint/2010/main" val="832732871"/>
              </p:ext>
            </p:extLst>
          </p:nvPr>
        </p:nvGraphicFramePr>
        <p:xfrm>
          <a:off x="2020570" y="3276600"/>
          <a:ext cx="6078855" cy="756920"/>
        </p:xfrm>
        <a:graphic>
          <a:graphicData uri="http://schemas.openxmlformats.org/drawingml/2006/table">
            <a:tbl>
              <a:tblPr/>
              <a:tblGrid>
                <a:gridCol w="936625">
                  <a:extLst>
                    <a:ext uri="{9D8B030D-6E8A-4147-A177-3AD203B41FA5}">
                      <a16:colId xmlns:a16="http://schemas.microsoft.com/office/drawing/2014/main" xmlns="" val="20000"/>
                    </a:ext>
                  </a:extLst>
                </a:gridCol>
                <a:gridCol w="3841115">
                  <a:extLst>
                    <a:ext uri="{9D8B030D-6E8A-4147-A177-3AD203B41FA5}">
                      <a16:colId xmlns:a16="http://schemas.microsoft.com/office/drawing/2014/main" xmlns="" val="20001"/>
                    </a:ext>
                  </a:extLst>
                </a:gridCol>
                <a:gridCol w="1301115">
                  <a:extLst>
                    <a:ext uri="{9D8B030D-6E8A-4147-A177-3AD203B41FA5}">
                      <a16:colId xmlns:a16="http://schemas.microsoft.com/office/drawing/2014/main" xmlns="" val="20002"/>
                    </a:ext>
                  </a:extLst>
                </a:gridCol>
              </a:tblGrid>
              <a:tr h="253365">
                <a:tc>
                  <a:txBody>
                    <a:bodyPr/>
                    <a:lstStyle/>
                    <a:p>
                      <a:pPr marL="0" marR="0" algn="ctr">
                        <a:spcBef>
                          <a:spcPts val="0"/>
                        </a:spcBef>
                        <a:spcAft>
                          <a:spcPts val="0"/>
                        </a:spcAft>
                      </a:pPr>
                      <a:r>
                        <a:rPr lang="en-US" sz="1400" b="1" dirty="0">
                          <a:latin typeface="Times New Roman" panose="02020603050405020304"/>
                          <a:ea typeface="Calibri" panose="020F0502020204030204"/>
                          <a:cs typeface="Times New Roman" panose="02020603050405020304"/>
                        </a:rPr>
                        <a:t>Sr. No.</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b="1">
                          <a:latin typeface="Times New Roman" panose="02020603050405020304"/>
                          <a:ea typeface="Calibri" panose="020F0502020204030204"/>
                          <a:cs typeface="Times New Roman" panose="02020603050405020304"/>
                        </a:rPr>
                        <a:t>NAME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b="1">
                          <a:latin typeface="Times New Roman" panose="02020603050405020304"/>
                          <a:ea typeface="Calibri" panose="020F0502020204030204"/>
                          <a:cs typeface="Times New Roman" panose="02020603050405020304"/>
                        </a:rPr>
                        <a:t>ROLL NO.</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xmlns="" val="10000"/>
                  </a:ext>
                </a:extLst>
              </a:tr>
              <a:tr h="246380">
                <a:tc>
                  <a:txBody>
                    <a:bodyPr/>
                    <a:lstStyle/>
                    <a:p>
                      <a:pPr marL="0" marR="0" algn="ctr">
                        <a:spcBef>
                          <a:spcPts val="0"/>
                        </a:spcBef>
                        <a:spcAft>
                          <a:spcPts val="0"/>
                        </a:spcAft>
                      </a:pPr>
                      <a:r>
                        <a:rPr lang="en-US" sz="1100" dirty="0" smtClean="0">
                          <a:latin typeface="Calibri" panose="020F0502020204030204"/>
                          <a:ea typeface="Calibri" panose="020F0502020204030204"/>
                          <a:cs typeface="Times New Roman" panose="02020603050405020304"/>
                        </a:rPr>
                        <a:t>1</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100" dirty="0" smtClean="0">
                          <a:latin typeface="Calibri" panose="020F0502020204030204"/>
                          <a:ea typeface="Calibri" panose="020F0502020204030204"/>
                          <a:cs typeface="Times New Roman" panose="02020603050405020304"/>
                        </a:rPr>
                        <a:t>Vedant</a:t>
                      </a:r>
                      <a:r>
                        <a:rPr lang="en-US" sz="1100" baseline="0" dirty="0" smtClean="0">
                          <a:latin typeface="Calibri" panose="020F0502020204030204"/>
                          <a:ea typeface="Calibri" panose="020F0502020204030204"/>
                          <a:cs typeface="Times New Roman" panose="02020603050405020304"/>
                        </a:rPr>
                        <a:t> Narawadkar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100" dirty="0" smtClean="0">
                          <a:latin typeface="Calibri" panose="020F0502020204030204"/>
                          <a:ea typeface="Calibri" panose="020F0502020204030204"/>
                          <a:cs typeface="Times New Roman" panose="02020603050405020304"/>
                        </a:rPr>
                        <a:t>32151</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xmlns="" val="10001"/>
                  </a:ext>
                </a:extLst>
              </a:tr>
              <a:tr h="257175">
                <a:tc>
                  <a:txBody>
                    <a:bodyPr/>
                    <a:lstStyle/>
                    <a:p>
                      <a:pPr marL="0" marR="0" algn="ctr">
                        <a:spcBef>
                          <a:spcPts val="0"/>
                        </a:spcBef>
                        <a:spcAft>
                          <a:spcPts val="0"/>
                        </a:spcAft>
                      </a:pPr>
                      <a:r>
                        <a:rPr lang="en-US" sz="1100" dirty="0" smtClean="0">
                          <a:latin typeface="Calibri" panose="020F0502020204030204"/>
                          <a:ea typeface="Calibri" panose="020F0502020204030204"/>
                          <a:cs typeface="Times New Roman" panose="02020603050405020304"/>
                        </a:rPr>
                        <a:t>2</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100" dirty="0" err="1" smtClean="0">
                          <a:latin typeface="Calibri" panose="020F0502020204030204"/>
                          <a:ea typeface="Calibri" panose="020F0502020204030204"/>
                          <a:cs typeface="Times New Roman" panose="02020603050405020304"/>
                        </a:rPr>
                        <a:t>Aarya</a:t>
                      </a:r>
                      <a:r>
                        <a:rPr lang="en-US" sz="1100" dirty="0" smtClean="0">
                          <a:latin typeface="Calibri" panose="020F0502020204030204"/>
                          <a:ea typeface="Calibri" panose="020F0502020204030204"/>
                          <a:cs typeface="Times New Roman" panose="02020603050405020304"/>
                        </a:rPr>
                        <a:t> </a:t>
                      </a:r>
                      <a:r>
                        <a:rPr lang="en-US" sz="1100" dirty="0" err="1" smtClean="0">
                          <a:latin typeface="Calibri" panose="020F0502020204030204"/>
                          <a:ea typeface="Calibri" panose="020F0502020204030204"/>
                          <a:cs typeface="Times New Roman" panose="02020603050405020304"/>
                        </a:rPr>
                        <a:t>Sonawane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100" dirty="0" smtClean="0">
                          <a:latin typeface="Calibri" panose="020F0502020204030204"/>
                          <a:ea typeface="Calibri" panose="020F0502020204030204"/>
                          <a:cs typeface="Times New Roman" panose="02020603050405020304"/>
                        </a:rPr>
                        <a:t>32171</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xmlns="" val="10002"/>
                  </a:ext>
                </a:extLst>
              </a:tr>
            </a:tbl>
          </a:graphicData>
        </a:graphic>
      </p:graphicFrame>
      <p:sp>
        <p:nvSpPr>
          <p:cNvPr id="1048631" name="Rectangle 1"/>
          <p:cNvSpPr>
            <a:spLocks noChangeArrowheads="1"/>
          </p:cNvSpPr>
          <p:nvPr/>
        </p:nvSpPr>
        <p:spPr bwMode="auto">
          <a:xfrm>
            <a:off x="1371600" y="1323203"/>
            <a:ext cx="7010400" cy="1169551"/>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600075" algn="l"/>
              </a:tabLst>
            </a:pPr>
            <a:r>
              <a:rPr kumimoji="0" lang="en-US" sz="3600" b="1" i="0" u="none"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“NOTEPAD</a:t>
            </a:r>
            <a:r>
              <a:rPr kumimoji="0" lang="en-US" sz="3600" b="1" i="0" u="none" strike="noStrike" cap="none" normalizeH="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APP</a:t>
            </a:r>
            <a:r>
              <a:rPr kumimoji="0" lang="en-US" sz="3600" b="1" i="0" u="none"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3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00075" algn="l"/>
              </a:tabLst>
            </a:pPr>
            <a:r>
              <a:rPr kumimoji="0" 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2" name="Rectangle 2"/>
          <p:cNvSpPr>
            <a:spLocks noChangeArrowheads="1"/>
          </p:cNvSpPr>
          <p:nvPr/>
        </p:nvSpPr>
        <p:spPr bwMode="auto">
          <a:xfrm>
            <a:off x="228600" y="4724400"/>
            <a:ext cx="9144000" cy="15081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Mr. </a:t>
            </a:r>
            <a:r>
              <a:rPr lang="en-US" sz="11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Nilesh S. Shirude</a:t>
            </a:r>
            <a:endParaRPr kumimoji="0" 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sz="1100" b="1"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AND TELECOMMUNICATION ENGINEERING</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INSTITUTE OF COMPUTER TECHNOLOGY</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a:t>
            </a:r>
            <a:r>
              <a:rPr kumimoji="0" lang="hi-IN" sz="1200" b="1" i="0" u="none" strike="noStrike" cap="none" normalizeH="0" baseline="0" dirty="0">
                <a:ln>
                  <a:noFill/>
                </a:ln>
                <a:solidFill>
                  <a:schemeClr val="tx1"/>
                </a:solidFill>
                <a:effectLst/>
                <a:latin typeface="Times New Roman" panose="02020603050405020304"/>
                <a:ea typeface="Calibri" panose="020F0502020204030204" pitchFamily="34" charset="0"/>
                <a:cs typeface="Kokila" pitchFamily="34"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43</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3"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1048634" name="Footer Placeholder 8"/>
          <p:cNvSpPr>
            <a:spLocks noGrp="1"/>
          </p:cNvSpPr>
          <p:nvPr>
            <p:ph type="ftr" sz="quarter" idx="11"/>
          </p:nvPr>
        </p:nvSpPr>
        <p:spPr/>
        <p:txBody>
          <a:bodyPr/>
          <a:lstStyle/>
          <a:p>
            <a:r>
              <a:rPr lang="en-US" dirty="0"/>
              <a:t>Project Tittle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dirty="0" smtClean="0"/>
              <a:t>Future Scope</a:t>
            </a:r>
            <a:endParaRPr lang="en-US" dirty="0"/>
          </a:p>
        </p:txBody>
      </p:sp>
      <p:sp>
        <p:nvSpPr>
          <p:cNvPr id="1048660" name="Footer Placeholder 3"/>
          <p:cNvSpPr>
            <a:spLocks noGrp="1"/>
          </p:cNvSpPr>
          <p:nvPr>
            <p:ph type="ftr" sz="quarter" idx="11"/>
          </p:nvPr>
        </p:nvSpPr>
        <p:spPr/>
        <p:txBody>
          <a:bodyPr/>
          <a:lstStyle/>
          <a:p>
            <a:r>
              <a:rPr lang="en-US"/>
              <a:t>Project Tittle</a:t>
            </a:r>
          </a:p>
        </p:txBody>
      </p:sp>
      <p:sp>
        <p:nvSpPr>
          <p:cNvPr id="1048661"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1048662" name="Content Placeholder 6"/>
          <p:cNvSpPr>
            <a:spLocks noGrp="1"/>
          </p:cNvSpPr>
          <p:nvPr>
            <p:ph idx="1"/>
          </p:nvPr>
        </p:nvSpPr>
        <p:spPr/>
        <p:txBody>
          <a:bodyPr>
            <a:normAutofit fontScale="55000" lnSpcReduction="20000"/>
          </a:bodyPr>
          <a:lstStyle/>
          <a:p>
            <a:r>
              <a:rPr lang="en-IN" dirty="0"/>
              <a:t>·  </a:t>
            </a:r>
            <a:r>
              <a:rPr lang="en-IN" b="1" dirty="0"/>
              <a:t>Multi-Document Support:</a:t>
            </a:r>
            <a:r>
              <a:rPr lang="en-IN" dirty="0"/>
              <a:t> The application can be enhanced to support multiple open documents simultaneously, allowing users to switch between tabs or windows for improved multitasking. </a:t>
            </a:r>
          </a:p>
          <a:p>
            <a:r>
              <a:rPr lang="en-IN" dirty="0"/>
              <a:t>·  </a:t>
            </a:r>
            <a:r>
              <a:rPr lang="en-IN" b="1" dirty="0"/>
              <a:t>Mobile Version:</a:t>
            </a:r>
            <a:r>
              <a:rPr lang="en-IN" dirty="0"/>
              <a:t> The notepad could be adapted into a mobile app for Android and </a:t>
            </a:r>
            <a:r>
              <a:rPr lang="en-IN" dirty="0" err="1"/>
              <a:t>iOS</a:t>
            </a:r>
            <a:r>
              <a:rPr lang="en-IN" dirty="0"/>
              <a:t>, broadening its accessibility and leveraging touch-based text input. </a:t>
            </a:r>
          </a:p>
          <a:p>
            <a:r>
              <a:rPr lang="en-IN" dirty="0"/>
              <a:t>·  </a:t>
            </a:r>
            <a:r>
              <a:rPr lang="en-IN" b="1" dirty="0"/>
              <a:t>Advanced Text Formatting:</a:t>
            </a:r>
            <a:r>
              <a:rPr lang="en-IN" dirty="0"/>
              <a:t> Features like font selection, text size adjustment, or basic formatting (bold, italic) could be added to increase functionality while maintaining simplicity. </a:t>
            </a:r>
          </a:p>
          <a:p>
            <a:r>
              <a:rPr lang="en-IN" dirty="0"/>
              <a:t>·  </a:t>
            </a:r>
            <a:r>
              <a:rPr lang="en-IN" b="1" dirty="0"/>
              <a:t>Cloud Integration:</a:t>
            </a:r>
            <a:r>
              <a:rPr lang="en-IN" dirty="0"/>
              <a:t> The application could incorporate cloud storage options (e.g., Google Drive, Dropbox) to enable seamless saving, syncing, and accessing of files across devices. </a:t>
            </a:r>
          </a:p>
          <a:p>
            <a:r>
              <a:rPr lang="en-IN" dirty="0"/>
              <a:t>·  </a:t>
            </a:r>
            <a:r>
              <a:rPr lang="en-IN" b="1" dirty="0"/>
              <a:t>Customization Options:</a:t>
            </a:r>
            <a:r>
              <a:rPr lang="en-IN" dirty="0"/>
              <a:t> Users could customize the interface, such as themes, font styles, or window layouts, to enhance the visual and functional experience. </a:t>
            </a:r>
          </a:p>
          <a:p>
            <a:r>
              <a:rPr lang="en-IN" dirty="0"/>
              <a:t>·  </a:t>
            </a:r>
            <a:r>
              <a:rPr lang="en-IN" b="1" dirty="0"/>
              <a:t>Search and Replace Functionality:</a:t>
            </a:r>
            <a:r>
              <a:rPr lang="en-IN" dirty="0"/>
              <a:t> Adding a search-and-replace feature would improve text editing efficiency, making it more competitive.</a:t>
            </a:r>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Content Placeholder 1048720"/>
          <p:cNvSpPr>
            <a:spLocks noGrp="1"/>
          </p:cNvSpPr>
          <p:nvPr>
            <p:ph idx="1"/>
          </p:nvPr>
        </p:nvSpPr>
        <p:spPr>
          <a:xfrm>
            <a:off x="1344167" y="2321407"/>
            <a:ext cx="7498080" cy="2215186"/>
          </a:xfrm>
        </p:spPr>
        <p:txBody>
          <a:bodyPr>
            <a:normAutofit fontScale="92500"/>
          </a:bodyPr>
          <a:lstStyle/>
          <a:p>
            <a:pPr marL="82550" indent="0" algn="ctr">
              <a:buNone/>
            </a:pPr>
            <a:r>
              <a:rPr lang="en-US" sz="8800" b="1">
                <a:latin typeface="AndroidClock"/>
                <a:cs typeface="AndroidClock"/>
              </a:rPr>
              <a:t>THANK YOU!!</a:t>
            </a:r>
            <a:endParaRPr lang="en-IN" sz="8800" b="1">
              <a:latin typeface="AndroidClock"/>
              <a:cs typeface="AndroidClock"/>
            </a:endParaRPr>
          </a:p>
        </p:txBody>
      </p:sp>
      <p:sp>
        <p:nvSpPr>
          <p:cNvPr id="1048722" name="Footer Placeholder 1048721"/>
          <p:cNvSpPr>
            <a:spLocks noGrp="1"/>
          </p:cNvSpPr>
          <p:nvPr>
            <p:ph type="ftr" sz="quarter" idx="11"/>
          </p:nvPr>
        </p:nvSpPr>
        <p:spPr/>
        <p:txBody>
          <a:bodyPr/>
          <a:lstStyle/>
          <a:p>
            <a:r>
              <a:rPr lang="en-US"/>
              <a:t>Project Tittle</a:t>
            </a:r>
          </a:p>
        </p:txBody>
      </p:sp>
      <p:sp>
        <p:nvSpPr>
          <p:cNvPr id="1048723" name="Slide Number Placeholder 1048722"/>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2"/>
          <p:cNvSpPr>
            <a:spLocks noGrp="1"/>
          </p:cNvSpPr>
          <p:nvPr>
            <p:ph type="title"/>
          </p:nvPr>
        </p:nvSpPr>
        <p:spPr/>
        <p:txBody>
          <a:bodyPr/>
          <a:lstStyle/>
          <a:p>
            <a:r>
              <a:rPr lang="en-US" dirty="0"/>
              <a:t>Introduction</a:t>
            </a:r>
          </a:p>
        </p:txBody>
      </p:sp>
      <p:sp>
        <p:nvSpPr>
          <p:cNvPr id="1048621" name="Content Placeholder 1"/>
          <p:cNvSpPr>
            <a:spLocks noGrp="1"/>
          </p:cNvSpPr>
          <p:nvPr>
            <p:ph idx="1"/>
          </p:nvPr>
        </p:nvSpPr>
        <p:spPr/>
        <p:txBody>
          <a:bodyPr>
            <a:normAutofit fontScale="85000" lnSpcReduction="20000"/>
          </a:bodyPr>
          <a:lstStyle/>
          <a:p>
            <a:r>
              <a:rPr lang="en-US" dirty="0"/>
              <a:t>The notepad application project focuses on developing a lightweight, efficient, and user-friendly tool for creating and managing plain text documents. Text editors like this have been fundamental to computing since its early days, serving as essential utilities for programmers, writers, and everyday users. The concept of a simple text editor traces back to the 1960s and 1970s, with tools like </a:t>
            </a:r>
            <a:r>
              <a:rPr lang="en-US" dirty="0" err="1"/>
              <a:t>ed</a:t>
            </a:r>
            <a:r>
              <a:rPr lang="en-US" dirty="0"/>
              <a:t> and later Notepad on Windows, which provided a no-frills platform for text manipulation. Over time, these tools have evolved to meet the growing demands of users, balancing simplicity with functionality, and remain relevant in a world of complex software suites.</a:t>
            </a:r>
            <a:endParaRPr lang="en-US" dirty="0"/>
          </a:p>
        </p:txBody>
      </p:sp>
      <p:sp>
        <p:nvSpPr>
          <p:cNvPr id="1048622"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1048623" name="Footer Placeholder 4"/>
          <p:cNvSpPr>
            <a:spLocks noGrp="1"/>
          </p:cNvSpPr>
          <p:nvPr>
            <p:ph type="ftr" sz="quarter" idx="11"/>
          </p:nvPr>
        </p:nvSpPr>
        <p:spPr/>
        <p:txBody>
          <a:bodyPr/>
          <a:lstStyle/>
          <a:p>
            <a:r>
              <a:rPr lang="en-US"/>
              <a:t>Project Tittle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Proposed System</a:t>
            </a:r>
          </a:p>
        </p:txBody>
      </p:sp>
      <p:sp>
        <p:nvSpPr>
          <p:cNvPr id="1048613" name="Content Placeholder 2"/>
          <p:cNvSpPr>
            <a:spLocks noGrp="1"/>
          </p:cNvSpPr>
          <p:nvPr>
            <p:ph idx="1"/>
          </p:nvPr>
        </p:nvSpPr>
        <p:spPr/>
        <p:txBody>
          <a:bodyPr>
            <a:normAutofit fontScale="73929" lnSpcReduction="20000"/>
          </a:bodyPr>
          <a:lstStyle/>
          <a:p>
            <a:r>
              <a:rPr lang="en-US" dirty="0"/>
              <a:t>The Notepad Application is a straightforward Java Swing-based text editor designed to provide users with a simple yet effective tool for creating, editing, and managing plain text documents. Below are the key details and features: </a:t>
            </a:r>
            <a:endParaRPr lang="en-US" dirty="0" smtClean="0"/>
          </a:p>
          <a:p>
            <a:pPr lvl="1"/>
            <a:r>
              <a:rPr lang="en-US" dirty="0" smtClean="0"/>
              <a:t>The </a:t>
            </a:r>
            <a:r>
              <a:rPr lang="en-US" dirty="0"/>
              <a:t>application features a central text area where users can input and modify text. </a:t>
            </a:r>
            <a:endParaRPr lang="en-US" dirty="0" smtClean="0"/>
          </a:p>
          <a:p>
            <a:pPr lvl="1"/>
            <a:r>
              <a:rPr lang="en-US" dirty="0" smtClean="0"/>
              <a:t>It </a:t>
            </a:r>
            <a:r>
              <a:rPr lang="en-US" dirty="0"/>
              <a:t>includes a menu bar with options for file operations, editing functions, and help. </a:t>
            </a:r>
            <a:endParaRPr lang="en-US" dirty="0" smtClean="0"/>
          </a:p>
          <a:p>
            <a:pPr lvl="1"/>
            <a:r>
              <a:rPr lang="en-US" dirty="0" smtClean="0"/>
              <a:t>Users </a:t>
            </a:r>
            <a:r>
              <a:rPr lang="en-US" dirty="0"/>
              <a:t>can create new documents, open existing text files, save changes, and print content. </a:t>
            </a:r>
            <a:endParaRPr lang="en-US" dirty="0" smtClean="0"/>
          </a:p>
          <a:p>
            <a:pPr lvl="1"/>
            <a:r>
              <a:rPr lang="en-US" dirty="0" smtClean="0"/>
              <a:t>Basic </a:t>
            </a:r>
            <a:r>
              <a:rPr lang="en-US" dirty="0"/>
              <a:t>editing tools like copy, paste, cut, and select all are supported with keyboard shortcuts. </a:t>
            </a:r>
            <a:endParaRPr lang="en-US" dirty="0" smtClean="0"/>
          </a:p>
          <a:p>
            <a:pPr lvl="1"/>
            <a:r>
              <a:rPr lang="en-US" dirty="0" smtClean="0"/>
              <a:t>An </a:t>
            </a:r>
            <a:r>
              <a:rPr lang="en-US" dirty="0"/>
              <a:t>"About" window provides information about the application, including its purpose and version. </a:t>
            </a:r>
            <a:endParaRPr lang="en-US" dirty="0"/>
          </a:p>
        </p:txBody>
      </p:sp>
      <p:sp>
        <p:nvSpPr>
          <p:cNvPr id="1048614" name="Footer Placeholder 3"/>
          <p:cNvSpPr>
            <a:spLocks noGrp="1"/>
          </p:cNvSpPr>
          <p:nvPr>
            <p:ph type="ftr" sz="quarter" idx="11"/>
          </p:nvPr>
        </p:nvSpPr>
        <p:spPr/>
        <p:txBody>
          <a:bodyPr/>
          <a:lstStyle/>
          <a:p>
            <a:r>
              <a:rPr lang="en-US"/>
              <a:t>Project Tittle</a:t>
            </a:r>
          </a:p>
        </p:txBody>
      </p:sp>
      <p:sp>
        <p:nvSpPr>
          <p:cNvPr id="104861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dirty="0"/>
              <a:t>Algorithm / flowchart</a:t>
            </a:r>
          </a:p>
        </p:txBody>
      </p:sp>
      <p:sp>
        <p:nvSpPr>
          <p:cNvPr id="1048592" name="Content Placeholder 2"/>
          <p:cNvSpPr>
            <a:spLocks noGrp="1"/>
          </p:cNvSpPr>
          <p:nvPr>
            <p:ph idx="1"/>
          </p:nvPr>
        </p:nvSpPr>
        <p:spPr/>
        <p:txBody>
          <a:bodyPr>
            <a:normAutofit fontScale="92500"/>
          </a:bodyPr>
          <a:lstStyle/>
          <a:p>
            <a:r>
              <a:rPr lang="en-US" sz="2600" b="1" dirty="0" err="1"/>
              <a:t>Init</a:t>
            </a:r>
            <a:r>
              <a:rPr lang="en-US" sz="2600" b="1" dirty="0"/>
              <a:t>:</a:t>
            </a:r>
            <a:r>
              <a:rPr lang="en-US" sz="2600" dirty="0"/>
              <a:t> Create </a:t>
            </a:r>
            <a:r>
              <a:rPr lang="en-US" sz="2600" dirty="0" err="1"/>
              <a:t>JFrame</a:t>
            </a:r>
            <a:r>
              <a:rPr lang="en-US" sz="2600" dirty="0"/>
              <a:t>, </a:t>
            </a:r>
            <a:r>
              <a:rPr lang="en-US" sz="2600" dirty="0" err="1"/>
              <a:t>JMenuBar</a:t>
            </a:r>
            <a:r>
              <a:rPr lang="en-US" sz="2600" dirty="0"/>
              <a:t> (File, Edit, Help), </a:t>
            </a:r>
            <a:r>
              <a:rPr lang="en-US" sz="2600" dirty="0" err="1"/>
              <a:t>JTextArea</a:t>
            </a:r>
            <a:r>
              <a:rPr lang="en-US" sz="2600" dirty="0"/>
              <a:t>; add shortcuts.</a:t>
            </a:r>
          </a:p>
          <a:p>
            <a:r>
              <a:rPr lang="en-US" sz="2600" b="1" dirty="0"/>
              <a:t>Input:</a:t>
            </a:r>
            <a:r>
              <a:rPr lang="en-US" sz="2600" dirty="0"/>
              <a:t> Handle menu/shortcut events.</a:t>
            </a:r>
          </a:p>
          <a:p>
            <a:r>
              <a:rPr lang="en-US" sz="2600" b="1" dirty="0"/>
              <a:t>File:</a:t>
            </a:r>
            <a:r>
              <a:rPr lang="en-US" sz="2600" dirty="0"/>
              <a:t> New (clear), Open (read .txt), Save (write .txt), Print, Exit.</a:t>
            </a:r>
          </a:p>
          <a:p>
            <a:r>
              <a:rPr lang="en-US" sz="2600" b="1" dirty="0"/>
              <a:t>Edit:</a:t>
            </a:r>
            <a:r>
              <a:rPr lang="en-US" sz="2600" dirty="0"/>
              <a:t> Copy (store), Paste (insert), Cut (store/remove), Select All.</a:t>
            </a:r>
          </a:p>
          <a:p>
            <a:r>
              <a:rPr lang="en-US" sz="2600" b="1" dirty="0"/>
              <a:t>Help:</a:t>
            </a:r>
            <a:r>
              <a:rPr lang="en-US" sz="2600" dirty="0"/>
              <a:t> Show About window; close on OK.</a:t>
            </a:r>
          </a:p>
          <a:p>
            <a:r>
              <a:rPr lang="en-US" sz="2600" b="1" dirty="0"/>
              <a:t>Update:</a:t>
            </a:r>
            <a:r>
              <a:rPr lang="en-US" sz="2600" dirty="0"/>
              <a:t> Show edits live; stay responsive.</a:t>
            </a:r>
          </a:p>
          <a:p>
            <a:r>
              <a:rPr lang="en-US" sz="2600" b="1" dirty="0"/>
              <a:t>End:</a:t>
            </a:r>
            <a:r>
              <a:rPr lang="en-US" sz="2600" dirty="0"/>
              <a:t> Close on Exit/window shut.</a:t>
            </a:r>
          </a:p>
          <a:p>
            <a:r>
              <a:rPr lang="en-US" sz="2600" dirty="0"/>
              <a:t>This is a highly concise version focusing on key actions.</a:t>
            </a:r>
          </a:p>
          <a:p>
            <a:pPr marL="596900" indent="-514350">
              <a:buAutoNum type="arabicPeriod"/>
            </a:pPr>
            <a:endParaRPr lang="en-US" dirty="0"/>
          </a:p>
        </p:txBody>
      </p:sp>
      <p:sp>
        <p:nvSpPr>
          <p:cNvPr id="1048593" name="Footer Placeholder 3"/>
          <p:cNvSpPr>
            <a:spLocks noGrp="1"/>
          </p:cNvSpPr>
          <p:nvPr>
            <p:ph type="ftr" sz="quarter" idx="11"/>
          </p:nvPr>
        </p:nvSpPr>
        <p:spPr/>
        <p:txBody>
          <a:bodyPr/>
          <a:lstStyle/>
          <a:p>
            <a:r>
              <a:rPr lang="en-US"/>
              <a:t>Project Tittle</a:t>
            </a:r>
          </a:p>
        </p:txBody>
      </p:sp>
      <p:sp>
        <p:nvSpPr>
          <p:cNvPr id="1048594"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Source code explanation</a:t>
            </a:r>
          </a:p>
        </p:txBody>
      </p:sp>
      <p:sp>
        <p:nvSpPr>
          <p:cNvPr id="1048596" name="Content Placeholder 2"/>
          <p:cNvSpPr>
            <a:spLocks noGrp="1"/>
          </p:cNvSpPr>
          <p:nvPr>
            <p:ph idx="1"/>
          </p:nvPr>
        </p:nvSpPr>
        <p:spPr/>
        <p:txBody>
          <a:bodyPr>
            <a:normAutofit fontScale="51875" lnSpcReduction="20000"/>
          </a:bodyPr>
          <a:lstStyle/>
          <a:p>
            <a:r>
              <a:rPr lang="en-US" b="1" dirty="0"/>
              <a:t>Notepad.java</a:t>
            </a:r>
          </a:p>
          <a:p>
            <a:pPr lvl="1"/>
            <a:r>
              <a:rPr lang="en-US" b="1" dirty="0"/>
              <a:t>Class Setup:</a:t>
            </a:r>
            <a:r>
              <a:rPr lang="en-US" dirty="0"/>
              <a:t> Notepad extends </a:t>
            </a:r>
            <a:r>
              <a:rPr lang="en-US" dirty="0" err="1"/>
              <a:t>JFrame</a:t>
            </a:r>
            <a:r>
              <a:rPr lang="en-US" dirty="0"/>
              <a:t> and implements </a:t>
            </a:r>
            <a:r>
              <a:rPr lang="en-US" dirty="0" err="1"/>
              <a:t>ActionListener</a:t>
            </a:r>
            <a:r>
              <a:rPr lang="en-US" dirty="0"/>
              <a:t> to create the main window and handle events.</a:t>
            </a:r>
          </a:p>
          <a:p>
            <a:pPr lvl="1"/>
            <a:r>
              <a:rPr lang="en-US" b="1" dirty="0"/>
              <a:t>UI Components:</a:t>
            </a:r>
            <a:r>
              <a:rPr lang="en-US" dirty="0"/>
              <a:t> </a:t>
            </a:r>
          </a:p>
          <a:p>
            <a:pPr lvl="2"/>
            <a:r>
              <a:rPr lang="en-US" dirty="0" err="1"/>
              <a:t>JMenuBar</a:t>
            </a:r>
            <a:r>
              <a:rPr lang="en-US" dirty="0"/>
              <a:t> with "File," "Edit," and "Help" menus, each containing </a:t>
            </a:r>
            <a:r>
              <a:rPr lang="en-US" dirty="0" err="1"/>
              <a:t>JMenuItems</a:t>
            </a:r>
            <a:r>
              <a:rPr lang="en-US" dirty="0"/>
              <a:t> (e.g., "New," "Copy," "About Notepad").</a:t>
            </a:r>
          </a:p>
          <a:p>
            <a:pPr lvl="2"/>
            <a:r>
              <a:rPr lang="en-US" dirty="0" err="1"/>
              <a:t>JTextArea</a:t>
            </a:r>
            <a:r>
              <a:rPr lang="en-US" dirty="0"/>
              <a:t> (wrapped in </a:t>
            </a:r>
            <a:r>
              <a:rPr lang="en-US" dirty="0" err="1"/>
              <a:t>JScrollPane</a:t>
            </a:r>
            <a:r>
              <a:rPr lang="en-US" dirty="0"/>
              <a:t>) for text input, with word wrap and a 20-point San Serif font.</a:t>
            </a:r>
          </a:p>
          <a:p>
            <a:pPr lvl="1"/>
            <a:r>
              <a:rPr lang="en-US" b="1" dirty="0"/>
              <a:t>Functionality:</a:t>
            </a:r>
            <a:r>
              <a:rPr lang="en-US" dirty="0"/>
              <a:t> </a:t>
            </a:r>
          </a:p>
          <a:p>
            <a:pPr lvl="2"/>
            <a:r>
              <a:rPr lang="en-US" b="1" dirty="0"/>
              <a:t>File Menu:</a:t>
            </a:r>
            <a:r>
              <a:rPr lang="en-US" dirty="0"/>
              <a:t> </a:t>
            </a:r>
          </a:p>
          <a:p>
            <a:pPr lvl="3"/>
            <a:r>
              <a:rPr lang="en-US" dirty="0"/>
              <a:t>"New": Clears the text area.</a:t>
            </a:r>
          </a:p>
          <a:p>
            <a:pPr lvl="3"/>
            <a:r>
              <a:rPr lang="en-US" dirty="0"/>
              <a:t>"Open": Uses </a:t>
            </a:r>
            <a:r>
              <a:rPr lang="en-US" dirty="0" err="1"/>
              <a:t>JFileChooser</a:t>
            </a:r>
            <a:r>
              <a:rPr lang="en-US" dirty="0"/>
              <a:t> to load a .txt file into the text area via </a:t>
            </a:r>
            <a:r>
              <a:rPr lang="en-US" dirty="0" err="1"/>
              <a:t>FileReader</a:t>
            </a:r>
            <a:r>
              <a:rPr lang="en-US" dirty="0"/>
              <a:t> and </a:t>
            </a:r>
            <a:r>
              <a:rPr lang="en-US" dirty="0" err="1"/>
              <a:t>BufferedReader</a:t>
            </a:r>
            <a:r>
              <a:rPr lang="en-US" dirty="0"/>
              <a:t>.</a:t>
            </a:r>
          </a:p>
          <a:p>
            <a:pPr lvl="3"/>
            <a:r>
              <a:rPr lang="en-US" dirty="0"/>
              <a:t>"Save": Saves text to a .txt file using </a:t>
            </a:r>
            <a:r>
              <a:rPr lang="en-US" dirty="0" err="1"/>
              <a:t>JFileChooser</a:t>
            </a:r>
            <a:r>
              <a:rPr lang="en-US" dirty="0"/>
              <a:t> and </a:t>
            </a:r>
            <a:r>
              <a:rPr lang="en-US" dirty="0" err="1"/>
              <a:t>BufferedWriter</a:t>
            </a:r>
            <a:r>
              <a:rPr lang="en-US" dirty="0"/>
              <a:t>.</a:t>
            </a:r>
          </a:p>
          <a:p>
            <a:pPr lvl="3"/>
            <a:r>
              <a:rPr lang="en-US" dirty="0"/>
              <a:t>"Print": Calls </a:t>
            </a:r>
            <a:r>
              <a:rPr lang="en-US" dirty="0" err="1"/>
              <a:t>JTextArea.print</a:t>
            </a:r>
            <a:r>
              <a:rPr lang="en-US" dirty="0"/>
              <a:t>().</a:t>
            </a:r>
          </a:p>
          <a:p>
            <a:pPr lvl="3"/>
            <a:r>
              <a:rPr lang="en-US" dirty="0"/>
              <a:t>"Exit": Closes the app with </a:t>
            </a:r>
            <a:r>
              <a:rPr lang="en-US" dirty="0" err="1"/>
              <a:t>System.exit</a:t>
            </a:r>
            <a:r>
              <a:rPr lang="en-US" dirty="0"/>
              <a:t>(0).</a:t>
            </a:r>
          </a:p>
          <a:p>
            <a:pPr lvl="2"/>
            <a:r>
              <a:rPr lang="en-US" b="1" dirty="0"/>
              <a:t>Edit Menu:</a:t>
            </a:r>
            <a:r>
              <a:rPr lang="en-US" dirty="0"/>
              <a:t> </a:t>
            </a:r>
          </a:p>
          <a:p>
            <a:pPr lvl="3"/>
            <a:r>
              <a:rPr lang="en-US" dirty="0"/>
              <a:t>"Copy": Stores selected text in a String.</a:t>
            </a:r>
          </a:p>
          <a:p>
            <a:pPr lvl="3"/>
            <a:r>
              <a:rPr lang="en-US" dirty="0"/>
              <a:t>"Paste": Inserts stored text at the cursor.</a:t>
            </a:r>
          </a:p>
          <a:p>
            <a:pPr lvl="3"/>
            <a:r>
              <a:rPr lang="en-US" dirty="0"/>
              <a:t>"Cut": Stores and removes selected text.</a:t>
            </a:r>
          </a:p>
          <a:p>
            <a:pPr lvl="3"/>
            <a:r>
              <a:rPr lang="en-US" dirty="0"/>
              <a:t>"Select All": Highlights all text.</a:t>
            </a:r>
          </a:p>
          <a:p>
            <a:pPr lvl="2"/>
            <a:r>
              <a:rPr lang="en-US" b="1" dirty="0"/>
              <a:t>Help Menu:</a:t>
            </a:r>
            <a:r>
              <a:rPr lang="en-US" dirty="0"/>
              <a:t> </a:t>
            </a:r>
          </a:p>
          <a:p>
            <a:pPr lvl="3"/>
            <a:r>
              <a:rPr lang="en-US" dirty="0"/>
              <a:t>"About Notepad": Opens the About window.</a:t>
            </a:r>
          </a:p>
          <a:p>
            <a:r>
              <a:rPr lang="en-US" b="1" dirty="0"/>
              <a:t>Event Handling:</a:t>
            </a:r>
            <a:r>
              <a:rPr lang="en-US" dirty="0"/>
              <a:t> </a:t>
            </a:r>
            <a:r>
              <a:rPr lang="en-US" dirty="0" err="1"/>
              <a:t>actionPerformed</a:t>
            </a:r>
            <a:r>
              <a:rPr lang="en-US" dirty="0"/>
              <a:t> method processes all menu actions based on their command strings.</a:t>
            </a:r>
          </a:p>
          <a:p>
            <a:r>
              <a:rPr lang="en-US" b="1" dirty="0"/>
              <a:t>Main Method:</a:t>
            </a:r>
            <a:r>
              <a:rPr lang="en-US" dirty="0"/>
              <a:t> Launches the app with new Notepad().</a:t>
            </a:r>
          </a:p>
        </p:txBody>
      </p:sp>
      <p:sp>
        <p:nvSpPr>
          <p:cNvPr id="1048597" name="Footer Placeholder 3"/>
          <p:cNvSpPr>
            <a:spLocks noGrp="1"/>
          </p:cNvSpPr>
          <p:nvPr>
            <p:ph type="ftr" sz="quarter" idx="11"/>
          </p:nvPr>
        </p:nvSpPr>
        <p:spPr/>
        <p:txBody>
          <a:bodyPr/>
          <a:lstStyle/>
          <a:p>
            <a:r>
              <a:rPr lang="en-US"/>
              <a:t>Project Tittle</a:t>
            </a:r>
          </a:p>
        </p:txBody>
      </p:sp>
      <p:sp>
        <p:nvSpPr>
          <p:cNvPr id="1048598"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1435608" y="457200"/>
            <a:ext cx="7498080" cy="5791200"/>
          </a:xfrm>
        </p:spPr>
        <p:txBody>
          <a:bodyPr>
            <a:normAutofit fontScale="66875" lnSpcReduction="20000"/>
          </a:bodyPr>
          <a:lstStyle/>
          <a:p>
            <a:r>
              <a:rPr lang="en-US" b="1" dirty="0"/>
              <a:t>About.java</a:t>
            </a:r>
          </a:p>
          <a:p>
            <a:pPr lvl="1"/>
            <a:r>
              <a:rPr lang="en-US" b="1" dirty="0"/>
              <a:t>Class Setup:</a:t>
            </a:r>
            <a:r>
              <a:rPr lang="en-US" dirty="0"/>
              <a:t> About extends </a:t>
            </a:r>
            <a:r>
              <a:rPr lang="en-US" dirty="0" err="1"/>
              <a:t>JFrame</a:t>
            </a:r>
            <a:r>
              <a:rPr lang="en-US" dirty="0"/>
              <a:t> and implements </a:t>
            </a:r>
            <a:r>
              <a:rPr lang="en-US" dirty="0" err="1"/>
              <a:t>ActionListener</a:t>
            </a:r>
            <a:r>
              <a:rPr lang="en-US" dirty="0"/>
              <a:t> for a pop-up info window.</a:t>
            </a:r>
          </a:p>
          <a:p>
            <a:pPr lvl="1"/>
            <a:r>
              <a:rPr lang="en-US" b="1" dirty="0"/>
              <a:t>UI Components:</a:t>
            </a:r>
            <a:r>
              <a:rPr lang="en-US" dirty="0"/>
              <a:t> </a:t>
            </a:r>
          </a:p>
          <a:p>
            <a:pPr lvl="2"/>
            <a:r>
              <a:rPr lang="en-US" dirty="0"/>
              <a:t>Displays a Windows logo (</a:t>
            </a:r>
            <a:r>
              <a:rPr lang="en-US" dirty="0" err="1"/>
              <a:t>ImageIcon</a:t>
            </a:r>
            <a:r>
              <a:rPr lang="en-US" dirty="0"/>
              <a:t>) and a notepad icon, scaled to fit.</a:t>
            </a:r>
          </a:p>
          <a:p>
            <a:pPr lvl="2"/>
            <a:r>
              <a:rPr lang="en-US" dirty="0" err="1"/>
              <a:t>JLabel</a:t>
            </a:r>
            <a:r>
              <a:rPr lang="en-US" dirty="0"/>
              <a:t> with HTML-formatted text describing the app (e.g., version, purpose).</a:t>
            </a:r>
          </a:p>
          <a:p>
            <a:pPr lvl="2"/>
            <a:r>
              <a:rPr lang="en-US" dirty="0"/>
              <a:t>"OK" </a:t>
            </a:r>
            <a:r>
              <a:rPr lang="en-US" dirty="0" err="1"/>
              <a:t>JButton</a:t>
            </a:r>
            <a:r>
              <a:rPr lang="en-US" dirty="0"/>
              <a:t> to close the window.</a:t>
            </a:r>
          </a:p>
          <a:p>
            <a:pPr lvl="1"/>
            <a:r>
              <a:rPr lang="en-US" b="1" dirty="0"/>
              <a:t>Functionality:</a:t>
            </a:r>
            <a:r>
              <a:rPr lang="en-US" dirty="0"/>
              <a:t> </a:t>
            </a:r>
          </a:p>
          <a:p>
            <a:pPr lvl="2"/>
            <a:r>
              <a:rPr lang="en-US" dirty="0"/>
              <a:t>Sets window size (700x600) and position (600, 200).</a:t>
            </a:r>
          </a:p>
          <a:p>
            <a:pPr lvl="2"/>
            <a:r>
              <a:rPr lang="en-US" dirty="0" err="1"/>
              <a:t>actionPerformed</a:t>
            </a:r>
            <a:r>
              <a:rPr lang="en-US" dirty="0"/>
              <a:t>: Hides the window when "OK" is clicked.</a:t>
            </a:r>
          </a:p>
          <a:p>
            <a:pPr lvl="1"/>
            <a:r>
              <a:rPr lang="en-US" b="1" dirty="0"/>
              <a:t>Main Method:</a:t>
            </a:r>
            <a:r>
              <a:rPr lang="en-US" dirty="0"/>
              <a:t> Tests the About window independently</a:t>
            </a:r>
            <a:r>
              <a:rPr lang="en-US" dirty="0" smtClean="0"/>
              <a:t>.</a:t>
            </a:r>
          </a:p>
          <a:p>
            <a:endParaRPr lang="en-US" dirty="0"/>
          </a:p>
          <a:p>
            <a:r>
              <a:rPr lang="en-IN" dirty="0"/>
              <a:t>The code uses Java Swing for a GUI-based notepad with basic text editing and file operations. Notepad.java handles the core app logic, while About.java provides a simple info dialog. Keyboard shortcuts and event listeners enhance usability, making it a lightweight, functional text editor.</a:t>
            </a:r>
          </a:p>
          <a:p>
            <a:endParaRPr lang="en-US" dirty="0"/>
          </a:p>
        </p:txBody>
      </p:sp>
      <p:sp>
        <p:nvSpPr>
          <p:cNvPr id="1048597" name="Footer Placeholder 3"/>
          <p:cNvSpPr>
            <a:spLocks noGrp="1"/>
          </p:cNvSpPr>
          <p:nvPr>
            <p:ph type="ftr" sz="quarter" idx="11"/>
          </p:nvPr>
        </p:nvSpPr>
        <p:spPr/>
        <p:txBody>
          <a:bodyPr/>
          <a:lstStyle/>
          <a:p>
            <a:r>
              <a:rPr lang="en-US"/>
              <a:t>Project Tittle</a:t>
            </a:r>
          </a:p>
        </p:txBody>
      </p:sp>
      <p:sp>
        <p:nvSpPr>
          <p:cNvPr id="1048598"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4044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t>Result:</a:t>
            </a:r>
          </a:p>
        </p:txBody>
      </p:sp>
      <p:sp>
        <p:nvSpPr>
          <p:cNvPr id="1048610" name="Footer Placeholder 3"/>
          <p:cNvSpPr>
            <a:spLocks noGrp="1"/>
          </p:cNvSpPr>
          <p:nvPr>
            <p:ph type="ftr" sz="quarter" idx="11"/>
          </p:nvPr>
        </p:nvSpPr>
        <p:spPr/>
        <p:txBody>
          <a:bodyPr/>
          <a:lstStyle/>
          <a:p>
            <a:r>
              <a:rPr lang="en-US"/>
              <a:t>Project Tittle</a:t>
            </a:r>
          </a:p>
        </p:txBody>
      </p:sp>
      <p:sp>
        <p:nvSpPr>
          <p:cNvPr id="1048611"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6" name="Content Placeholder 5"/>
          <p:cNvPicPr>
            <a:picLocks noGrp="1"/>
          </p:cNvPicPr>
          <p:nvPr>
            <p:ph idx="1"/>
          </p:nvPr>
        </p:nvPicPr>
        <p:blipFill>
          <a:blip r:embed="rId2"/>
          <a:stretch>
            <a:fillRect/>
          </a:stretch>
        </p:blipFill>
        <p:spPr>
          <a:xfrm>
            <a:off x="1435100" y="1635298"/>
            <a:ext cx="7499350" cy="44256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Conclusion:</a:t>
            </a:r>
          </a:p>
        </p:txBody>
      </p:sp>
      <p:sp>
        <p:nvSpPr>
          <p:cNvPr id="1048652" name="Content Placeholder 2"/>
          <p:cNvSpPr>
            <a:spLocks noGrp="1"/>
          </p:cNvSpPr>
          <p:nvPr>
            <p:ph idx="1"/>
          </p:nvPr>
        </p:nvSpPr>
        <p:spPr/>
        <p:txBody>
          <a:bodyPr>
            <a:normAutofit fontScale="77500" lnSpcReduction="20000"/>
          </a:bodyPr>
          <a:lstStyle/>
          <a:p>
            <a:r>
              <a:rPr lang="en-IN" dirty="0"/>
              <a:t>The Notepad Application successfully demonstrates the implementation of a simple yet functional text-editing tool using Java Swing. The application effectively enables users to create, edit, and manage plain text documents with ease, incorporating essential features like file operations and basic editing tools. The intuitive menu-based interface, combined with keyboard shortcuts, enhances user productivity and accessibility. The project highlights efficient event handling, graphical user interface design, and file management capabilities, making it a practical exercise in software development and user experience design. This notepad serves as a solid foundation for future enhancements, such as advanced text formatting, cloud integration, or support for additional file types.</a:t>
            </a:r>
            <a:endParaRPr lang="en-IN" sz="2400" dirty="0"/>
          </a:p>
        </p:txBody>
      </p:sp>
      <p:sp>
        <p:nvSpPr>
          <p:cNvPr id="1048653" name="Footer Placeholder 3"/>
          <p:cNvSpPr>
            <a:spLocks noGrp="1"/>
          </p:cNvSpPr>
          <p:nvPr>
            <p:ph type="ftr" sz="quarter" idx="11"/>
          </p:nvPr>
        </p:nvSpPr>
        <p:spPr/>
        <p:txBody>
          <a:bodyPr/>
          <a:lstStyle/>
          <a:p>
            <a:r>
              <a:rPr lang="en-US"/>
              <a:t>Project Tittle</a:t>
            </a:r>
          </a:p>
        </p:txBody>
      </p:sp>
      <p:sp>
        <p:nvSpPr>
          <p:cNvPr id="1048654"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normAutofit/>
          </a:bodyPr>
          <a:lstStyle/>
          <a:p>
            <a:r>
              <a:rPr lang="en-US" dirty="0" smtClean="0"/>
              <a:t>Application</a:t>
            </a:r>
            <a:r>
              <a:rPr lang="en-US" dirty="0"/>
              <a:t>:</a:t>
            </a:r>
            <a:endParaRPr lang="en-US" dirty="0"/>
          </a:p>
        </p:txBody>
      </p:sp>
      <p:sp>
        <p:nvSpPr>
          <p:cNvPr id="1048656" name="Content Placeholder 2"/>
          <p:cNvSpPr>
            <a:spLocks noGrp="1"/>
          </p:cNvSpPr>
          <p:nvPr>
            <p:ph idx="1"/>
          </p:nvPr>
        </p:nvSpPr>
        <p:spPr>
          <a:xfrm>
            <a:off x="1435608" y="1828800"/>
            <a:ext cx="7498080" cy="4419600"/>
          </a:xfrm>
        </p:spPr>
        <p:txBody>
          <a:bodyPr>
            <a:normAutofit fontScale="47500" lnSpcReduction="20000"/>
          </a:bodyPr>
          <a:lstStyle/>
          <a:p>
            <a:r>
              <a:rPr lang="en-IN" dirty="0"/>
              <a:t>·  </a:t>
            </a:r>
            <a:r>
              <a:rPr lang="en-IN" b="1" dirty="0"/>
              <a:t>Skill Development &amp; Training:</a:t>
            </a:r>
            <a:r>
              <a:rPr lang="en-IN" dirty="0"/>
              <a:t> Enhances text-editing efficiency, familiarity with keyboard shortcuts, and basic software navigation, making it useful for beginner-level computer literacy training. </a:t>
            </a:r>
            <a:endParaRPr lang="en-IN" sz="2800" dirty="0"/>
          </a:p>
          <a:p>
            <a:r>
              <a:rPr lang="en-IN" dirty="0"/>
              <a:t>·  </a:t>
            </a:r>
            <a:r>
              <a:rPr lang="en-IN" b="1" dirty="0"/>
              <a:t>Software Development Industry:</a:t>
            </a:r>
            <a:r>
              <a:rPr lang="en-IN" dirty="0"/>
              <a:t> Provides a foundational example of a lightweight utility application, which can be expanded into more complex text editors or integrated into larger software suites. </a:t>
            </a:r>
            <a:endParaRPr lang="en-IN" sz="2800" dirty="0"/>
          </a:p>
          <a:p>
            <a:r>
              <a:rPr lang="en-IN" dirty="0"/>
              <a:t>·  </a:t>
            </a:r>
            <a:r>
              <a:rPr lang="en-IN" b="1" dirty="0"/>
              <a:t>User Interaction Research:</a:t>
            </a:r>
            <a:r>
              <a:rPr lang="en-IN" dirty="0"/>
              <a:t> Supports studies in human-computer interaction, usability testing, and GUI design by offering a simple platform for </a:t>
            </a:r>
            <a:r>
              <a:rPr lang="en-IN" dirty="0" err="1"/>
              <a:t>analyzing</a:t>
            </a:r>
            <a:r>
              <a:rPr lang="en-IN" dirty="0"/>
              <a:t> user </a:t>
            </a:r>
            <a:r>
              <a:rPr lang="en-IN" dirty="0" err="1"/>
              <a:t>behavior</a:t>
            </a:r>
            <a:r>
              <a:rPr lang="en-IN" dirty="0"/>
              <a:t> with text-based tools. </a:t>
            </a:r>
            <a:endParaRPr lang="en-IN" sz="2800" dirty="0"/>
          </a:p>
          <a:p>
            <a:r>
              <a:rPr lang="en-IN" dirty="0"/>
              <a:t>·  </a:t>
            </a:r>
            <a:r>
              <a:rPr lang="en-IN" b="1" dirty="0"/>
              <a:t>Productivity Tools:</a:t>
            </a:r>
            <a:r>
              <a:rPr lang="en-IN" dirty="0"/>
              <a:t> Can be adapted for quick note-taking, drafting, or editing tasks, aiding professionals, students, and casual users in managing text efficiently. </a:t>
            </a:r>
            <a:endParaRPr lang="en-IN" sz="2800" dirty="0"/>
          </a:p>
          <a:p>
            <a:r>
              <a:rPr lang="en-IN" dirty="0"/>
              <a:t>·  </a:t>
            </a:r>
            <a:r>
              <a:rPr lang="en-IN" b="1" dirty="0"/>
              <a:t>Education &amp; Learning Tools:</a:t>
            </a:r>
            <a:r>
              <a:rPr lang="en-IN" dirty="0"/>
              <a:t> Serves as an engaging way to introduce programming concepts like event-driven programming, file I/O operations, and Swing-based UI development to students. </a:t>
            </a:r>
            <a:endParaRPr lang="en-IN" sz="2800" dirty="0"/>
          </a:p>
          <a:p>
            <a:r>
              <a:rPr lang="en-IN" dirty="0"/>
              <a:t>·  </a:t>
            </a:r>
            <a:r>
              <a:rPr lang="en-IN" b="1" dirty="0"/>
              <a:t>Programming Practice:</a:t>
            </a:r>
            <a:r>
              <a:rPr lang="en-IN" dirty="0"/>
              <a:t> Offers a practical project for developers to hone skills in Java, object-oriented design, and application optimization for real-world use cases. </a:t>
            </a:r>
            <a:endParaRPr lang="en-IN" sz="2800" dirty="0"/>
          </a:p>
          <a:p>
            <a:r>
              <a:rPr lang="en-IN" dirty="0"/>
              <a:t>·  </a:t>
            </a:r>
            <a:r>
              <a:rPr lang="en-IN" b="1" dirty="0"/>
              <a:t>Everyday Utility &amp; Casual Use:</a:t>
            </a:r>
            <a:r>
              <a:rPr lang="en-IN" dirty="0"/>
              <a:t> Provides a simple, reliable text-editing solution for personal use, suitable for users of all skill levels seeking a no-frills notepad experience.</a:t>
            </a:r>
            <a:endParaRPr lang="en-IN" sz="2800" dirty="0"/>
          </a:p>
        </p:txBody>
      </p:sp>
      <p:sp>
        <p:nvSpPr>
          <p:cNvPr id="1048657" name="Footer Placeholder 3"/>
          <p:cNvSpPr>
            <a:spLocks noGrp="1"/>
          </p:cNvSpPr>
          <p:nvPr>
            <p:ph type="ftr" sz="quarter" idx="11"/>
          </p:nvPr>
        </p:nvSpPr>
        <p:spPr/>
        <p:txBody>
          <a:bodyPr/>
          <a:lstStyle/>
          <a:p>
            <a:r>
              <a:rPr lang="en-US"/>
              <a:t>Project Tittle</a:t>
            </a:r>
          </a:p>
        </p:txBody>
      </p:sp>
      <p:sp>
        <p:nvSpPr>
          <p:cNvPr id="1048658"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7AFFAADFCE049BA76089FCB88E6D0" ma:contentTypeVersion="3" ma:contentTypeDescription="Create a new document." ma:contentTypeScope="" ma:versionID="87cf1efb7f5f25ca17aa6642d02b35ba">
  <xsd:schema xmlns:xsd="http://www.w3.org/2001/XMLSchema" xmlns:xs="http://www.w3.org/2001/XMLSchema" xmlns:p="http://schemas.microsoft.com/office/2006/metadata/properties" xmlns:ns2="d43cee23-0dac-41d8-8034-8065757e41e3" targetNamespace="http://schemas.microsoft.com/office/2006/metadata/properties" ma:root="true" ma:fieldsID="e926e9be6f1b96bf922328537fff0a91" ns2:_="">
    <xsd:import namespace="d43cee23-0dac-41d8-8034-8065757e41e3"/>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ee23-0dac-41d8-8034-8065757e41e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d43cee23-0dac-41d8-8034-8065757e41e3" xsi:nil="true"/>
  </documentManagement>
</p:properties>
</file>

<file path=customXml/itemProps1.xml><?xml version="1.0" encoding="utf-8"?>
<ds:datastoreItem xmlns:ds="http://schemas.openxmlformats.org/officeDocument/2006/customXml" ds:itemID="{4146F35C-9188-4D97-A0A5-3BEA005B3E45}">
  <ds:schemaRefs>
    <ds:schemaRef ds:uri="http://schemas.microsoft.com/sharepoint/v3/contenttype/forms"/>
  </ds:schemaRefs>
</ds:datastoreItem>
</file>

<file path=customXml/itemProps2.xml><?xml version="1.0" encoding="utf-8"?>
<ds:datastoreItem xmlns:ds="http://schemas.openxmlformats.org/officeDocument/2006/customXml" ds:itemID="{F5E044C8-3401-4540-84B0-82693820C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cee23-0dac-41d8-8034-8065757e41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CAD490-FA5F-4B64-9F3E-DDACD81D73D5}">
  <ds:schemaRefs>
    <ds:schemaRef ds:uri="http://schemas.microsoft.com/office/2006/documentManagement/types"/>
    <ds:schemaRef ds:uri="http://purl.org/dc/terms/"/>
    <ds:schemaRef ds:uri="http://schemas.openxmlformats.org/package/2006/metadata/core-properties"/>
    <ds:schemaRef ds:uri="http://purl.org/dc/dcmitype/"/>
    <ds:schemaRef ds:uri="d43cee23-0dac-41d8-8034-8065757e41e3"/>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TotalTime>
  <Words>1287</Words>
  <Application>Microsoft Office PowerPoint</Application>
  <PresentationFormat>On-screen Show (4:3)</PresentationFormat>
  <Paragraphs>113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AndroidClock</vt:lpstr>
      <vt:lpstr>Arial</vt:lpstr>
      <vt:lpstr>Calibri</vt:lpstr>
      <vt:lpstr>Gill Sans MT</vt:lpstr>
      <vt:lpstr>Kokila</vt:lpstr>
      <vt:lpstr>Times New Roman</vt:lpstr>
      <vt:lpstr>Verdana</vt:lpstr>
      <vt:lpstr>Wingdings 2</vt:lpstr>
      <vt:lpstr>Solstice</vt:lpstr>
      <vt:lpstr>PowerPoint Presentation</vt:lpstr>
      <vt:lpstr>Introduction</vt:lpstr>
      <vt:lpstr>Proposed System</vt:lpstr>
      <vt:lpstr>Algorithm / flowchart</vt:lpstr>
      <vt:lpstr>Source code explanation</vt:lpstr>
      <vt:lpstr>PowerPoint Presentation</vt:lpstr>
      <vt:lpstr>Result:</vt:lpstr>
      <vt:lpstr>Conclusion:</vt:lpstr>
      <vt:lpstr>Application:</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Ajinkya</dc:creator>
  <cp:lastModifiedBy>Microsoft account</cp:lastModifiedBy>
  <cp:revision>5</cp:revision>
  <dcterms:created xsi:type="dcterms:W3CDTF">2006-08-15T02:00:00Z</dcterms:created>
  <dcterms:modified xsi:type="dcterms:W3CDTF">2025-04-02T07:08:46Z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y fmtid="{D5CDD505-2E9C-101B-9397-08002B2CF9AE}" pid="3" name="ContentTypeId">
    <vt:lpwstr>0x0101009927AFFAADFCE049BA76089FCB88E6D0</vt:lpwstr>
  </property>
</Properties>
</file>