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166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6" d="100"/>
          <a:sy n="26" d="100"/>
        </p:scale>
        <p:origin x="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C0D77-B117-47B3-9FF3-64A109464C2D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4363" y="1143000"/>
            <a:ext cx="5629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9EF8-9607-4080-AA90-C8FB6567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ED88-B925-43E0-9814-B9DC39526487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48F-6A0E-4595-B944-65765C43503D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5E79-A149-4E68-99CB-923CE45E0BAE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99C-CC80-4808-8784-DDF693F03E08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9398-355C-4D7B-A782-3C181B017733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AE51-FC2C-410C-93D1-A10582AB47F6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E1E6-2C61-46E8-82F4-90BFDE450E20}" type="datetime1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67C0-F38B-4E2D-B230-70519DCD4324}" type="datetime1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F8EF-4519-4D42-9377-618823ACDA87}" type="datetime1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272-B137-4ED2-B2F7-2FA7A6A1BB28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E364-95B6-4575-B8FE-1C3366433F39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764D-310C-45A3-A11C-554D5E0F53A6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@sourav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890699" y="840210"/>
            <a:ext cx="465522" cy="7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548320"/>
            <a:ext cx="1077755" cy="5837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570230" y="2784732"/>
            <a:ext cx="4979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567591" y="4119727"/>
            <a:ext cx="4979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910591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3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 flipV="1">
            <a:off x="11740368" y="2306731"/>
            <a:ext cx="404878" cy="27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35194" y="1951398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57073"/>
            <a:ext cx="3853" cy="50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9" y="3388609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245385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B8EF3-5C11-464E-CA7B-715EB300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@sourav</a:t>
            </a:r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177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Ashish Singh</cp:lastModifiedBy>
  <cp:revision>38</cp:revision>
  <dcterms:created xsi:type="dcterms:W3CDTF">2021-01-19T12:02:17Z</dcterms:created>
  <dcterms:modified xsi:type="dcterms:W3CDTF">2022-07-30T15:29:25Z</dcterms:modified>
</cp:coreProperties>
</file>