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1088785" r:id="rId2"/>
    <p:sldId id="11088804" r:id="rId3"/>
    <p:sldId id="11088802" r:id="rId4"/>
    <p:sldId id="11088799" r:id="rId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66CC"/>
    <a:srgbClr val="594B13"/>
    <a:srgbClr val="ED7D31"/>
    <a:srgbClr val="FFC000"/>
    <a:srgbClr val="B99A3A"/>
    <a:srgbClr val="0841A8"/>
    <a:srgbClr val="00B050"/>
    <a:srgbClr val="F18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3630" autoAdjust="0"/>
  </p:normalViewPr>
  <p:slideViewPr>
    <p:cSldViewPr snapToGrid="0">
      <p:cViewPr varScale="1">
        <p:scale>
          <a:sx n="75" d="100"/>
          <a:sy n="75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2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8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小树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350" y="6336665"/>
            <a:ext cx="415290" cy="384810"/>
          </a:xfrm>
          <a:prstGeom prst="rect">
            <a:avLst/>
          </a:prstGeom>
        </p:spPr>
      </p:pic>
      <p:pic>
        <p:nvPicPr>
          <p:cNvPr id="8" name="图片 7" descr="logo红底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09505" y="0"/>
            <a:ext cx="2182495" cy="671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带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59" y="2141855"/>
            <a:ext cx="6216798" cy="1064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46974" y="3956840"/>
            <a:ext cx="824205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悦</a:t>
            </a:r>
            <a:r>
              <a:rPr lang="zh-CN" altLang="en-US" sz="4000" dirty="0" smtClean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谱</a:t>
            </a:r>
            <a:r>
              <a:rPr lang="en-US" altLang="zh-CN" sz="4000" dirty="0" smtClean="0">
                <a:solidFill>
                  <a:srgbClr val="0066CC"/>
                </a:solidFill>
                <a:latin typeface="Cooper Black" panose="0208090404030B020404" pitchFamily="18" charset="0"/>
                <a:ea typeface="隶书" panose="02010509060101010101" charset="-122"/>
                <a:cs typeface="隶书" panose="02010509060101010101" charset="-122"/>
              </a:rPr>
              <a:t>EDA</a:t>
            </a:r>
            <a:r>
              <a:rPr lang="zh-CN" altLang="en-US" sz="4000" dirty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线上</a:t>
            </a:r>
            <a:r>
              <a:rPr lang="zh-CN" altLang="en-US" sz="4000" dirty="0" smtClean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推广</a:t>
            </a:r>
            <a:endParaRPr lang="zh-CN" altLang="en-US" sz="4000" dirty="0">
              <a:solidFill>
                <a:srgbClr val="0066CC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7164" y="5413685"/>
            <a:ext cx="398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缪爱兵</a:t>
            </a:r>
            <a:endParaRPr lang="en-US" altLang="zh-CN" sz="3600" dirty="0" smtClean="0">
              <a:solidFill>
                <a:srgbClr val="0066CC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ctr"/>
            <a:r>
              <a:rPr lang="en-US" altLang="zh-CN" sz="3600" dirty="0" smtClean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2022</a:t>
            </a:r>
            <a:r>
              <a:rPr lang="zh-CN" altLang="en-US" sz="3600" dirty="0" smtClean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年</a:t>
            </a:r>
            <a:r>
              <a:rPr lang="en-US" altLang="zh-CN" sz="3600" dirty="0" smtClean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4</a:t>
            </a:r>
            <a:r>
              <a:rPr lang="zh-CN" altLang="en-US" sz="3600" dirty="0" smtClean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月</a:t>
            </a:r>
            <a:r>
              <a:rPr lang="en-US" altLang="zh-CN" sz="3600" dirty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8</a:t>
            </a:r>
            <a:r>
              <a:rPr lang="zh-CN" altLang="en-US" sz="3600" dirty="0" smtClean="0">
                <a:solidFill>
                  <a:srgbClr val="0066CC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日</a:t>
            </a:r>
            <a:endParaRPr lang="zh-CN" altLang="en-US" sz="3600" dirty="0">
              <a:solidFill>
                <a:srgbClr val="0066CC"/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285" y="956948"/>
            <a:ext cx="10914742" cy="4616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  <a:sp3d extrusionH="57150">
              <a:bevelT w="38100" h="38100" prst="angle"/>
            </a:sp3d>
          </a:bodyPr>
          <a:lstStyle>
            <a:defPPr>
              <a:defRPr lang="zh-CN"/>
            </a:defPPr>
            <a:lvl1pPr defTabSz="457200">
              <a:spcBef>
                <a:spcPct val="0"/>
              </a:spcBef>
              <a:defRPr sz="4000" b="1">
                <a:solidFill>
                  <a:srgbClr val="0066CC"/>
                </a:solidFill>
                <a:cs typeface="+mn-ea"/>
              </a:defRPr>
            </a:lvl1pPr>
          </a:lstStyle>
          <a:p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集</a:t>
            </a:r>
            <a:r>
              <a:rPr lang="en-US" altLang="zh-CN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CAM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CAM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机器人、</a:t>
            </a:r>
            <a:r>
              <a:rPr lang="en-US" altLang="zh-CN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MI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、报价、</a:t>
            </a:r>
            <a:r>
              <a:rPr lang="en-US" altLang="zh-CN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DFM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、云服务等于一体</a:t>
            </a:r>
            <a:r>
              <a:rPr lang="zh-CN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的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工程互联网平台</a:t>
            </a:r>
            <a:endParaRPr lang="zh-CN" alt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03" y="1690068"/>
            <a:ext cx="4657854" cy="498662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094027" y="4163458"/>
            <a:ext cx="286244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defPPr>
              <a:defRPr lang="zh-CN"/>
            </a:defPPr>
            <a:lvl1pPr defTabSz="457200">
              <a:spcBef>
                <a:spcPct val="0"/>
              </a:spcBef>
              <a:defRPr sz="4000" b="1">
                <a:solidFill>
                  <a:srgbClr val="0066CC"/>
                </a:solidFill>
                <a:cs typeface="+mn-ea"/>
              </a:defRPr>
            </a:lvl1pPr>
          </a:lstStyle>
          <a:p>
            <a:r>
              <a:rPr lang="en-US" altLang="zh-CN" sz="2400" dirty="0">
                <a:solidFill>
                  <a:srgbClr val="FF0000"/>
                </a:solidFill>
                <a:latin typeface="+mj-ea"/>
              </a:rPr>
              <a:t>XXX XXXX </a:t>
            </a:r>
            <a:r>
              <a:rPr lang="en-US" altLang="zh-CN" sz="2400" dirty="0" err="1">
                <a:solidFill>
                  <a:srgbClr val="FF0000"/>
                </a:solidFill>
                <a:latin typeface="+mj-ea"/>
              </a:rPr>
              <a:t>XXXX</a:t>
            </a:r>
            <a:endParaRPr lang="zh-CN" altLang="en-US" sz="24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36321" y="4605202"/>
            <a:ext cx="451704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defPPr>
              <a:defRPr lang="zh-CN"/>
            </a:defPPr>
            <a:lvl1pPr defTabSz="457200">
              <a:spcBef>
                <a:spcPct val="0"/>
              </a:spcBef>
              <a:defRPr sz="4000" b="1">
                <a:solidFill>
                  <a:srgbClr val="0066CC"/>
                </a:solidFill>
                <a:cs typeface="+mn-ea"/>
              </a:defRPr>
            </a:lvl1pPr>
          </a:lstStyle>
          <a:p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填写推荐号即可获得代金券及优惠礼包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1763" y="169723"/>
            <a:ext cx="6607238" cy="62129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lumMod val="60000"/>
                <a:lumOff val="40000"/>
                <a:alpha val="5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悦谱</a:t>
            </a:r>
            <a:r>
              <a:rPr lang="en-US" altLang="zh-CN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EDA</a:t>
            </a:r>
            <a:endParaRPr lang="zh-CN" altLang="en-US" sz="4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"/>
            <a:ext cx="1524000" cy="7621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63" y="1690068"/>
            <a:ext cx="6315075" cy="497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" y="62365"/>
            <a:ext cx="2266950" cy="4572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036321" y="4183379"/>
            <a:ext cx="4517049" cy="84364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7419" y="382899"/>
            <a:ext cx="8402424" cy="203132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  <a:sp3d extrusionH="57150">
              <a:bevelT w="38100" h="38100" prst="angle"/>
            </a:sp3d>
          </a:bodyPr>
          <a:lstStyle>
            <a:defPPr>
              <a:defRPr lang="zh-CN"/>
            </a:defPPr>
            <a:lvl1pPr defTabSz="457200">
              <a:spcBef>
                <a:spcPct val="0"/>
              </a:spcBef>
              <a:defRPr sz="4000" b="1">
                <a:solidFill>
                  <a:srgbClr val="0066CC"/>
                </a:solidFill>
                <a:cs typeface="+mn-ea"/>
              </a:defRPr>
            </a:lvl1pPr>
          </a:lstStyle>
          <a:p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</a:rPr>
              <a:t>悦谱</a:t>
            </a:r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</a:rPr>
              <a:t>EDA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</a:rPr>
              <a:t>：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国产</a:t>
            </a:r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CAM/MI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软件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工具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集分享</a:t>
            </a:r>
            <a:endParaRPr lang="en-US" altLang="zh-CN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下载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地址：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http://www.epsemicon.com/downloadSofts.html   </a:t>
            </a:r>
            <a:endParaRPr lang="en-US" altLang="zh-CN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注册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推荐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号码：</a:t>
            </a:r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XXX XXXX </a:t>
            </a:r>
            <a:r>
              <a:rPr lang="en-US" altLang="zh-CN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XXXX</a:t>
            </a:r>
            <a:endParaRPr lang="en-US" altLang="zh-CN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公测</a:t>
            </a:r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(4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月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日</a:t>
            </a:r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-26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日</a:t>
            </a:r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注册立享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1000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元代金券，推荐立享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200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元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优惠券</a:t>
            </a:r>
            <a:endParaRPr lang="en-US" altLang="zh-CN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更多新功能将陆续上线，敬请关注</a:t>
            </a:r>
            <a:endParaRPr lang="en-US" altLang="zh-CN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好的建议或反馈有额外福利</a:t>
            </a:r>
            <a:endParaRPr lang="en-US" altLang="zh-CN" sz="18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endParaRPr lang="en-US" altLang="zh-CN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3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120579D-D905-48AA-AEF7-1329EDA36B54}"/>
              </a:ext>
            </a:extLst>
          </p:cNvPr>
          <p:cNvSpPr txBox="1"/>
          <p:nvPr/>
        </p:nvSpPr>
        <p:spPr>
          <a:xfrm>
            <a:off x="4403464" y="2260282"/>
            <a:ext cx="559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ekie jianyuanti" panose="02010601030101010101" pitchFamily="2" charset="-122"/>
                <a:ea typeface="iekie jianyuanti" panose="02010601030101010101" pitchFamily="2" charset="-122"/>
                <a:sym typeface="iekie jianyuanti" panose="02010601030101010101" pitchFamily="2" charset="-122"/>
              </a:rPr>
              <a:t>感           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38BAB0C-48DD-4C36-9B34-4C6C3E774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85" y="39755"/>
            <a:ext cx="1295111" cy="4827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61E7243-D989-4F1E-83E7-7A410F224C50}"/>
              </a:ext>
            </a:extLst>
          </p:cNvPr>
          <p:cNvSpPr txBox="1"/>
          <p:nvPr/>
        </p:nvSpPr>
        <p:spPr>
          <a:xfrm>
            <a:off x="1874546" y="4277599"/>
            <a:ext cx="787011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DFEFC"/>
                </a:solidFill>
              </a:rPr>
              <a:t>苏州悦谱半导体有限公司</a:t>
            </a:r>
            <a:endParaRPr lang="en-US" altLang="zh-CN" sz="2000" dirty="0">
              <a:solidFill>
                <a:srgbClr val="FDFEFC"/>
              </a:solidFill>
            </a:endParaRPr>
          </a:p>
          <a:p>
            <a:endParaRPr lang="en-US" altLang="zh-CN" dirty="0">
              <a:solidFill>
                <a:srgbClr val="FDFEFC"/>
              </a:solidFill>
            </a:endParaRPr>
          </a:p>
          <a:p>
            <a:r>
              <a:rPr lang="zh-CN" altLang="en-US" dirty="0">
                <a:solidFill>
                  <a:srgbClr val="FDFEFC"/>
                </a:solidFill>
              </a:rPr>
              <a:t>网址：</a:t>
            </a:r>
            <a:r>
              <a:rPr lang="en-US" altLang="zh-CN" dirty="0">
                <a:solidFill>
                  <a:srgbClr val="FFFFFF"/>
                </a:solidFill>
              </a:rPr>
              <a:t>www.epsemicon.com</a:t>
            </a:r>
          </a:p>
          <a:p>
            <a:r>
              <a:rPr lang="zh-CN" altLang="en-US" dirty="0">
                <a:solidFill>
                  <a:srgbClr val="FDFEFC"/>
                </a:solidFill>
              </a:rPr>
              <a:t>电话：</a:t>
            </a:r>
            <a:r>
              <a:rPr lang="en-US" altLang="zh-CN" dirty="0">
                <a:solidFill>
                  <a:srgbClr val="FDFEFC"/>
                </a:solidFill>
              </a:rPr>
              <a:t>0512-67069003</a:t>
            </a:r>
          </a:p>
          <a:p>
            <a:r>
              <a:rPr lang="zh-CN" altLang="en-US" dirty="0">
                <a:solidFill>
                  <a:srgbClr val="FDFEFC"/>
                </a:solidFill>
              </a:rPr>
              <a:t>手机：</a:t>
            </a:r>
            <a:r>
              <a:rPr lang="en-US" altLang="zh-CN" dirty="0">
                <a:solidFill>
                  <a:srgbClr val="FDFEFC"/>
                </a:solidFill>
              </a:rPr>
              <a:t>19941972528 (</a:t>
            </a:r>
            <a:r>
              <a:rPr lang="zh-CN" altLang="en-US" dirty="0">
                <a:solidFill>
                  <a:srgbClr val="FDFEFC"/>
                </a:solidFill>
              </a:rPr>
              <a:t>手机</a:t>
            </a:r>
            <a:r>
              <a:rPr lang="en-US" altLang="zh-CN" dirty="0">
                <a:solidFill>
                  <a:srgbClr val="FDFEFC"/>
                </a:solidFill>
              </a:rPr>
              <a:t>&amp;</a:t>
            </a:r>
            <a:r>
              <a:rPr lang="zh-CN" altLang="en-US" dirty="0">
                <a:solidFill>
                  <a:srgbClr val="FDFEFC"/>
                </a:solidFill>
              </a:rPr>
              <a:t>微信同号</a:t>
            </a:r>
            <a:r>
              <a:rPr lang="en-US" altLang="zh-CN" dirty="0">
                <a:solidFill>
                  <a:srgbClr val="FDFEFC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FDFEFC"/>
                </a:solidFill>
              </a:rPr>
              <a:t>邮箱：</a:t>
            </a:r>
            <a:r>
              <a:rPr lang="en-US" altLang="zh-CN" dirty="0">
                <a:solidFill>
                  <a:srgbClr val="FDFEFC"/>
                </a:solidFill>
              </a:rPr>
              <a:t>sales@epsemicon.com</a:t>
            </a:r>
          </a:p>
          <a:p>
            <a:r>
              <a:rPr lang="zh-CN" altLang="en-US" dirty="0">
                <a:solidFill>
                  <a:srgbClr val="FDFEFC"/>
                </a:solidFill>
              </a:rPr>
              <a:t>地址：江苏省苏州市工业园区金鸡湖大道</a:t>
            </a:r>
            <a:r>
              <a:rPr lang="en-US" altLang="zh-CN" dirty="0">
                <a:solidFill>
                  <a:srgbClr val="FDFEFC"/>
                </a:solidFill>
              </a:rPr>
              <a:t>1355</a:t>
            </a:r>
            <a:r>
              <a:rPr lang="zh-CN" altLang="en-US" dirty="0">
                <a:solidFill>
                  <a:srgbClr val="FDFEFC"/>
                </a:solidFill>
              </a:rPr>
              <a:t>号国际科技园三期</a:t>
            </a:r>
            <a:r>
              <a:rPr lang="en-US" altLang="zh-CN" dirty="0">
                <a:solidFill>
                  <a:srgbClr val="FDFEFC"/>
                </a:solidFill>
              </a:rPr>
              <a:t>9</a:t>
            </a:r>
            <a:r>
              <a:rPr lang="zh-CN" altLang="en-US" dirty="0" smtClean="0">
                <a:solidFill>
                  <a:srgbClr val="FDFEFC"/>
                </a:solidFill>
              </a:rPr>
              <a:t>楼</a:t>
            </a:r>
            <a:endParaRPr lang="zh-CN" altLang="en-US" dirty="0">
              <a:solidFill>
                <a:srgbClr val="FDFE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160</Words>
  <Application>Microsoft Office PowerPoint</Application>
  <PresentationFormat>宽屏</PresentationFormat>
  <Paragraphs>23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iekie jianyuanti</vt:lpstr>
      <vt:lpstr>隶书</vt:lpstr>
      <vt:lpstr>宋体</vt:lpstr>
      <vt:lpstr>微软雅黑</vt:lpstr>
      <vt:lpstr>Arial</vt:lpstr>
      <vt:lpstr>Calibri</vt:lpstr>
      <vt:lpstr>Cooper Black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xinghuan</dc:creator>
  <cp:lastModifiedBy>mab</cp:lastModifiedBy>
  <cp:revision>2614</cp:revision>
  <cp:lastPrinted>2022-04-08T02:19:43Z</cp:lastPrinted>
  <dcterms:created xsi:type="dcterms:W3CDTF">2021-06-25T07:30:00Z</dcterms:created>
  <dcterms:modified xsi:type="dcterms:W3CDTF">2022-04-08T03:53:48Z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30233C59B8444246A470D4FA6FCBA42B</vt:lpwstr>
  </property>
  <property fmtid="{D5CDD505-2E9C-101B-9397-08002B2CF9AE}" pid="3" name="KSOProductBuildVer">
    <vt:lpwstr>2052-11.1.0.11194</vt:lpwstr>
  </property>
</Properties>
</file>