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6" r:id="rId4"/>
    <p:sldId id="287" r:id="rId5"/>
    <p:sldId id="294" r:id="rId6"/>
    <p:sldId id="285" r:id="rId7"/>
    <p:sldId id="288" r:id="rId8"/>
    <p:sldId id="289" r:id="rId9"/>
    <p:sldId id="290" r:id="rId10"/>
    <p:sldId id="291" r:id="rId11"/>
    <p:sldId id="261" r:id="rId12"/>
    <p:sldId id="283" r:id="rId13"/>
    <p:sldId id="284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94B29-F39D-43B3-BFB1-BD6A63C30B1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49196-9EE3-4341-8E0E-D44347902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7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824949" cy="2971801"/>
          </a:xfrm>
        </p:spPr>
        <p:txBody>
          <a:bodyPr/>
          <a:lstStyle/>
          <a:p>
            <a:pPr algn="ctr"/>
            <a:r>
              <a:rPr lang="zh-CN" altLang="zh-CN" b="1" dirty="0" smtClean="0"/>
              <a:t> </a:t>
            </a:r>
            <a:r>
              <a:rPr lang="en-US" altLang="zh-CN" b="1" dirty="0" smtClean="0"/>
              <a:t>			WINDOWS APP </a:t>
            </a:r>
            <a:r>
              <a:rPr lang="zh-CN" altLang="en-US" b="1" dirty="0" smtClean="0"/>
              <a:t>项目总结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10893895" cy="1947333"/>
          </a:xfrm>
        </p:spPr>
        <p:txBody>
          <a:bodyPr/>
          <a:lstStyle/>
          <a:p>
            <a:r>
              <a:rPr lang="en-US" altLang="zh-CN" b="1" dirty="0" smtClean="0"/>
              <a:t>					</a:t>
            </a:r>
            <a:r>
              <a:rPr lang="en-US" altLang="zh-CN" sz="2800" b="1" dirty="0" smtClean="0"/>
              <a:t>23</a:t>
            </a:r>
            <a:r>
              <a:rPr lang="zh-CN" altLang="en-US" sz="2800" b="1" dirty="0"/>
              <a:t>组：胡庆庆、王杰、张德胜、李耀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50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 从</a:t>
            </a:r>
            <a:r>
              <a:rPr lang="en-US" altLang="zh-CN" b="1" dirty="0" err="1" smtClean="0"/>
              <a:t>CanTool</a:t>
            </a:r>
            <a:r>
              <a:rPr lang="zh-CN" altLang="en-US" b="1" dirty="0" smtClean="0"/>
              <a:t>装置不断接收</a:t>
            </a:r>
            <a:r>
              <a:rPr lang="en-US" altLang="zh-CN" b="1" dirty="0" smtClean="0"/>
              <a:t>Can</a:t>
            </a:r>
            <a:r>
              <a:rPr lang="zh-CN" altLang="en-US" b="1" dirty="0" smtClean="0"/>
              <a:t>信息</a:t>
            </a:r>
            <a:endParaRPr lang="en-US" altLang="zh-CN" b="1" dirty="0" smtClean="0"/>
          </a:p>
          <a:p>
            <a:r>
              <a:rPr lang="zh-CN" altLang="en-US" b="1" dirty="0" smtClean="0"/>
              <a:t>字符串，并展示其原始数据。</a:t>
            </a:r>
            <a:endParaRPr lang="zh-CN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00" y="1645951"/>
            <a:ext cx="566816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4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6.CAN</a:t>
            </a:r>
            <a:r>
              <a:rPr lang="zh-CN" altLang="en-US" b="1" dirty="0" smtClean="0"/>
              <a:t>信息原始数据实时显示。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82" y="1765278"/>
            <a:ext cx="55340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47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/>
              <a:t>7</a:t>
            </a:r>
            <a:r>
              <a:rPr lang="en-US" altLang="zh-CN" b="1" dirty="0" smtClean="0"/>
              <a:t>.CAN</a:t>
            </a:r>
            <a:r>
              <a:rPr lang="zh-CN" altLang="en-US" b="1" dirty="0" smtClean="0"/>
              <a:t>信号的仪表盘。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05" y="1407793"/>
            <a:ext cx="727811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92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/>
              <a:t>8</a:t>
            </a:r>
            <a:r>
              <a:rPr lang="en-US" altLang="zh-CN" b="1" dirty="0" smtClean="0"/>
              <a:t>.CAN</a:t>
            </a:r>
            <a:r>
              <a:rPr lang="zh-CN" altLang="en-US" b="1" dirty="0" smtClean="0"/>
              <a:t>信号实时曲线。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84" y="1269260"/>
            <a:ext cx="762106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algn="ctr"/>
            <a:endParaRPr lang="en-US" altLang="zh-CN" b="1" dirty="0" smtClean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 smtClean="0"/>
              <a:t>9.</a:t>
            </a:r>
            <a:r>
              <a:rPr lang="en-US" altLang="zh-CN" dirty="0"/>
              <a:t> </a:t>
            </a:r>
            <a:r>
              <a:rPr lang="en-US" altLang="zh-CN" b="1" dirty="0"/>
              <a:t>CAN</a:t>
            </a:r>
            <a:r>
              <a:rPr lang="zh-CN" altLang="zh-CN" b="1" dirty="0"/>
              <a:t>信号在</a:t>
            </a:r>
            <a:r>
              <a:rPr lang="en-US" altLang="zh-CN" b="1" dirty="0"/>
              <a:t>CAN</a:t>
            </a:r>
            <a:r>
              <a:rPr lang="zh-CN" altLang="zh-CN" b="1" dirty="0"/>
              <a:t>信息中的布局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59" y="1236374"/>
            <a:ext cx="8629055" cy="39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42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9600" b="1" dirty="0" smtClean="0"/>
              <a:t>			Thanks!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1368038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项目人员分工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944948"/>
            <a:ext cx="8534400" cy="3615267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胡庆庆：主要负责仪表盘、曲线图、</a:t>
            </a:r>
            <a:r>
              <a:rPr lang="en-US" altLang="zh-CN" sz="2400" b="1" dirty="0" smtClean="0"/>
              <a:t>Can</a:t>
            </a:r>
            <a:r>
              <a:rPr lang="zh-CN" altLang="en-US" sz="2400" b="1" dirty="0" smtClean="0"/>
              <a:t>信号布局。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王杰：窗体界面的设计，</a:t>
            </a:r>
            <a:r>
              <a:rPr lang="en-US" altLang="zh-CN" sz="2400" b="1" dirty="0" smtClean="0"/>
              <a:t>Can</a:t>
            </a:r>
            <a:r>
              <a:rPr lang="zh-CN" altLang="en-US" sz="2400" b="1" dirty="0" smtClean="0"/>
              <a:t>信息原始数据显示。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张德胜：</a:t>
            </a:r>
            <a:r>
              <a:rPr lang="en-US" altLang="zh-CN" sz="2400" b="1" dirty="0" smtClean="0"/>
              <a:t>Can</a:t>
            </a:r>
            <a:r>
              <a:rPr lang="zh-CN" altLang="en-US" sz="2400" b="1" dirty="0" smtClean="0"/>
              <a:t>信息的接收与发送。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李耀：数据库的设计、基本设置中的</a:t>
            </a:r>
            <a:r>
              <a:rPr lang="en-US" altLang="zh-CN" sz="2400" b="1" dirty="0" smtClean="0"/>
              <a:t>COM</a:t>
            </a:r>
            <a:r>
              <a:rPr lang="zh-CN" altLang="en-US" sz="2400" b="1" dirty="0" smtClean="0"/>
              <a:t>口设置。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75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 smtClean="0"/>
              <a:t>2.Github</a:t>
            </a:r>
            <a:r>
              <a:rPr lang="zh-CN" altLang="en-US" b="1" dirty="0" smtClean="0"/>
              <a:t>工作过程</a:t>
            </a:r>
            <a:endParaRPr lang="zh-CN" altLang="zh-CN" b="1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05" y="1944948"/>
            <a:ext cx="7396025" cy="3614738"/>
          </a:xfrm>
        </p:spPr>
      </p:pic>
    </p:spTree>
    <p:extLst>
      <p:ext uri="{BB962C8B-B14F-4D97-AF65-F5344CB8AC3E}">
        <p14:creationId xmlns:p14="http://schemas.microsoft.com/office/powerpoint/2010/main" val="19409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 smtClean="0"/>
              <a:t>2.Github</a:t>
            </a:r>
            <a:r>
              <a:rPr lang="zh-CN" altLang="en-US" b="1" dirty="0" smtClean="0"/>
              <a:t>工作过程</a:t>
            </a:r>
            <a:endParaRPr lang="zh-CN" altLang="zh-CN" b="1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45" y="1944948"/>
            <a:ext cx="6760567" cy="3614737"/>
          </a:xfrm>
        </p:spPr>
      </p:pic>
    </p:spTree>
    <p:extLst>
      <p:ext uri="{BB962C8B-B14F-4D97-AF65-F5344CB8AC3E}">
        <p14:creationId xmlns:p14="http://schemas.microsoft.com/office/powerpoint/2010/main" val="33499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 smtClean="0"/>
              <a:t>2.Github</a:t>
            </a:r>
            <a:r>
              <a:rPr lang="zh-CN" altLang="en-US" b="1" dirty="0" smtClean="0"/>
              <a:t>工作过程</a:t>
            </a:r>
            <a:endParaRPr lang="zh-CN" altLang="zh-CN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55" y="1829037"/>
            <a:ext cx="9028091" cy="4404337"/>
          </a:xfrm>
        </p:spPr>
      </p:pic>
    </p:spTree>
    <p:extLst>
      <p:ext uri="{BB962C8B-B14F-4D97-AF65-F5344CB8AC3E}">
        <p14:creationId xmlns:p14="http://schemas.microsoft.com/office/powerpoint/2010/main" val="30623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首先是</a:t>
            </a:r>
            <a:r>
              <a:rPr lang="en-US" altLang="zh-CN" b="1" dirty="0" smtClean="0"/>
              <a:t>COM</a:t>
            </a:r>
            <a:r>
              <a:rPr lang="zh-CN" altLang="en-US" b="1" dirty="0" smtClean="0"/>
              <a:t>口设置，</a:t>
            </a:r>
            <a:endParaRPr lang="en-US" altLang="zh-CN" b="1" dirty="0" smtClean="0"/>
          </a:p>
          <a:p>
            <a:r>
              <a:rPr lang="zh-CN" altLang="en-US" b="1" dirty="0" smtClean="0"/>
              <a:t>点击</a:t>
            </a:r>
            <a:r>
              <a:rPr lang="en-US" altLang="zh-CN" b="1" dirty="0"/>
              <a:t>OPEN</a:t>
            </a:r>
            <a:r>
              <a:rPr lang="zh-CN" altLang="en-US" b="1" dirty="0" smtClean="0"/>
              <a:t>按钮，打开相应的串口。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93" y="1736703"/>
            <a:ext cx="55435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34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/>
              <a:t>2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 下一步打开</a:t>
            </a:r>
            <a:r>
              <a:rPr lang="en-US" altLang="zh-CN" b="1" dirty="0" smtClean="0"/>
              <a:t>CAN</a:t>
            </a:r>
            <a:r>
              <a:rPr lang="zh-CN" altLang="en-US" b="1" dirty="0" smtClean="0"/>
              <a:t>信息接发菜单栏。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94" y="1795864"/>
            <a:ext cx="56388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0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 双击</a:t>
            </a:r>
            <a:r>
              <a:rPr lang="en-US" altLang="zh-CN" b="1" smtClean="0"/>
              <a:t>Can</a:t>
            </a:r>
            <a:r>
              <a:rPr lang="zh-CN" altLang="en-US" b="1" smtClean="0"/>
              <a:t>信息</a:t>
            </a:r>
            <a:r>
              <a:rPr lang="zh-CN" altLang="en-US" b="1" dirty="0" smtClean="0"/>
              <a:t>，用户输入相应</a:t>
            </a:r>
            <a:endParaRPr lang="en-US" altLang="zh-CN" b="1" dirty="0" smtClean="0"/>
          </a:p>
          <a:p>
            <a:r>
              <a:rPr lang="zh-CN" altLang="en-US" b="1" dirty="0" smtClean="0"/>
              <a:t>信号的物理值，然后点击保存按钮。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51" y="1279503"/>
            <a:ext cx="57150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开发成果展示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 保存物理值后，</a:t>
            </a:r>
            <a:r>
              <a:rPr lang="zh-CN" altLang="zh-CN" b="1" dirty="0" smtClean="0"/>
              <a:t>组成</a:t>
            </a:r>
            <a:r>
              <a:rPr lang="en-US" altLang="zh-CN" b="1" dirty="0"/>
              <a:t>CAN</a:t>
            </a:r>
            <a:r>
              <a:rPr lang="zh-CN" altLang="zh-CN" b="1" dirty="0" smtClean="0"/>
              <a:t>信息</a:t>
            </a:r>
            <a:endParaRPr lang="en-US" altLang="zh-CN" b="1" dirty="0" smtClean="0"/>
          </a:p>
          <a:p>
            <a:r>
              <a:rPr lang="zh-CN" altLang="zh-CN" b="1" dirty="0" smtClean="0"/>
              <a:t>字符串</a:t>
            </a:r>
            <a:r>
              <a:rPr lang="zh-CN" altLang="zh-CN" b="1" dirty="0"/>
              <a:t>发送</a:t>
            </a:r>
            <a:r>
              <a:rPr lang="zh-CN" altLang="zh-CN" b="1" dirty="0" smtClean="0"/>
              <a:t>给</a:t>
            </a:r>
            <a:r>
              <a:rPr lang="en-US" altLang="zh-CN" b="1" dirty="0" err="1" smtClean="0"/>
              <a:t>Cantool</a:t>
            </a:r>
            <a:r>
              <a:rPr lang="zh-CN" altLang="zh-CN" b="1" dirty="0" smtClean="0"/>
              <a:t>装置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zh-CN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52" y="1546538"/>
            <a:ext cx="571579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56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0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8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9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2007</TotalTime>
  <Words>216</Words>
  <Application>Microsoft Office PowerPoint</Application>
  <PresentationFormat>宽屏</PresentationFormat>
  <Paragraphs>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幼圆</vt:lpstr>
      <vt:lpstr>Calibri</vt:lpstr>
      <vt:lpstr>Century Gothic</vt:lpstr>
      <vt:lpstr>Wingdings 3</vt:lpstr>
      <vt:lpstr>切片</vt:lpstr>
      <vt:lpstr>    WINDOWS APP 项目总结 </vt:lpstr>
      <vt:lpstr>1.项目人员分工</vt:lpstr>
      <vt:lpstr>2.Github工作过程</vt:lpstr>
      <vt:lpstr>2.Github工作过程</vt:lpstr>
      <vt:lpstr>2.Github工作过程</vt:lpstr>
      <vt:lpstr>3.开发成果展示</vt:lpstr>
      <vt:lpstr>3.开发成果展示</vt:lpstr>
      <vt:lpstr>3.开发成果展示</vt:lpstr>
      <vt:lpstr>3.开发成果展示</vt:lpstr>
      <vt:lpstr>3.开发成果展示</vt:lpstr>
      <vt:lpstr>3.开发成果展示</vt:lpstr>
      <vt:lpstr>3.开发成果展示</vt:lpstr>
      <vt:lpstr>3.开发成果展示</vt:lpstr>
      <vt:lpstr>3.开发成果展示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软件测试</dc:title>
  <dc:creator>USER1</dc:creator>
  <cp:lastModifiedBy>lenovo</cp:lastModifiedBy>
  <cp:revision>86</cp:revision>
  <dcterms:created xsi:type="dcterms:W3CDTF">2017-10-19T08:58:36Z</dcterms:created>
  <dcterms:modified xsi:type="dcterms:W3CDTF">2017-10-30T09:47:22Z</dcterms:modified>
</cp:coreProperties>
</file>