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6" r:id="rId4"/>
    <p:sldId id="287" r:id="rId5"/>
    <p:sldId id="294" r:id="rId6"/>
    <p:sldId id="285" r:id="rId7"/>
    <p:sldId id="288" r:id="rId8"/>
    <p:sldId id="289" r:id="rId9"/>
    <p:sldId id="290" r:id="rId10"/>
    <p:sldId id="291" r:id="rId11"/>
    <p:sldId id="261" r:id="rId12"/>
    <p:sldId id="283" r:id="rId13"/>
    <p:sldId id="284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94B29-F39D-43B3-BFB1-BD6A63C30B1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49196-9EE3-4341-8E0E-D44347902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7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824949" cy="2971801"/>
          </a:xfrm>
        </p:spPr>
        <p:txBody>
          <a:bodyPr/>
          <a:lstStyle/>
          <a:p>
            <a:pPr algn="ctr"/>
            <a:r>
              <a:rPr lang="zh-CN" altLang="zh-CN" b="1" dirty="0" smtClean="0"/>
              <a:t> </a:t>
            </a:r>
            <a:r>
              <a:rPr lang="en-US" altLang="zh-CN" b="1" dirty="0" smtClean="0"/>
              <a:t>			WINDOWS APP </a:t>
            </a:r>
            <a:r>
              <a:rPr lang="zh-CN" altLang="en-US" b="1" dirty="0" smtClean="0"/>
              <a:t>项目总结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0893895" cy="1947333"/>
          </a:xfrm>
        </p:spPr>
        <p:txBody>
          <a:bodyPr/>
          <a:lstStyle/>
          <a:p>
            <a:r>
              <a:rPr lang="en-US" altLang="zh-CN" b="1" dirty="0" smtClean="0"/>
              <a:t>					</a:t>
            </a:r>
            <a:r>
              <a:rPr lang="en-US" altLang="zh-CN" sz="2800" b="1" dirty="0" smtClean="0"/>
              <a:t>23</a:t>
            </a:r>
            <a:r>
              <a:rPr lang="zh-CN" altLang="en-US" sz="2800" b="1" dirty="0"/>
              <a:t>组：胡庆庆、王杰、张德胜、李耀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50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 从</a:t>
            </a:r>
            <a:r>
              <a:rPr lang="en-US" altLang="zh-CN" b="1" dirty="0" err="1" smtClean="0"/>
              <a:t>CanTool</a:t>
            </a:r>
            <a:r>
              <a:rPr lang="zh-CN" altLang="en-US" b="1" dirty="0" smtClean="0"/>
              <a:t>装置不断接收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信息</a:t>
            </a:r>
            <a:endParaRPr lang="en-US" altLang="zh-CN" b="1" dirty="0" smtClean="0"/>
          </a:p>
          <a:p>
            <a:r>
              <a:rPr lang="zh-CN" altLang="en-US" b="1" dirty="0" smtClean="0"/>
              <a:t>字符串，并展示其原始数据。</a:t>
            </a:r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71" y="1015016"/>
            <a:ext cx="55816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4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6.CAN</a:t>
            </a:r>
            <a:r>
              <a:rPr lang="zh-CN" altLang="en-US" b="1" dirty="0" smtClean="0"/>
              <a:t>信息原始数据实时显示。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70" y="1665266"/>
            <a:ext cx="5600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47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.CAN</a:t>
            </a:r>
            <a:r>
              <a:rPr lang="zh-CN" altLang="en-US" b="1" dirty="0" smtClean="0"/>
              <a:t>信号的仪表盘。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60" y="1560289"/>
            <a:ext cx="5210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92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/>
              <a:t>8</a:t>
            </a:r>
            <a:r>
              <a:rPr lang="en-US" altLang="zh-CN" b="1" dirty="0" smtClean="0"/>
              <a:t>.CAN</a:t>
            </a:r>
            <a:r>
              <a:rPr lang="zh-CN" altLang="en-US" b="1" dirty="0" smtClean="0"/>
              <a:t>信号实时曲线。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01" y="1403798"/>
            <a:ext cx="6272280" cy="32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algn="ctr"/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 smtClean="0"/>
              <a:t>9.</a:t>
            </a:r>
            <a:r>
              <a:rPr lang="en-US" altLang="zh-CN" dirty="0"/>
              <a:t> </a:t>
            </a:r>
            <a:r>
              <a:rPr lang="en-US" altLang="zh-CN" b="1" dirty="0"/>
              <a:t>CAN</a:t>
            </a:r>
            <a:r>
              <a:rPr lang="zh-CN" altLang="zh-CN" b="1" dirty="0"/>
              <a:t>信号在</a:t>
            </a:r>
            <a:r>
              <a:rPr lang="en-US" altLang="zh-CN" b="1" dirty="0"/>
              <a:t>CAN</a:t>
            </a:r>
            <a:r>
              <a:rPr lang="zh-CN" altLang="zh-CN" b="1" dirty="0"/>
              <a:t>信息中的布局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59" y="1236374"/>
            <a:ext cx="8629055" cy="39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2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9600" b="1" dirty="0" smtClean="0"/>
              <a:t>			Thanks!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368038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项目人员分工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944948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胡庆庆：主要负责仪表盘、曲线图、</a:t>
            </a:r>
            <a:r>
              <a:rPr lang="en-US" altLang="zh-CN" sz="2400" b="1" dirty="0" smtClean="0"/>
              <a:t>Can</a:t>
            </a:r>
            <a:r>
              <a:rPr lang="zh-CN" altLang="en-US" sz="2400" b="1" dirty="0" smtClean="0"/>
              <a:t>信号布局。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王杰：窗体界面的设计，</a:t>
            </a:r>
            <a:r>
              <a:rPr lang="en-US" altLang="zh-CN" sz="2400" b="1" dirty="0" smtClean="0"/>
              <a:t>Can</a:t>
            </a:r>
            <a:r>
              <a:rPr lang="zh-CN" altLang="en-US" sz="2400" b="1" dirty="0" smtClean="0"/>
              <a:t>信息原始数据显示。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张德胜：</a:t>
            </a:r>
            <a:r>
              <a:rPr lang="en-US" altLang="zh-CN" sz="2400" b="1" dirty="0" smtClean="0"/>
              <a:t>Can</a:t>
            </a:r>
            <a:r>
              <a:rPr lang="zh-CN" altLang="en-US" sz="2400" b="1" dirty="0" smtClean="0"/>
              <a:t>信息的接收与发送。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李耀：数据库的设计、基本设置中的</a:t>
            </a:r>
            <a:r>
              <a:rPr lang="en-US" altLang="zh-CN" sz="2400" b="1" dirty="0" smtClean="0"/>
              <a:t>COM</a:t>
            </a:r>
            <a:r>
              <a:rPr lang="zh-CN" altLang="en-US" sz="2400" b="1" dirty="0" smtClean="0"/>
              <a:t>口设置。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75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 smtClean="0"/>
              <a:t>2.Github</a:t>
            </a:r>
            <a:r>
              <a:rPr lang="zh-CN" altLang="en-US" b="1" dirty="0" smtClean="0"/>
              <a:t>工作过程</a:t>
            </a:r>
            <a:endParaRPr lang="zh-CN" altLang="zh-CN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05" y="1944948"/>
            <a:ext cx="7396025" cy="3614738"/>
          </a:xfrm>
        </p:spPr>
      </p:pic>
    </p:spTree>
    <p:extLst>
      <p:ext uri="{BB962C8B-B14F-4D97-AF65-F5344CB8AC3E}">
        <p14:creationId xmlns:p14="http://schemas.microsoft.com/office/powerpoint/2010/main" val="19409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 smtClean="0"/>
              <a:t>2.Github</a:t>
            </a:r>
            <a:r>
              <a:rPr lang="zh-CN" altLang="en-US" b="1" dirty="0" smtClean="0"/>
              <a:t>工作过程</a:t>
            </a:r>
            <a:endParaRPr lang="zh-CN" altLang="zh-CN" b="1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45" y="1944948"/>
            <a:ext cx="6760567" cy="3614737"/>
          </a:xfrm>
        </p:spPr>
      </p:pic>
    </p:spTree>
    <p:extLst>
      <p:ext uri="{BB962C8B-B14F-4D97-AF65-F5344CB8AC3E}">
        <p14:creationId xmlns:p14="http://schemas.microsoft.com/office/powerpoint/2010/main" val="33499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 smtClean="0"/>
              <a:t>2.Github</a:t>
            </a:r>
            <a:r>
              <a:rPr lang="zh-CN" altLang="en-US" b="1" dirty="0" smtClean="0"/>
              <a:t>工作过程</a:t>
            </a:r>
            <a:endParaRPr lang="zh-CN" altLang="zh-CN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5" y="1829037"/>
            <a:ext cx="9028091" cy="4404337"/>
          </a:xfrm>
        </p:spPr>
      </p:pic>
    </p:spTree>
    <p:extLst>
      <p:ext uri="{BB962C8B-B14F-4D97-AF65-F5344CB8AC3E}">
        <p14:creationId xmlns:p14="http://schemas.microsoft.com/office/powerpoint/2010/main" val="30623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首先是</a:t>
            </a:r>
            <a:r>
              <a:rPr lang="en-US" altLang="zh-CN" b="1" dirty="0" smtClean="0"/>
              <a:t>COM</a:t>
            </a:r>
            <a:r>
              <a:rPr lang="zh-CN" altLang="en-US" b="1" dirty="0" smtClean="0"/>
              <a:t>口设置，</a:t>
            </a:r>
            <a:endParaRPr lang="en-US" altLang="zh-CN" b="1" dirty="0" smtClean="0"/>
          </a:p>
          <a:p>
            <a:r>
              <a:rPr lang="zh-CN" altLang="en-US" b="1" dirty="0" smtClean="0"/>
              <a:t>点击</a:t>
            </a:r>
            <a:r>
              <a:rPr lang="en-US" altLang="zh-CN" b="1" dirty="0"/>
              <a:t>OPEN</a:t>
            </a:r>
            <a:r>
              <a:rPr lang="zh-CN" altLang="en-US" b="1" dirty="0" smtClean="0"/>
              <a:t>按钮，打开相应的串口。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79" y="1361337"/>
            <a:ext cx="5619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34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/>
              <a:t>2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下一步打开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信息接发菜单栏。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96" y="1335042"/>
            <a:ext cx="5553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0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 双击</a:t>
            </a:r>
            <a:r>
              <a:rPr lang="en-US" altLang="zh-CN" b="1" smtClean="0"/>
              <a:t>Can</a:t>
            </a:r>
            <a:r>
              <a:rPr lang="zh-CN" altLang="en-US" b="1" smtClean="0"/>
              <a:t>信息</a:t>
            </a:r>
            <a:r>
              <a:rPr lang="zh-CN" altLang="en-US" b="1" dirty="0" smtClean="0"/>
              <a:t>，用户输入相应</a:t>
            </a:r>
            <a:endParaRPr lang="en-US" altLang="zh-CN" b="1" dirty="0" smtClean="0"/>
          </a:p>
          <a:p>
            <a:r>
              <a:rPr lang="zh-CN" altLang="en-US" b="1" dirty="0" smtClean="0"/>
              <a:t>信号的物理值，然后点击保存按钮。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90" y="1877699"/>
            <a:ext cx="50387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保存物理值后，</a:t>
            </a:r>
            <a:r>
              <a:rPr lang="zh-CN" altLang="zh-CN" b="1" dirty="0" smtClean="0"/>
              <a:t>组成</a:t>
            </a:r>
            <a:r>
              <a:rPr lang="en-US" altLang="zh-CN" b="1" dirty="0"/>
              <a:t>CAN</a:t>
            </a:r>
            <a:r>
              <a:rPr lang="zh-CN" altLang="zh-CN" b="1" dirty="0" smtClean="0"/>
              <a:t>信息</a:t>
            </a:r>
            <a:endParaRPr lang="en-US" altLang="zh-CN" b="1" dirty="0" smtClean="0"/>
          </a:p>
          <a:p>
            <a:r>
              <a:rPr lang="zh-CN" altLang="zh-CN" b="1" dirty="0" smtClean="0"/>
              <a:t>字符串</a:t>
            </a:r>
            <a:r>
              <a:rPr lang="zh-CN" altLang="zh-CN" b="1" dirty="0"/>
              <a:t>发送</a:t>
            </a:r>
            <a:r>
              <a:rPr lang="zh-CN" altLang="zh-CN" b="1" dirty="0" smtClean="0"/>
              <a:t>给</a:t>
            </a:r>
            <a:r>
              <a:rPr lang="en-US" altLang="zh-CN" b="1" dirty="0" err="1" smtClean="0"/>
              <a:t>Cantool</a:t>
            </a:r>
            <a:r>
              <a:rPr lang="zh-CN" altLang="zh-CN" b="1" dirty="0" smtClean="0"/>
              <a:t>装置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97" y="1539562"/>
            <a:ext cx="5581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56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216</Words>
  <Application>Microsoft Office PowerPoint</Application>
  <PresentationFormat>宽屏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幼圆</vt:lpstr>
      <vt:lpstr>Calibri</vt:lpstr>
      <vt:lpstr>Century Gothic</vt:lpstr>
      <vt:lpstr>Wingdings 3</vt:lpstr>
      <vt:lpstr>切片</vt:lpstr>
      <vt:lpstr>    WINDOWS APP 项目总结 </vt:lpstr>
      <vt:lpstr>1.项目人员分工</vt:lpstr>
      <vt:lpstr>2.Github工作过程</vt:lpstr>
      <vt:lpstr>2.Github工作过程</vt:lpstr>
      <vt:lpstr>2.Github工作过程</vt:lpstr>
      <vt:lpstr>3.开发成果展示</vt:lpstr>
      <vt:lpstr>3.开发成果展示</vt:lpstr>
      <vt:lpstr>3.开发成果展示</vt:lpstr>
      <vt:lpstr>3.开发成果展示</vt:lpstr>
      <vt:lpstr>3.开发成果展示</vt:lpstr>
      <vt:lpstr>3.开发成果展示</vt:lpstr>
      <vt:lpstr>3.开发成果展示</vt:lpstr>
      <vt:lpstr>3.开发成果展示</vt:lpstr>
      <vt:lpstr>3.开发成果展示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软件测试</dc:title>
  <dc:creator>USER1</dc:creator>
  <cp:lastModifiedBy>lhl28</cp:lastModifiedBy>
  <cp:revision>87</cp:revision>
  <dcterms:created xsi:type="dcterms:W3CDTF">2017-10-19T08:58:36Z</dcterms:created>
  <dcterms:modified xsi:type="dcterms:W3CDTF">2017-10-31T03:39:24Z</dcterms:modified>
</cp:coreProperties>
</file>