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a1b2c42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a1b2c42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a1b2c42e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a1b2c42e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a1b2c42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a1b2c42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a1b2c42e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a1b2c42e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a1b2c42e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a1b2c42e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LMS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By Najla Aldossari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Javascript  Bootcamp - Backend Final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LMS Project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Management System thats serve three actors (Students ,Instructor and Principal)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allows</a:t>
            </a:r>
            <a:r>
              <a:rPr lang="en"/>
              <a:t>  the </a:t>
            </a:r>
            <a:r>
              <a:rPr lang="en"/>
              <a:t>Instructor to add ,read , edit and delete the courses he has already created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allows the students to register or remove themselves form courses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allows the Principal to administrate the whole process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frameworks used.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109325"/>
            <a:ext cx="38427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75"/>
              <a:t>Back-end:</a:t>
            </a:r>
            <a:endParaRPr sz="46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75"/>
              <a:t>F</a:t>
            </a:r>
            <a:r>
              <a:rPr lang="en" sz="4675"/>
              <a:t>rameworks: </a:t>
            </a:r>
            <a:r>
              <a:rPr lang="en" sz="4675"/>
              <a:t>Node.js , Express.js </a:t>
            </a:r>
            <a:endParaRPr sz="46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75"/>
              <a:t>L</a:t>
            </a:r>
            <a:r>
              <a:rPr lang="en" sz="4675"/>
              <a:t>anguages : </a:t>
            </a:r>
            <a:r>
              <a:rPr lang="en" sz="4675"/>
              <a:t>Javascript ,Ejs</a:t>
            </a:r>
            <a:endParaRPr sz="46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75"/>
              <a:t>Database : </a:t>
            </a:r>
            <a:r>
              <a:rPr lang="en" sz="4675"/>
              <a:t>Mongo DB and mongoose</a:t>
            </a:r>
            <a:endParaRPr sz="46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75"/>
              <a:t>Library : bcrypt , jsonwebtoken, mongoose-unique-validator</a:t>
            </a:r>
            <a:endParaRPr sz="46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907800" y="2022425"/>
            <a:ext cx="38427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r>
              <a:rPr lang="en"/>
              <a:t>-end: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ailwind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used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MVC and Middleware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ALL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