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94b88b9-c876-4048-ac4c-a33f9d95fdc7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6a2ed61-03fc-4f36-80f1-d54efd8c3586/44e43a9f09ff2d4cad8e?bookmarkGuid=5e3cf207-37ba-4c55-a82c-541b2c7d7e12&amp;bookmarkUsage=1&amp;ctid=dc0b52a3-68c5-44f7-881d-9383d8850b96&amp;fromEntryPoint=export&quot;"/>
    <we:property name="reportState" value="&quot;CONNECTED&quot;"/>
    <we:property name="artifactViewState" value="&quot;live&quot;"/>
    <we:property name="reportEmbeddedTime" value="&quot;2025-07-04T06:19:43.419Z&quot;"/>
    <we:property name="creatorSessionId" value="&quot;ba552156-bec9-4327-a0ed-e30c73c52b2d&quot;"/>
    <we:property name="creatorUserId" value="&quot;1003200058A30751&quot;"/>
    <we:property name="creatorTenantId" value="&quot;dc0b52a3-68c5-44f7-881d-9383d8850b96&quot;"/>
    <we:property name="pageDisplayName" value="&quot;Page 1&quot;"/>
    <we:property name="pageName" value="&quot;44e43a9f09ff2d4cad8e&quot;"/>
    <we:property name="reportName" value="&quot;Cancer_project&quot;"/>
    <we:property name="isVisualContainerHeaderHidden" value="false"/>
    <we:property name="isFiltersActionButtonVisible" value="true"/>
    <we:property name="initialStateBookmark" value="&quot;H4sIAAAAAAAAA+1YS2/bOBD+K4UuvRgLvR+5OW7aQzdtEHcLLBaGMCRHqhpZEijKG2/g/94hpWzr1I3zcAwH6UnSzGg4831DcsgrSxRtU8LyA8zROrKO6/piDvLilWONrGqQffz4/nR8/j79MD49IXHdqKKuWuvoylIgc1Sfi7aDUnsg4T+zkQVleQa5/sqgbHFkNSjbuoKy+A97Y1Ip2eFqZOFlU9YStMupAoXa7YLM6ZvGdv7waETgqljgFLnqpb6PvgdJZidZ5gqfg4iRzNrewES20US7NsNP6kpBUdEwWhZFURLxLIGI7EXCHXQcLc+KUg0mbHly2UjKjnJeNhqVsVhAxVFYJgWJbR/xlTWpy25u3k7W5NO6kxzPMTOqShVqSW7Oi/YizSjBmgZaER5nsia0jO5vBGlkX+p/JxIJHGEd2avR9hhOEdpO4i6COCNqsFLppO4q5W4IZ0aStqjycqD2O8qf+ihLAnryBaTStcO+EkkaUvqrlgLl8dKg+qaQ1/S6oxtBP2U2q9l1eZHV1x8KaEL55bXso9s5p7OVlkduHCWhn8QRZiHwLEYbtxbeEFjBCerH1d4Axk8xGnDkMj3HXP+/jwqcaC8ypRqgovgVayauh1TgHJqbtbdrzu+MZc98KGwMs4hjyHmAPnixHxwA8++woin5EIjbsiAC11C25ki7g34RoMAk0vRDFdjra2HUaPK8sv4sKPfe92coO+329TG0BX+tJ6qB7hfEGfN2h7T9D0RPVxLQHhJ7kEWJyITN0Gbbd4inp2uc46t3su6a34ytYdGTxr3MzbjAMAkixl1m84BrV7eiovBSsfpyfbnQ3hAyx4494YXMAycJkkAkeyyB2xfIQWtyeDmlcB9MhpKwXZrITugzG504DHy8A4nPY4/jIMWeGqx7JdITz/woChLmRNRcg2MDPR4B/DjPJeaghs+TJ5tXnzQB875hbFX61/SNsXjbVQOUzgOZGlQP5Oug8u8JDgInSmzPi22BPAwTLxbiGRA87eSiWECZ6r683RG5B0/rtqx7SmM3hAR9Wil5HDGXhfx5zFlzJ5FOcYGS7NMpWeELm7Z3g+B6T+Zh7LmRHzqeiATH2Iu3tklgvBx3SpGvn3olHjKRhYHnhm4ceL7PfIwOrVeaKsg3NUvP7XaFl11LoKLoMXpRFy33Ino4yYnEyVic2MhYEHq0UbF9XrncBpnRvf1Bd+/C3OECc9dA077ZX19b7AfUcVM87pLwgHLf953ijcKZmfPWavNpru5U2wDHM6hww6mO6gkqgWLLyU7f3VtmDOKwYOW2k+C1/RDcN9/VgP52GAAA&quot;"/>
    <we:property name="bookmark" value="&quot;H4sIAAAAAAAAA+1YTW/bOBD9K4UuvRiFPkkxt8RNe9ldBHG3wGJhGENy5KqRJYGivPEG/u8dUcpunaZx4jhGgvRkiTMezrz3SI545em8qQtY/QEL9I68k6q6WIC5eBN4I6/sx5JE89CXAtBnKH1fB8DJWtU2r8rGO7ryLJg52s9500LRBaLBv6cjD4riDObdWwZFgyOvRtNUJRT5v9g7k8maFtcjDy/rojLQhZxYsNiFXZI7vVMKwbuIZgRl8yVOUNl+NI4xjkBkvsiyUMcKdIrk1vQOLrNbXbrQbvpxVVrIS5qmG+OcC64yAZz8tVABBkE3nuWFHVzk6vSyNlQd1byqO3CO9RJKhdpzJRhs+oyvvHFVtAv3dLoxPqlao/AcM2cqbW5XFOY8by5mGRVY0URrwuPMVISWs/2FYNzYl+qfsUECR3tH/nq0PYffEZrW4D6SOCNqsLSzcdWWNrwlnSmNNHk5LwZq/0f5U59lQUCPv4CxnXbkVyKpg5T+VRmN5mTlUH2fm2t6w9GNpJ+ymvX0Wl7k9fU7AY2pvnll+uz2zul03Y3zMOWCxSLlmDFQWYo+bhXekFiuCOrHaW8A44ccHThmNTvHeff/Qyhw3EUxM9IAieJnrLm8dlHgAuqb2ts35/fGsmeeaR9ZxhUypRKMIUrj5Bkw/xFLWpK7QNwUORG4gbK3QDodugcNFlwhdT9Vjr290s6Mrs4r77ecau9jf4ai7cK+PYEmV2+7heqg+wlxzr3ZI23/AdHTJRI6Q9IIMi50pn2Jvtx+Qjw9XcdzfPPRVG39i7ENLHrSVJSFmdLIRMKlCqWvEtWFuhMVi5dWVpeb20UXDSEL/DTSEZMRBCIRiRYHlMDdG+RgdTW8Hik8BJNBEn5ICzlgsfQxSFkS4z1IfBlnnAKjD9RgPaiQnngZc54IGXBqriHwgX4eAfzxfG5wDnZ4PX2ydfWpI2DRN4yNnf05ee88PrTlAGWwI1ODaUe+nlX9PcFJEnDhR1Hqa1SMiSjV+gUQPGnNMl9CMev68mZP5D57WrdV3VOahgwExrRTqpTLUDL1Mtasu5OYTXCJhvxnE/LCV7Zs7wfB9ZmsWBqFPGZBpLlWmEbp1jYJXJST1lqK9UOvpJjUGUuikIVpEsWxjJE/t15pYmF+W7P00m5XVNE2BCrqHqNXddHyIKKHLzktgkymwkcpExbRQSUPeeVyF2TO9uE724OFuccN5r6Jzvpmf3Nv8XfQcZ0/7pLwGdV+6DvFG8KZuu+t9Y1d+RuZrphL8RcAAA==&quot;"/>
    <we:property name="datasetId" value="&quot;bb59cbed-6e9a-4205-a0e5-e2ed4380c3f8&quot;"/>
    <we:property name="embedUrl" value="&quot;/reportEmbed?reportId=f6a2ed61-03fc-4f36-80f1-d54efd8c3586&amp;config=eyJjbHVzdGVyVXJsIjoiaHR0cHM6Ly9XQUJJLUFVU1RSQUxJQS1FQVNULUEtUFJJTUFSW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Sahar Najafikhah</cp:lastModifiedBy>
  <cp:revision>3</cp:revision>
  <dcterms:created xsi:type="dcterms:W3CDTF">2018-06-07T21:39:02Z</dcterms:created>
  <dcterms:modified xsi:type="dcterms:W3CDTF">2025-07-04T06:24:02Z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