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p:scale>
          <a:sx n="71" d="100"/>
          <a:sy n="71" d="100"/>
        </p:scale>
        <p:origin x="48" y="3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EB668-8B37-41E6-99E4-EE88C67021C2}" type="datetimeFigureOut">
              <a:rPr lang="fr-FR" smtClean="0"/>
              <a:t>22/02/2023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D099D-7663-41C1-83C5-1DC382AF28D0}" type="slidenum">
              <a:rPr lang="fr-FR" smtClean="0"/>
              <a:t>‹N°›</a:t>
            </a:fld>
            <a:endParaRPr lang="fr-FR"/>
          </a:p>
        </p:txBody>
      </p:sp>
    </p:spTree>
    <p:extLst>
      <p:ext uri="{BB962C8B-B14F-4D97-AF65-F5344CB8AC3E}">
        <p14:creationId xmlns:p14="http://schemas.microsoft.com/office/powerpoint/2010/main" val="3281212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Menu Buttons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Zone de texte</a:t>
            </a:r>
            <a:endParaRPr dirty="0"/>
          </a:p>
          <a:p>
            <a:r>
              <a:rPr b="0" dirty="0"/>
              <a:t>No alt text provided</a:t>
            </a:r>
            <a:endParaRPr dirty="0"/>
          </a:p>
          <a:p>
            <a:endParaRPr dirty="0"/>
          </a:p>
          <a:p>
            <a:r>
              <a:rPr b="1" dirty="0"/>
              <a:t>Menu BG</a:t>
            </a:r>
            <a:endParaRPr dirty="0"/>
          </a:p>
          <a:p>
            <a:r>
              <a:rPr b="0" dirty="0"/>
              <a:t>No alt text provided</a:t>
            </a:r>
            <a:endParaRPr dirty="0"/>
          </a:p>
          <a:p>
            <a:endParaRPr dirty="0"/>
          </a:p>
          <a:p>
            <a:r>
              <a:rPr b="1" dirty="0"/>
              <a:t>IBM_logo</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Menu Buttons</a:t>
            </a:r>
            <a:endParaRPr dirty="0"/>
          </a:p>
          <a:p>
            <a:r>
              <a:rPr b="0" dirty="0"/>
              <a:t>No alt text provided</a:t>
            </a:r>
            <a:endParaRPr dirty="0"/>
          </a:p>
          <a:p>
            <a:endParaRPr dirty="0"/>
          </a:p>
          <a:p>
            <a:r>
              <a:rPr b="1" dirty="0"/>
              <a:t>Menu BG</a:t>
            </a:r>
            <a:endParaRPr dirty="0"/>
          </a:p>
          <a:p>
            <a:r>
              <a:rPr b="0" dirty="0"/>
              <a:t>No alt text provided</a:t>
            </a:r>
            <a:endParaRPr dirty="0"/>
          </a:p>
          <a:p>
            <a:endParaRPr dirty="0"/>
          </a:p>
          <a:p>
            <a:r>
              <a:rPr b="1" dirty="0"/>
              <a:t>IBM_logo</a:t>
            </a:r>
            <a:endParaRPr dirty="0"/>
          </a:p>
          <a:p>
            <a:r>
              <a:rPr b="0" dirty="0"/>
              <a:t>No alt text provided</a:t>
            </a:r>
            <a:endParaRPr dirty="0"/>
          </a:p>
          <a:p>
            <a:endParaRPr dirty="0"/>
          </a:p>
          <a:p>
            <a:r>
              <a:rPr b="1" dirty="0"/>
              <a:t>JobLevels</a:t>
            </a:r>
            <a:endParaRPr dirty="0"/>
          </a:p>
          <a:p>
            <a:r>
              <a:rPr b="0" dirty="0"/>
              <a:t>No alt text provided</a:t>
            </a:r>
            <a:endParaRPr dirty="0"/>
          </a:p>
          <a:p>
            <a:endParaRPr dirty="0"/>
          </a:p>
          <a:p>
            <a:r>
              <a:rPr b="1" dirty="0"/>
              <a:t>JobInvolvement</a:t>
            </a:r>
            <a:endParaRPr dirty="0"/>
          </a:p>
          <a:p>
            <a:r>
              <a:rPr b="0" dirty="0"/>
              <a:t>No alt text provided</a:t>
            </a:r>
            <a:endParaRPr dirty="0"/>
          </a:p>
          <a:p>
            <a:endParaRPr dirty="0"/>
          </a:p>
          <a:p>
            <a:r>
              <a:rPr b="1" dirty="0"/>
              <a:t> PerformanceRating</a:t>
            </a:r>
            <a:endParaRPr dirty="0"/>
          </a:p>
          <a:p>
            <a:r>
              <a:rPr b="0" dirty="0"/>
              <a:t>No alt text provided</a:t>
            </a:r>
            <a:endParaRPr dirty="0"/>
          </a:p>
          <a:p>
            <a:endParaRPr dirty="0"/>
          </a:p>
          <a:p>
            <a:r>
              <a:rPr b="1" dirty="0"/>
              <a:t>PerformanceRating AVG</a:t>
            </a:r>
            <a:endParaRPr dirty="0"/>
          </a:p>
          <a:p>
            <a:r>
              <a:rPr b="0" dirty="0"/>
              <a:t>No alt text provided</a:t>
            </a:r>
            <a:endParaRPr dirty="0"/>
          </a:p>
          <a:p>
            <a:endParaRPr dirty="0"/>
          </a:p>
          <a:p>
            <a:r>
              <a:rPr b="1" dirty="0"/>
              <a:t>Total Emp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 Emp par Department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DIstanceFromHome</a:t>
            </a:r>
            <a:endParaRPr dirty="0"/>
          </a:p>
          <a:p>
            <a:r>
              <a:rPr b="0" dirty="0"/>
              <a:t>No alt text provided</a:t>
            </a:r>
            <a:endParaRPr dirty="0"/>
          </a:p>
          <a:p>
            <a:endParaRPr dirty="0"/>
          </a:p>
          <a:p>
            <a:r>
              <a:rPr b="1" dirty="0"/>
              <a:t>PerformanceRating IMG</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PromotionRate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 Pane Buttom</a:t>
            </a:r>
            <a:endParaRPr dirty="0"/>
          </a:p>
          <a:p>
            <a:r>
              <a:rPr b="0" dirty="0"/>
              <a:t>No alt text provided</a:t>
            </a:r>
            <a:endParaRPr dirty="0"/>
          </a:p>
          <a:p>
            <a:endParaRPr dirty="0"/>
          </a:p>
          <a:p>
            <a:r>
              <a:rPr b="1" dirty="0"/>
              <a:t>Info IMG</a:t>
            </a:r>
            <a:endParaRPr dirty="0"/>
          </a:p>
          <a:p>
            <a:r>
              <a:rPr b="0" dirty="0"/>
              <a:t>No alt text provided</a:t>
            </a:r>
            <a:endParaRPr dirty="0"/>
          </a:p>
          <a:p>
            <a:endParaRPr dirty="0"/>
          </a:p>
          <a:p>
            <a:r>
              <a:rPr b="1" dirty="0"/>
              <a:t>Info Pane Buttom</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PerformanceRating IMG</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Menu Buttons</a:t>
            </a:r>
            <a:endParaRPr dirty="0"/>
          </a:p>
          <a:p>
            <a:r>
              <a:rPr b="0" dirty="0"/>
              <a:t>No alt text provided</a:t>
            </a:r>
            <a:endParaRPr dirty="0"/>
          </a:p>
          <a:p>
            <a:endParaRPr dirty="0"/>
          </a:p>
          <a:p>
            <a:r>
              <a:rPr b="1" dirty="0"/>
              <a:t>IBM_logo</a:t>
            </a:r>
            <a:endParaRPr dirty="0"/>
          </a:p>
          <a:p>
            <a:r>
              <a:rPr b="0" dirty="0"/>
              <a:t>No alt text provided</a:t>
            </a:r>
            <a:endParaRPr dirty="0"/>
          </a:p>
          <a:p>
            <a:endParaRPr dirty="0"/>
          </a:p>
          <a:p>
            <a:r>
              <a:rPr b="1" dirty="0"/>
              <a:t>Job Satisfaction</a:t>
            </a:r>
            <a:endParaRPr dirty="0"/>
          </a:p>
          <a:p>
            <a:r>
              <a:rPr b="0" dirty="0"/>
              <a:t>No alt text provided</a:t>
            </a:r>
            <a:endParaRPr dirty="0"/>
          </a:p>
          <a:p>
            <a:endParaRPr dirty="0"/>
          </a:p>
          <a:p>
            <a:r>
              <a:rPr b="1" dirty="0"/>
              <a:t>Relationship Satisfaction</a:t>
            </a:r>
            <a:endParaRPr dirty="0"/>
          </a:p>
          <a:p>
            <a:r>
              <a:rPr b="0" dirty="0"/>
              <a:t>No alt text provided</a:t>
            </a:r>
            <a:endParaRPr dirty="0"/>
          </a:p>
          <a:p>
            <a:endParaRPr dirty="0"/>
          </a:p>
          <a:p>
            <a:r>
              <a:rPr b="1" dirty="0"/>
              <a:t>Environment Satisfaction</a:t>
            </a:r>
            <a:endParaRPr dirty="0"/>
          </a:p>
          <a:p>
            <a:r>
              <a:rPr b="0" dirty="0"/>
              <a:t>No alt text provided</a:t>
            </a:r>
            <a:endParaRPr dirty="0"/>
          </a:p>
          <a:p>
            <a:endParaRPr dirty="0"/>
          </a:p>
          <a:p>
            <a:r>
              <a:rPr b="1" dirty="0"/>
              <a:t>MonthlyIcome AVG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 Pane Buttom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MonthlyINcome IMG</a:t>
            </a:r>
            <a:endParaRPr dirty="0"/>
          </a:p>
          <a:p>
            <a:r>
              <a:rPr b="0" dirty="0"/>
              <a:t>No alt text provided</a:t>
            </a:r>
            <a:endParaRPr dirty="0"/>
          </a:p>
          <a:p>
            <a:endParaRPr dirty="0"/>
          </a:p>
          <a:p>
            <a:r>
              <a:rPr b="1" dirty="0"/>
              <a:t>HourlyRate</a:t>
            </a:r>
            <a:endParaRPr dirty="0"/>
          </a:p>
          <a:p>
            <a:r>
              <a:rPr b="0" dirty="0"/>
              <a:t>No alt text provided</a:t>
            </a:r>
            <a:endParaRPr dirty="0"/>
          </a:p>
          <a:p>
            <a:endParaRPr dirty="0"/>
          </a:p>
          <a:p>
            <a:r>
              <a:rPr b="1" dirty="0"/>
              <a:t>Status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OverTime</a:t>
            </a:r>
            <a:endParaRPr dirty="0"/>
          </a:p>
          <a:p>
            <a:r>
              <a:rPr b="0" dirty="0"/>
              <a:t>No alt text provided</a:t>
            </a:r>
            <a:endParaRPr dirty="0"/>
          </a:p>
          <a:p>
            <a:endParaRPr dirty="0"/>
          </a:p>
          <a:p>
            <a:r>
              <a:rPr b="1" dirty="0"/>
              <a:t>Gender IMG</a:t>
            </a:r>
            <a:endParaRPr dirty="0"/>
          </a:p>
          <a:p>
            <a:r>
              <a:rPr b="0" dirty="0"/>
              <a:t>No alt text provided</a:t>
            </a:r>
            <a:endParaRPr dirty="0"/>
          </a:p>
          <a:p>
            <a:endParaRPr dirty="0"/>
          </a:p>
          <a:p>
            <a:r>
              <a:rPr b="1" dirty="0"/>
              <a:t>Status IMG </a:t>
            </a:r>
            <a:endParaRPr dirty="0"/>
          </a:p>
          <a:p>
            <a:r>
              <a:rPr b="0" dirty="0"/>
              <a:t>No alt text provided</a:t>
            </a:r>
            <a:endParaRPr dirty="0"/>
          </a:p>
          <a:p>
            <a:endParaRPr dirty="0"/>
          </a:p>
          <a:p>
            <a:r>
              <a:rPr b="1" dirty="0"/>
              <a:t>Overtime IMG</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Menu BG</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Info IMG</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Info Panel Buttom</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Menu BG</a:t>
            </a:r>
            <a:endParaRPr dirty="0"/>
          </a:p>
          <a:p>
            <a:r>
              <a:rPr b="0" dirty="0"/>
              <a:t>No alt text provided</a:t>
            </a:r>
            <a:endParaRPr dirty="0"/>
          </a:p>
          <a:p>
            <a:endParaRPr dirty="0"/>
          </a:p>
          <a:p>
            <a:r>
              <a:rPr b="1" dirty="0"/>
              <a:t>Menu Buttons</a:t>
            </a:r>
            <a:endParaRPr dirty="0"/>
          </a:p>
          <a:p>
            <a:r>
              <a:rPr b="0" dirty="0"/>
              <a:t>No alt text provided</a:t>
            </a:r>
            <a:endParaRPr dirty="0"/>
          </a:p>
          <a:p>
            <a:endParaRPr dirty="0"/>
          </a:p>
          <a:p>
            <a:r>
              <a:rPr b="1" dirty="0"/>
              <a:t>IBM_logo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Attrition Nombre</a:t>
            </a:r>
            <a:endParaRPr dirty="0"/>
          </a:p>
          <a:p>
            <a:r>
              <a:rPr b="0" dirty="0"/>
              <a:t>No alt text provided</a:t>
            </a:r>
            <a:endParaRPr dirty="0"/>
          </a:p>
          <a:p>
            <a:endParaRPr dirty="0"/>
          </a:p>
          <a:p>
            <a:r>
              <a:rPr b="1" dirty="0"/>
              <a:t> Attrition Pourcentage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Attrition par AgeCategory</a:t>
            </a:r>
            <a:endParaRPr dirty="0"/>
          </a:p>
          <a:p>
            <a:r>
              <a:rPr b="0" dirty="0"/>
              <a:t>No alt text provided</a:t>
            </a:r>
            <a:endParaRPr dirty="0"/>
          </a:p>
          <a:p>
            <a:endParaRPr dirty="0"/>
          </a:p>
          <a:p>
            <a:r>
              <a:rPr b="1" dirty="0"/>
              <a:t>Attrition par MonthlyIncome</a:t>
            </a:r>
            <a:endParaRPr dirty="0"/>
          </a:p>
          <a:p>
            <a:r>
              <a:rPr b="0" dirty="0"/>
              <a:t>No alt text provided</a:t>
            </a:r>
            <a:endParaRPr dirty="0"/>
          </a:p>
          <a:p>
            <a:endParaRPr dirty="0"/>
          </a:p>
          <a:p>
            <a:r>
              <a:rPr b="1" dirty="0"/>
              <a:t>Slicer Pane Buttom</a:t>
            </a:r>
            <a:endParaRPr dirty="0"/>
          </a:p>
          <a:p>
            <a:r>
              <a:rPr b="0" dirty="0"/>
              <a:t>No alt text provided</a:t>
            </a:r>
            <a:endParaRPr dirty="0"/>
          </a:p>
          <a:p>
            <a:endParaRPr dirty="0"/>
          </a:p>
          <a:p>
            <a:r>
              <a:rPr b="1" dirty="0"/>
              <a:t>Attrition par  StockOptionLevel</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Attrition par  OverTime</a:t>
            </a:r>
            <a:endParaRPr dirty="0"/>
          </a:p>
          <a:p>
            <a:r>
              <a:rPr b="0" dirty="0"/>
              <a:t>No alt text provided</a:t>
            </a:r>
            <a:endParaRPr dirty="0"/>
          </a:p>
          <a:p>
            <a:endParaRPr dirty="0"/>
          </a:p>
          <a:p>
            <a:r>
              <a:rPr b="1" dirty="0"/>
              <a:t>Info Panel Buttom</a:t>
            </a:r>
            <a:endParaRPr dirty="0"/>
          </a:p>
          <a:p>
            <a:r>
              <a:rPr b="0" dirty="0"/>
              <a:t>No alt text provided</a:t>
            </a:r>
            <a:endParaRPr dirty="0"/>
          </a:p>
          <a:p>
            <a:endParaRPr dirty="0"/>
          </a:p>
          <a:p>
            <a:r>
              <a:rPr b="1" dirty="0"/>
              <a:t>Info IMG</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f868504-38c0-4f3b-bc9a-3bd2d516de1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f868504-38c0-4f3b-bc9a-3bd2d516de1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f868504-38c0-4f3b-bc9a-3bd2d516de1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f868504-38c0-4f3b-bc9a-3bd2d516de1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enu Buttons ,shape ,Zone de texte ,Menu BG ,IBM_logo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🏠  Accueil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enu Buttons ,Menu BG ,IBM_logo ,JobLevels ,JobInvolvement , PerformanceRating ,PerformanceRating AVG ,Total Emp ,shape ,shape ,shape ,shape ,shape ,shape , Emp par Department ,shape ,DIstanceFromHome ,PerformanceRating IMG ,shape ,PromotionRate ,actionButton ,shape ,slicer ,slicer ,slicer ,slicer ,slicer ,slicer ,actionButton ,Slicer Pane Buttom ,Info IMG ,Info Pane Buttom ,image ,PerformanceRating IMG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 🏅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enu Buttons ,IBM_logo ,Job Satisfaction ,Relationship Satisfaction ,Environment Satisfaction ,MonthlyIcome AVG  ,shape ,shape ,shape ,shape ,Slicer Pane Buttom ,shape ,shape ,MonthlyINcome IMG ,HourlyRate ,Status ,shape ,shape ,OverTime ,Gender IMG ,Status IMG  ,Overtime IMG ,Gender ,Menu BG ,image ,image ,image ,Info IMG ,actionButton ,shape ,slicer ,slicer ,slicer ,slicer ,slicer ,slicer ,slicer ,slicer ,actionButton ,Info Panel Buttom.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enu BG ,Menu Buttons ,IBM_logo ,shape ,shape ,shape ,Attrition Nombre , Attrition Pourcentage ,shape ,shape ,Attrition par AgeCategory ,Attrition par MonthlyIncome ,Slicer Pane Buttom ,Attrition par  StockOptionLevel ,actionButton ,slicer ,slicer ,slicer ,slicer ,slicer ,slicer ,slicer ,shape ,actionButton ,shape ,Attrition par  OverTime ,Info Panel Buttom ,Info IMG.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     Attrition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624</Words>
  <Application>Microsoft Office PowerPoint</Application>
  <PresentationFormat>Grand écran</PresentationFormat>
  <Paragraphs>333</Paragraphs>
  <Slides>4</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Custom Design</vt:lpstr>
      <vt:lpstr>🏠  Accueil</vt:lpstr>
      <vt:lpstr> 🏅     Performance</vt:lpstr>
      <vt:lpstr>😊     Satisfaction</vt:lpstr>
      <vt:lpstr>🏃‍♂️     Attrition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Najah Bouzidi</cp:lastModifiedBy>
  <cp:revision>5</cp:revision>
  <dcterms:created xsi:type="dcterms:W3CDTF">2016-09-04T11:54:55Z</dcterms:created>
  <dcterms:modified xsi:type="dcterms:W3CDTF">2023-02-22T09:34:01Z</dcterms:modified>
</cp:coreProperties>
</file>