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10" autoAdjust="0"/>
  </p:normalViewPr>
  <p:slideViewPr>
    <p:cSldViewPr>
      <p:cViewPr varScale="1">
        <p:scale>
          <a:sx n="69" d="100"/>
          <a:sy n="69" d="100"/>
        </p:scale>
        <p:origin x="2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C1C4-6270-41AE-A3B4-E9D2FF8C846C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5C58-A9F4-4804-8856-1C560C54D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5C58-A9F4-4804-8856-1C560C54D3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99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9984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1Q 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ON</a:t>
            </a:r>
            <a:r>
              <a:rPr lang="en-US" altLang="ko-KR" sz="2400" dirty="0" err="1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Framework</a:t>
            </a:r>
            <a:endParaRPr lang="ko-KR" altLang="en-US" sz="2400" dirty="0">
              <a:solidFill>
                <a:schemeClr val="bg1"/>
              </a:solidFill>
              <a:latin typeface="하나 CM" pitchFamily="18" charset="-127"/>
              <a:ea typeface="하나 C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2" y="4846801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세부 스펙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Cent OS 7 / Docker 19.3 / Spring boot 2.3 /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NginX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1.19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ver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eXbuilder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6 (UI/UX Framework)</a:t>
            </a: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Any DB (Oracle, Maria DB, My SQL </a:t>
            </a:r>
            <a:r>
              <a:rPr lang="ko-KR" altLang="en-US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등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  <a:p>
            <a:pPr marL="18034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212" y="827093"/>
            <a:ext cx="91074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1Q </a:t>
            </a:r>
            <a:r>
              <a:rPr lang="en-US" altLang="ko-KR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ON:Framework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오픈 소스 기반으로 </a:t>
            </a:r>
            <a:r>
              <a:rPr lang="ko-KR" altLang="en-US" sz="14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클라우드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환경에 최적화 한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Framework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구축 완료 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UI/UX Framework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은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TOMATO System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과의 협업을 통하여 적용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구성도</a:t>
            </a: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80" y="2267728"/>
            <a:ext cx="892899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4087" y="4020062"/>
            <a:ext cx="8784976" cy="4877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OS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592239" y="2322046"/>
            <a:ext cx="6538052" cy="1634508"/>
            <a:chOff x="2009841" y="872834"/>
            <a:chExt cx="9619664" cy="4239491"/>
          </a:xfrm>
        </p:grpSpPr>
        <p:sp>
          <p:nvSpPr>
            <p:cNvPr id="12" name="직사각형 11"/>
            <p:cNvSpPr/>
            <p:nvPr/>
          </p:nvSpPr>
          <p:spPr>
            <a:xfrm>
              <a:off x="2009841" y="4522121"/>
              <a:ext cx="9619664" cy="5902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Docker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7374" y="872834"/>
              <a:ext cx="9586028" cy="3657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64247" y="2391516"/>
            <a:ext cx="6249463" cy="1229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b="1" dirty="0" smtClean="0">
                <a:solidFill>
                  <a:schemeClr val="tx1"/>
                </a:solidFill>
              </a:rPr>
              <a:t>-compose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0463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79" y="2534647"/>
            <a:ext cx="674493" cy="24662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3182"/>
              </p:ext>
            </p:extLst>
          </p:nvPr>
        </p:nvGraphicFramePr>
        <p:xfrm>
          <a:off x="1876291" y="2825686"/>
          <a:ext cx="8795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9179" y="2339736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eXbuilder</a:t>
            </a:r>
            <a:endParaRPr lang="en-US" altLang="ko-KR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html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087" y="27718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Nginx </a:t>
            </a:r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Config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179" y="31799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Logs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093" y="361199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3231"/>
              </p:ext>
            </p:extLst>
          </p:nvPr>
        </p:nvGraphicFramePr>
        <p:xfrm>
          <a:off x="8191399" y="3457290"/>
          <a:ext cx="8176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6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Any 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pic>
        <p:nvPicPr>
          <p:cNvPr id="41" name="Picture 13" descr="Picture43"/>
          <p:cNvPicPr preferRelativeResize="0">
            <a:picLocks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91" y="2688176"/>
            <a:ext cx="442392" cy="5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982705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0684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67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09014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17" y="2503332"/>
            <a:ext cx="648744" cy="3223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82" y="2501380"/>
            <a:ext cx="648744" cy="32235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65" y="2511152"/>
            <a:ext cx="648744" cy="32235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7" y="2491953"/>
            <a:ext cx="648744" cy="322357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860"/>
              </p:ext>
            </p:extLst>
          </p:nvPr>
        </p:nvGraphicFramePr>
        <p:xfrm>
          <a:off x="3041453" y="2825993"/>
          <a:ext cx="1048531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31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</a:t>
                      </a:r>
                      <a:r>
                        <a:rPr lang="en-US" altLang="ko-KR" sz="1000" dirty="0" smtClean="0"/>
                        <a:t> daemon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93025"/>
              </p:ext>
            </p:extLst>
          </p:nvPr>
        </p:nvGraphicFramePr>
        <p:xfrm>
          <a:off x="5622590" y="2838666"/>
          <a:ext cx="894858" cy="2783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858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27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8526"/>
              </p:ext>
            </p:extLst>
          </p:nvPr>
        </p:nvGraphicFramePr>
        <p:xfrm>
          <a:off x="4315271" y="2819271"/>
          <a:ext cx="929307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307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Application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29780"/>
              </p:ext>
            </p:extLst>
          </p:nvPr>
        </p:nvGraphicFramePr>
        <p:xfrm>
          <a:off x="6872332" y="2828324"/>
          <a:ext cx="849490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490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906853" y="1916832"/>
            <a:ext cx="5043433" cy="13590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60526" y="1933663"/>
            <a:ext cx="1756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Spring Cloud Base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21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87</Words>
  <Application>Microsoft Office PowerPoint</Application>
  <PresentationFormat>화면 슬라이드 쇼(4:3)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하나 CM</vt:lpstr>
      <vt:lpstr>하나 L</vt:lpstr>
      <vt:lpstr>하나 M</vt:lpstr>
      <vt:lpstr>Arial</vt:lpstr>
      <vt:lpstr>Wingdings</vt:lpstr>
      <vt:lpstr>Office 테마</vt:lpstr>
      <vt:lpstr>1Q ON:Framework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하나금융티아이의</dc:title>
  <dc:creator>HanaTI</dc:creator>
  <cp:lastModifiedBy>Rosa</cp:lastModifiedBy>
  <cp:revision>251</cp:revision>
  <cp:lastPrinted>2020-11-18T05:18:20Z</cp:lastPrinted>
  <dcterms:created xsi:type="dcterms:W3CDTF">2019-10-18T08:25:45Z</dcterms:created>
  <dcterms:modified xsi:type="dcterms:W3CDTF">2021-08-23T08:28:19Z</dcterms:modified>
</cp:coreProperties>
</file>