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6" r:id="rId2"/>
    <p:sldId id="277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810" autoAdjust="0"/>
  </p:normalViewPr>
  <p:slideViewPr>
    <p:cSldViewPr>
      <p:cViewPr varScale="1">
        <p:scale>
          <a:sx n="69" d="100"/>
          <a:sy n="69" d="100"/>
        </p:scale>
        <p:origin x="2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DC1C4-6270-41AE-A3B4-E9D2FF8C846C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85C58-A9F4-4804-8856-1C560C54D3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85C58-A9F4-4804-8856-1C560C54D3A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85C58-A9F4-4804-8856-1C560C54D3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7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16CC-6BEB-4A7D-B8C1-AFA6F030DD43}" type="datetimeFigureOut">
              <a:rPr lang="ko-KR" altLang="en-US" smtClean="0"/>
              <a:pPr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A4DD-AE4D-4BE8-93D9-534F3ECD85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699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99843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하나 CM" pitchFamily="18" charset="-127"/>
                <a:ea typeface="하나 CM" pitchFamily="18" charset="-127"/>
              </a:rPr>
              <a:t>1Q </a:t>
            </a:r>
            <a:r>
              <a:rPr lang="en-US" altLang="ko-KR" sz="2400" dirty="0" err="1" smtClean="0">
                <a:solidFill>
                  <a:schemeClr val="bg1"/>
                </a:solidFill>
                <a:latin typeface="하나 CM" pitchFamily="18" charset="-127"/>
                <a:ea typeface="하나 CM" pitchFamily="18" charset="-127"/>
              </a:rPr>
              <a:t>ON</a:t>
            </a:r>
            <a:r>
              <a:rPr lang="en-US" altLang="ko-KR" sz="2400" dirty="0" err="1">
                <a:solidFill>
                  <a:schemeClr val="bg1"/>
                </a:solidFill>
                <a:latin typeface="하나 CM" pitchFamily="18" charset="-127"/>
                <a:ea typeface="하나 CM" pitchFamily="18" charset="-127"/>
              </a:rPr>
              <a:t>:</a:t>
            </a:r>
            <a:r>
              <a:rPr lang="en-US" altLang="ko-KR" sz="2400" dirty="0" err="1" smtClean="0">
                <a:solidFill>
                  <a:schemeClr val="bg1"/>
                </a:solidFill>
                <a:latin typeface="하나 CM" pitchFamily="18" charset="-127"/>
                <a:ea typeface="하나 CM" pitchFamily="18" charset="-127"/>
              </a:rPr>
              <a:t>Framework</a:t>
            </a:r>
            <a:endParaRPr lang="ko-KR" altLang="en-US" sz="2400" dirty="0">
              <a:solidFill>
                <a:schemeClr val="bg1"/>
              </a:solidFill>
              <a:latin typeface="하나 CM" pitchFamily="18" charset="-127"/>
              <a:ea typeface="하나 C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12" y="4846801"/>
            <a:ext cx="9144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ko-KR" altLang="en-US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세부 스펙</a:t>
            </a:r>
            <a:endParaRPr lang="en-US" altLang="ko-KR" b="1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marL="46609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Cent OS 7 / Docker 19.3 / Spring boot 2.3 / </a:t>
            </a:r>
            <a:r>
              <a:rPr lang="en-US" altLang="ko-KR" sz="1400" dirty="0" err="1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NginX</a:t>
            </a: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1.19 </a:t>
            </a:r>
            <a:r>
              <a:rPr lang="en-US" altLang="ko-KR" sz="1400" dirty="0" err="1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ver</a:t>
            </a:r>
            <a:endParaRPr lang="en-US" altLang="ko-KR" sz="1400" dirty="0" smtClean="0">
              <a:solidFill>
                <a:srgbClr val="0000FF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marL="46609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ko-KR" sz="1400" dirty="0" err="1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eXbuilder</a:t>
            </a: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6 (UI/UX Framework)</a:t>
            </a:r>
          </a:p>
          <a:p>
            <a:pPr marL="46609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Any DB (Oracle, Maria DB, My SQL </a:t>
            </a:r>
            <a:r>
              <a:rPr lang="ko-KR" altLang="en-US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등</a:t>
            </a: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)</a:t>
            </a:r>
          </a:p>
          <a:p>
            <a:pPr marL="180340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 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212" y="827093"/>
            <a:ext cx="91074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altLang="ko-KR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1Q </a:t>
            </a:r>
            <a:r>
              <a:rPr lang="en-US" altLang="ko-KR" b="1" dirty="0" err="1" smtClean="0">
                <a:latin typeface="하나 M" panose="02020603020101020101" pitchFamily="18" charset="-127"/>
                <a:ea typeface="하나 M" panose="02020603020101020101" pitchFamily="18" charset="-127"/>
              </a:rPr>
              <a:t>ON:Framework</a:t>
            </a:r>
            <a:endParaRPr lang="en-US" altLang="ko-KR" b="1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1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- 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오픈 소스 기반으로 </a:t>
            </a:r>
            <a:r>
              <a:rPr lang="ko-KR" altLang="en-US" sz="1400" dirty="0" err="1" smtClean="0">
                <a:latin typeface="하나 M" panose="02020603020101020101" pitchFamily="18" charset="-127"/>
                <a:ea typeface="하나 M" panose="02020603020101020101" pitchFamily="18" charset="-127"/>
              </a:rPr>
              <a:t>클라우드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환경에 최적화 한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Framework 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구축 완료 </a:t>
            </a:r>
            <a:endParaRPr lang="en-US" altLang="ko-KR" sz="1400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 - UI/UX Framework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은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TOMATO System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과의 협업을 통하여 적용</a:t>
            </a:r>
            <a:endParaRPr lang="en-US" altLang="ko-KR" sz="1400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 - 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구성도</a:t>
            </a:r>
            <a:endParaRPr lang="ko-KR" altLang="ko-KR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marL="46609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endParaRPr lang="ko-KR" altLang="ko-KR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80" y="2267728"/>
            <a:ext cx="8928992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4087" y="4020062"/>
            <a:ext cx="8784976" cy="4877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Open OS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592239" y="2322046"/>
            <a:ext cx="6538052" cy="1634508"/>
            <a:chOff x="2009841" y="872834"/>
            <a:chExt cx="9619664" cy="4239491"/>
          </a:xfrm>
        </p:grpSpPr>
        <p:sp>
          <p:nvSpPr>
            <p:cNvPr id="12" name="직사각형 11"/>
            <p:cNvSpPr/>
            <p:nvPr/>
          </p:nvSpPr>
          <p:spPr>
            <a:xfrm>
              <a:off x="2009841" y="4522121"/>
              <a:ext cx="9619664" cy="5902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Docker</a:t>
              </a:r>
              <a:endParaRPr lang="ko-KR" altLang="en-US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27374" y="872834"/>
              <a:ext cx="9586028" cy="3657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664247" y="2391516"/>
            <a:ext cx="6249463" cy="1229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docker</a:t>
            </a:r>
            <a:r>
              <a:rPr lang="en-US" altLang="ko-KR" b="1" dirty="0" smtClean="0">
                <a:solidFill>
                  <a:schemeClr val="tx1"/>
                </a:solidFill>
              </a:rPr>
              <a:t>-compose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0463" y="2447124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79" y="2534647"/>
            <a:ext cx="674493" cy="246622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3182"/>
              </p:ext>
            </p:extLst>
          </p:nvPr>
        </p:nvGraphicFramePr>
        <p:xfrm>
          <a:off x="1876291" y="2825686"/>
          <a:ext cx="879564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9564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Web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39179" y="2339736"/>
            <a:ext cx="1319324" cy="348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eXbuilder</a:t>
            </a:r>
            <a:endParaRPr lang="en-US" altLang="ko-KR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html</a:t>
            </a:r>
            <a:endParaRPr lang="ko-KR" altLang="en-US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4087" y="2771804"/>
            <a:ext cx="1319324" cy="348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Nginx </a:t>
            </a:r>
            <a:r>
              <a:rPr lang="en-US" altLang="ko-KR" sz="1100" dirty="0" err="1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Config</a:t>
            </a:r>
            <a:endParaRPr lang="ko-KR" altLang="en-US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9179" y="3179904"/>
            <a:ext cx="1319324" cy="348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Logs</a:t>
            </a:r>
            <a:endParaRPr lang="ko-KR" altLang="en-US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5093" y="3611994"/>
            <a:ext cx="1319324" cy="348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DB</a:t>
            </a:r>
            <a:endParaRPr lang="ko-KR" altLang="en-US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53231"/>
              </p:ext>
            </p:extLst>
          </p:nvPr>
        </p:nvGraphicFramePr>
        <p:xfrm>
          <a:off x="8191399" y="3457290"/>
          <a:ext cx="817664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7664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Any DB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pic>
        <p:nvPicPr>
          <p:cNvPr id="41" name="Picture 13" descr="Picture43"/>
          <p:cNvPicPr preferRelativeResize="0">
            <a:picLocks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991" y="2688176"/>
            <a:ext cx="442392" cy="58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2982705" y="2438071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06841" y="2438071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80671" y="2438071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09014" y="2447124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17" y="2503332"/>
            <a:ext cx="648744" cy="32235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82" y="2501380"/>
            <a:ext cx="648744" cy="32235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465" y="2511152"/>
            <a:ext cx="648744" cy="32235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07" y="2491953"/>
            <a:ext cx="648744" cy="322357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0860"/>
              </p:ext>
            </p:extLst>
          </p:nvPr>
        </p:nvGraphicFramePr>
        <p:xfrm>
          <a:off x="3041453" y="2825993"/>
          <a:ext cx="1048531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8531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Auth</a:t>
                      </a:r>
                      <a:r>
                        <a:rPr lang="en-US" altLang="ko-KR" sz="1000" dirty="0" smtClean="0"/>
                        <a:t> daemon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93025"/>
              </p:ext>
            </p:extLst>
          </p:nvPr>
        </p:nvGraphicFramePr>
        <p:xfrm>
          <a:off x="5622590" y="2838666"/>
          <a:ext cx="894858" cy="2783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4858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278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Config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98526"/>
              </p:ext>
            </p:extLst>
          </p:nvPr>
        </p:nvGraphicFramePr>
        <p:xfrm>
          <a:off x="4315271" y="2819271"/>
          <a:ext cx="929307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9307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Application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29780"/>
              </p:ext>
            </p:extLst>
          </p:nvPr>
        </p:nvGraphicFramePr>
        <p:xfrm>
          <a:off x="6872332" y="2828324"/>
          <a:ext cx="849490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9490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Batch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2906853" y="1916832"/>
            <a:ext cx="5043433" cy="135900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60526" y="1933663"/>
            <a:ext cx="1756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Spring Cloud Base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521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6998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99843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  <a:latin typeface="하나 CM" pitchFamily="18" charset="-127"/>
                <a:ea typeface="하나 CM" pitchFamily="18" charset="-127"/>
              </a:rPr>
              <a:t>1Q </a:t>
            </a:r>
            <a:r>
              <a:rPr lang="en-US" altLang="ko-KR" sz="2400" dirty="0" err="1" smtClean="0">
                <a:solidFill>
                  <a:schemeClr val="bg1"/>
                </a:solidFill>
                <a:latin typeface="하나 CM" pitchFamily="18" charset="-127"/>
                <a:ea typeface="하나 CM" pitchFamily="18" charset="-127"/>
              </a:rPr>
              <a:t>ON</a:t>
            </a:r>
            <a:r>
              <a:rPr lang="en-US" altLang="ko-KR" sz="2400" dirty="0" err="1">
                <a:solidFill>
                  <a:schemeClr val="bg1"/>
                </a:solidFill>
                <a:latin typeface="하나 CM" pitchFamily="18" charset="-127"/>
                <a:ea typeface="하나 CM" pitchFamily="18" charset="-127"/>
              </a:rPr>
              <a:t>:</a:t>
            </a:r>
            <a:r>
              <a:rPr lang="en-US" altLang="ko-KR" sz="2400" dirty="0" err="1" smtClean="0">
                <a:solidFill>
                  <a:schemeClr val="bg1"/>
                </a:solidFill>
                <a:latin typeface="하나 CM" pitchFamily="18" charset="-127"/>
                <a:ea typeface="하나 CM" pitchFamily="18" charset="-127"/>
              </a:rPr>
              <a:t>Framework</a:t>
            </a:r>
            <a:endParaRPr lang="ko-KR" altLang="en-US" sz="2400" dirty="0">
              <a:solidFill>
                <a:schemeClr val="bg1"/>
              </a:solidFill>
              <a:latin typeface="하나 CM" pitchFamily="18" charset="-127"/>
              <a:ea typeface="하나 C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12" y="4846801"/>
            <a:ext cx="9144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ko-KR" altLang="en-US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세부 스펙</a:t>
            </a:r>
            <a:endParaRPr lang="en-US" altLang="ko-KR" b="1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marL="46609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Cent OS 7 / Docker 19.3 / Spring boot 2.3 / </a:t>
            </a:r>
            <a:r>
              <a:rPr lang="en-US" altLang="ko-KR" sz="1400" dirty="0" err="1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NginX</a:t>
            </a: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1.19 </a:t>
            </a:r>
            <a:r>
              <a:rPr lang="en-US" altLang="ko-KR" sz="1400" dirty="0" err="1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ver</a:t>
            </a:r>
            <a:endParaRPr lang="en-US" altLang="ko-KR" sz="1400" dirty="0" smtClean="0">
              <a:solidFill>
                <a:srgbClr val="0000FF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marL="46609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ko-KR" sz="1400" dirty="0" err="1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eXbuilder</a:t>
            </a: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6 (UI/UX Framework)</a:t>
            </a:r>
          </a:p>
          <a:p>
            <a:pPr marL="46609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Any DB (Oracle, Maria DB, My SQL </a:t>
            </a:r>
            <a:r>
              <a:rPr lang="ko-KR" altLang="en-US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등</a:t>
            </a:r>
            <a:r>
              <a:rPr lang="en-US" altLang="ko-KR" sz="1400" dirty="0" smtClean="0">
                <a:solidFill>
                  <a:srgbClr val="0000FF"/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)</a:t>
            </a:r>
          </a:p>
          <a:p>
            <a:pPr marL="180340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 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212" y="827093"/>
            <a:ext cx="91074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altLang="ko-KR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1Q </a:t>
            </a:r>
            <a:r>
              <a:rPr lang="en-US" altLang="ko-KR" b="1" dirty="0" err="1" smtClean="0">
                <a:latin typeface="하나 M" panose="02020603020101020101" pitchFamily="18" charset="-127"/>
                <a:ea typeface="하나 M" panose="02020603020101020101" pitchFamily="18" charset="-127"/>
              </a:rPr>
              <a:t>ON:Framework</a:t>
            </a:r>
            <a:endParaRPr lang="en-US" altLang="ko-KR" b="1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1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- 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오픈 소스 기반으로 </a:t>
            </a:r>
            <a:r>
              <a:rPr lang="ko-KR" altLang="en-US" sz="1400" dirty="0" err="1" smtClean="0">
                <a:latin typeface="하나 M" panose="02020603020101020101" pitchFamily="18" charset="-127"/>
                <a:ea typeface="하나 M" panose="02020603020101020101" pitchFamily="18" charset="-127"/>
              </a:rPr>
              <a:t>클라우드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환경에 최적화 한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Framework 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구축 완료 </a:t>
            </a:r>
            <a:endParaRPr lang="en-US" altLang="ko-KR" sz="1400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 - UI/UX Framework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은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TOMATO System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과의 협업을 통하여 적용</a:t>
            </a:r>
            <a:endParaRPr lang="en-US" altLang="ko-KR" sz="1400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 - </a:t>
            </a:r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구성도</a:t>
            </a:r>
            <a:endParaRPr lang="ko-KR" altLang="ko-KR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pPr marL="46609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endParaRPr lang="ko-KR" altLang="ko-KR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80" y="2267728"/>
            <a:ext cx="8928992" cy="230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4087" y="4020062"/>
            <a:ext cx="8784976" cy="4877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Open OS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592239" y="2322046"/>
            <a:ext cx="6538052" cy="1634508"/>
            <a:chOff x="2009841" y="872834"/>
            <a:chExt cx="9619664" cy="4239491"/>
          </a:xfrm>
        </p:grpSpPr>
        <p:sp>
          <p:nvSpPr>
            <p:cNvPr id="12" name="직사각형 11"/>
            <p:cNvSpPr/>
            <p:nvPr/>
          </p:nvSpPr>
          <p:spPr>
            <a:xfrm>
              <a:off x="2009841" y="4522121"/>
              <a:ext cx="9619664" cy="5902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Docker</a:t>
              </a:r>
              <a:endParaRPr lang="ko-KR" altLang="en-US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27374" y="872834"/>
              <a:ext cx="9586028" cy="3657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664247" y="2391516"/>
            <a:ext cx="6249463" cy="1229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docker</a:t>
            </a:r>
            <a:r>
              <a:rPr lang="en-US" altLang="ko-KR" b="1" dirty="0" smtClean="0">
                <a:solidFill>
                  <a:schemeClr val="tx1"/>
                </a:solidFill>
              </a:rPr>
              <a:t>-compose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40463" y="2447124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79" y="2534647"/>
            <a:ext cx="674493" cy="246622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876291" y="2825686"/>
          <a:ext cx="879564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9564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Web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39179" y="2339736"/>
            <a:ext cx="1319324" cy="348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eXbuilder</a:t>
            </a:r>
            <a:endParaRPr lang="en-US" altLang="ko-KR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html</a:t>
            </a:r>
            <a:endParaRPr lang="ko-KR" altLang="en-US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4087" y="2771804"/>
            <a:ext cx="1319324" cy="348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Nginx </a:t>
            </a:r>
            <a:r>
              <a:rPr lang="en-US" altLang="ko-KR" sz="1100" dirty="0" err="1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Config</a:t>
            </a:r>
            <a:endParaRPr lang="ko-KR" altLang="en-US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9179" y="3179904"/>
            <a:ext cx="1319324" cy="348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Logs</a:t>
            </a:r>
            <a:endParaRPr lang="ko-KR" altLang="en-US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5093" y="3611994"/>
            <a:ext cx="1319324" cy="348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DB</a:t>
            </a:r>
            <a:endParaRPr lang="ko-KR" altLang="en-US" sz="1100" dirty="0">
              <a:solidFill>
                <a:schemeClr val="tx1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8191399" y="3457290"/>
          <a:ext cx="817664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7664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Any DB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pic>
        <p:nvPicPr>
          <p:cNvPr id="41" name="Picture 13" descr="Picture43"/>
          <p:cNvPicPr preferRelativeResize="0">
            <a:picLocks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991" y="2688176"/>
            <a:ext cx="442392" cy="58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2982705" y="2438071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06841" y="2438071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80671" y="2438071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09014" y="2447124"/>
            <a:ext cx="1129814" cy="74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17" y="2503332"/>
            <a:ext cx="648744" cy="32235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82" y="2501380"/>
            <a:ext cx="648744" cy="32235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465" y="2511152"/>
            <a:ext cx="648744" cy="32235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07" y="2491953"/>
            <a:ext cx="648744" cy="322357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3041453" y="2825993"/>
          <a:ext cx="1048531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8531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Auth</a:t>
                      </a:r>
                      <a:r>
                        <a:rPr lang="en-US" altLang="ko-KR" sz="1000" dirty="0" smtClean="0"/>
                        <a:t> daemon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622590" y="2838666"/>
          <a:ext cx="894858" cy="2783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4858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278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Config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4315271" y="2819271"/>
          <a:ext cx="929307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9307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Application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6872332" y="2828324"/>
          <a:ext cx="849490" cy="3226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9490">
                  <a:extLst>
                    <a:ext uri="{9D8B030D-6E8A-4147-A177-3AD203B41FA5}">
                      <a16:colId xmlns:a16="http://schemas.microsoft.com/office/drawing/2014/main" val="2276097553"/>
                    </a:ext>
                  </a:extLst>
                </a:gridCol>
              </a:tblGrid>
              <a:tr h="32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Batch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74796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2906853" y="1916832"/>
            <a:ext cx="5043433" cy="135900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60526" y="1933663"/>
            <a:ext cx="1756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Spring Cloud Base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993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174</Words>
  <Application>Microsoft Office PowerPoint</Application>
  <PresentationFormat>화면 슬라이드 쇼(4:3)</PresentationFormat>
  <Paragraphs>58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하나 CM</vt:lpstr>
      <vt:lpstr>하나 L</vt:lpstr>
      <vt:lpstr>하나 M</vt:lpstr>
      <vt:lpstr>Arial</vt:lpstr>
      <vt:lpstr>Wingdings</vt:lpstr>
      <vt:lpstr>Office 테마</vt:lpstr>
      <vt:lpstr>1Q ON:Framework</vt:lpstr>
      <vt:lpstr>1Q ON:Framework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하나금융티아이의</dc:title>
  <dc:creator>HanaTI</dc:creator>
  <cp:lastModifiedBy>Rosa</cp:lastModifiedBy>
  <cp:revision>250</cp:revision>
  <cp:lastPrinted>2020-11-18T05:18:20Z</cp:lastPrinted>
  <dcterms:created xsi:type="dcterms:W3CDTF">2019-10-18T08:25:45Z</dcterms:created>
  <dcterms:modified xsi:type="dcterms:W3CDTF">2021-08-23T08:05:07Z</dcterms:modified>
</cp:coreProperties>
</file>