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8cb3c1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8cb3c15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8cb3c1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8cb3c1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cb3c15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cb3c15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8cb3c15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8cb3c15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cb3c1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cb3c1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8cb3c15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8cb3c15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8cb3c1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8cb3c1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8cb3c15c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8cb3c15c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unfounder.com/projects/uno-mega-kit/en/latest/mega2560/humiture_senso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sunfounder.com/projects/uno-mega-kit/en/latest/mega2560/photo_resistor.html" TargetMode="External"/><Relationship Id="rId4" Type="http://schemas.openxmlformats.org/officeDocument/2006/relationships/hyperlink" Target="https://docs.sunfounder.com/projects/uno-mega-kit/en/latest/mega2560/lcd160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Project Name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ECE 2360 Final Project</a:t>
            </a:r>
            <a:br>
              <a:rPr lang="en" dirty="0"/>
            </a:br>
            <a:r>
              <a:rPr lang="en" dirty="0"/>
              <a:t>Christian Coulibaly and Emmanuel Key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Our Project is a mixture of visual and audio displays representing the temperature and brightness of an environment.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Diagram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Insert a schematic diagram of your project in the form of a picture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 we need to have both?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Discussion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Challenges encountered and future improvements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Calculations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Include calculations and why they are useful for the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Elements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Include a list of the elements that you used and how they were used.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Cover what you learned from your project and provide suggestions for how the project requirements in this course could be improved.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https://docs.sunfounder.com/projects/uno-mega-kit/en/latest/mega2560/humiture_sensor.html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4"/>
              </a:rPr>
              <a:t>https://docs.sunfounder.com/projects/uno-mega-kit/en/latest/mega2560/lcd1602.html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5"/>
              </a:rPr>
              <a:t>https://docs.sunfounder.com/projects/uno-mega-kit/en/latest/mega2560/photo_resistor.html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185</Words>
  <Application>Microsoft Macintosh PowerPoint</Application>
  <PresentationFormat>On-screen Show 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Insert Project Name Here</vt:lpstr>
      <vt:lpstr>Introduction</vt:lpstr>
      <vt:lpstr>Schematic Diagram</vt:lpstr>
      <vt:lpstr>Block Diagram</vt:lpstr>
      <vt:lpstr>Design Discussion</vt:lpstr>
      <vt:lpstr>Useful Calculations</vt:lpstr>
      <vt:lpstr>12 Elements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Project Name Here</dc:title>
  <cp:lastModifiedBy>Coulibaly, Christian</cp:lastModifiedBy>
  <cp:revision>2</cp:revision>
  <dcterms:modified xsi:type="dcterms:W3CDTF">2024-04-13T03:32:05Z</dcterms:modified>
</cp:coreProperties>
</file>