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Asap" panose="020B0604020202020204" charset="0"/>
      <p:regular r:id="rId13"/>
      <p:bold r:id="rId14"/>
      <p:italic r:id="rId15"/>
      <p:boldItalic r:id="rId16"/>
    </p:embeddedFont>
    <p:embeddedFont>
      <p:font typeface="Bakbak On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D97C82-57A0-44E7-883C-58F02BE183B5}">
  <a:tblStyle styleId="{4DD97C82-57A0-44E7-883C-58F02BE18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9" d="100"/>
          <a:sy n="249" d="100"/>
        </p:scale>
        <p:origin x="701"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1e4e0c0732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1e4e0c0732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54dda1946d_6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6"/>
        <p:cNvGrpSpPr/>
        <p:nvPr/>
      </p:nvGrpSpPr>
      <p:grpSpPr>
        <a:xfrm>
          <a:off x="0" y="0"/>
          <a:ext cx="0" cy="0"/>
          <a:chOff x="0" y="0"/>
          <a:chExt cx="0" cy="0"/>
        </a:xfrm>
      </p:grpSpPr>
      <p:sp>
        <p:nvSpPr>
          <p:cNvPr id="3017" name="Google Shape;3017;g54dda1946d_6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8" name="Google Shape;301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3"/>
        <p:cNvGrpSpPr/>
        <p:nvPr/>
      </p:nvGrpSpPr>
      <p:grpSpPr>
        <a:xfrm>
          <a:off x="0" y="0"/>
          <a:ext cx="0" cy="0"/>
          <a:chOff x="0" y="0"/>
          <a:chExt cx="0" cy="0"/>
        </a:xfrm>
      </p:grpSpPr>
      <p:sp>
        <p:nvSpPr>
          <p:cNvPr id="3024" name="Google Shape;3024;g54dda1946d_4_2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5" name="Google Shape;3025;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26f10ea57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26f10ea57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26f10ea57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26f10ea57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3"/>
        <p:cNvGrpSpPr/>
        <p:nvPr/>
      </p:nvGrpSpPr>
      <p:grpSpPr>
        <a:xfrm>
          <a:off x="0" y="0"/>
          <a:ext cx="0" cy="0"/>
          <a:chOff x="0" y="0"/>
          <a:chExt cx="0" cy="0"/>
        </a:xfrm>
      </p:grpSpPr>
      <p:sp>
        <p:nvSpPr>
          <p:cNvPr id="3044" name="Google Shape;3044;g26f10ea574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5" name="Google Shape;3045;g26f10ea57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6"/>
        <p:cNvGrpSpPr/>
        <p:nvPr/>
      </p:nvGrpSpPr>
      <p:grpSpPr>
        <a:xfrm>
          <a:off x="0" y="0"/>
          <a:ext cx="0" cy="0"/>
          <a:chOff x="0" y="0"/>
          <a:chExt cx="0" cy="0"/>
        </a:xfrm>
      </p:grpSpPr>
      <p:sp>
        <p:nvSpPr>
          <p:cNvPr id="3097" name="Google Shape;3097;g26f10ea574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8" name="Google Shape;3098;g26f10ea574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7"/>
        <p:cNvGrpSpPr/>
        <p:nvPr/>
      </p:nvGrpSpPr>
      <p:grpSpPr>
        <a:xfrm>
          <a:off x="0" y="0"/>
          <a:ext cx="0" cy="0"/>
          <a:chOff x="0" y="0"/>
          <a:chExt cx="0" cy="0"/>
        </a:xfrm>
      </p:grpSpPr>
      <p:sp>
        <p:nvSpPr>
          <p:cNvPr id="3168" name="Google Shape;3168;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9" name="Google Shape;31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8"/>
        <p:cNvGrpSpPr/>
        <p:nvPr/>
      </p:nvGrpSpPr>
      <p:grpSpPr>
        <a:xfrm>
          <a:off x="0" y="0"/>
          <a:ext cx="0" cy="0"/>
          <a:chOff x="0" y="0"/>
          <a:chExt cx="0" cy="0"/>
        </a:xfrm>
      </p:grpSpPr>
      <p:sp>
        <p:nvSpPr>
          <p:cNvPr id="3189" name="Google Shape;3189;g26f10ea5744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0" name="Google Shape;3190;g26f10ea5744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kbak One"/>
              <a:ea typeface="Bakbak One"/>
              <a:cs typeface="Bakbak One"/>
              <a:sym typeface="Bakbak One"/>
            </a:endParaRPr>
          </a:p>
        </p:txBody>
      </p:sp>
      <p:sp>
        <p:nvSpPr>
          <p:cNvPr id="11" name="Google Shape;11;p2"/>
          <p:cNvSpPr txBox="1">
            <a:spLocks noGrp="1"/>
          </p:cNvSpPr>
          <p:nvPr>
            <p:ph type="ctrTitle"/>
          </p:nvPr>
        </p:nvSpPr>
        <p:spPr>
          <a:xfrm>
            <a:off x="713225" y="1612350"/>
            <a:ext cx="4548900" cy="1553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2pPr>
            <a:lvl3pPr lvl="2"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3pPr>
            <a:lvl4pPr lvl="3"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4pPr>
            <a:lvl5pPr lvl="4"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5pPr>
            <a:lvl6pPr lvl="5"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6pPr>
            <a:lvl7pPr lvl="6"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7pPr>
            <a:lvl8pPr lvl="7"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8pPr>
            <a:lvl9pPr lvl="8" algn="ctr">
              <a:spcBef>
                <a:spcPts val="0"/>
              </a:spcBef>
              <a:spcAft>
                <a:spcPts val="0"/>
              </a:spcAft>
              <a:buClr>
                <a:srgbClr val="191919"/>
              </a:buClr>
              <a:buSzPts val="5200"/>
              <a:buFont typeface="Bakbak One"/>
              <a:buNone/>
              <a:defRPr sz="5200">
                <a:solidFill>
                  <a:srgbClr val="191919"/>
                </a:solidFill>
                <a:latin typeface="Bakbak One"/>
                <a:ea typeface="Bakbak One"/>
                <a:cs typeface="Bakbak One"/>
                <a:sym typeface="Bakbak One"/>
              </a:defRPr>
            </a:lvl9pPr>
          </a:lstStyle>
          <a:p>
            <a:endParaRPr/>
          </a:p>
        </p:txBody>
      </p:sp>
      <p:sp>
        <p:nvSpPr>
          <p:cNvPr id="12" name="Google Shape;12;p2"/>
          <p:cNvSpPr txBox="1">
            <a:spLocks noGrp="1"/>
          </p:cNvSpPr>
          <p:nvPr>
            <p:ph type="subTitle" idx="1"/>
          </p:nvPr>
        </p:nvSpPr>
        <p:spPr>
          <a:xfrm>
            <a:off x="713225" y="3165450"/>
            <a:ext cx="4548900" cy="365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Font typeface="Bakbak One"/>
              <a:buNone/>
              <a:defRPr sz="1800">
                <a:latin typeface="Bakbak One"/>
                <a:ea typeface="Bakbak One"/>
                <a:cs typeface="Bakbak One"/>
                <a:sym typeface="Bakbak One"/>
              </a:defRPr>
            </a:lvl2pPr>
            <a:lvl3pPr lvl="2" algn="ctr">
              <a:lnSpc>
                <a:spcPct val="100000"/>
              </a:lnSpc>
              <a:spcBef>
                <a:spcPts val="0"/>
              </a:spcBef>
              <a:spcAft>
                <a:spcPts val="0"/>
              </a:spcAft>
              <a:buSzPts val="1800"/>
              <a:buFont typeface="Bakbak One"/>
              <a:buNone/>
              <a:defRPr sz="1800">
                <a:latin typeface="Bakbak One"/>
                <a:ea typeface="Bakbak One"/>
                <a:cs typeface="Bakbak One"/>
                <a:sym typeface="Bakbak One"/>
              </a:defRPr>
            </a:lvl3pPr>
            <a:lvl4pPr lvl="3" algn="ctr">
              <a:lnSpc>
                <a:spcPct val="100000"/>
              </a:lnSpc>
              <a:spcBef>
                <a:spcPts val="0"/>
              </a:spcBef>
              <a:spcAft>
                <a:spcPts val="0"/>
              </a:spcAft>
              <a:buSzPts val="1800"/>
              <a:buFont typeface="Bakbak One"/>
              <a:buNone/>
              <a:defRPr sz="1800">
                <a:latin typeface="Bakbak One"/>
                <a:ea typeface="Bakbak One"/>
                <a:cs typeface="Bakbak One"/>
                <a:sym typeface="Bakbak One"/>
              </a:defRPr>
            </a:lvl4pPr>
            <a:lvl5pPr lvl="4" algn="ctr">
              <a:lnSpc>
                <a:spcPct val="100000"/>
              </a:lnSpc>
              <a:spcBef>
                <a:spcPts val="0"/>
              </a:spcBef>
              <a:spcAft>
                <a:spcPts val="0"/>
              </a:spcAft>
              <a:buSzPts val="1800"/>
              <a:buFont typeface="Bakbak One"/>
              <a:buNone/>
              <a:defRPr sz="1800">
                <a:latin typeface="Bakbak One"/>
                <a:ea typeface="Bakbak One"/>
                <a:cs typeface="Bakbak One"/>
                <a:sym typeface="Bakbak One"/>
              </a:defRPr>
            </a:lvl5pPr>
            <a:lvl6pPr lvl="5" algn="ctr">
              <a:lnSpc>
                <a:spcPct val="100000"/>
              </a:lnSpc>
              <a:spcBef>
                <a:spcPts val="0"/>
              </a:spcBef>
              <a:spcAft>
                <a:spcPts val="0"/>
              </a:spcAft>
              <a:buSzPts val="1800"/>
              <a:buFont typeface="Bakbak One"/>
              <a:buNone/>
              <a:defRPr sz="1800">
                <a:latin typeface="Bakbak One"/>
                <a:ea typeface="Bakbak One"/>
                <a:cs typeface="Bakbak One"/>
                <a:sym typeface="Bakbak One"/>
              </a:defRPr>
            </a:lvl6pPr>
            <a:lvl7pPr lvl="6" algn="ctr">
              <a:lnSpc>
                <a:spcPct val="100000"/>
              </a:lnSpc>
              <a:spcBef>
                <a:spcPts val="0"/>
              </a:spcBef>
              <a:spcAft>
                <a:spcPts val="0"/>
              </a:spcAft>
              <a:buSzPts val="1800"/>
              <a:buFont typeface="Bakbak One"/>
              <a:buNone/>
              <a:defRPr sz="1800">
                <a:latin typeface="Bakbak One"/>
                <a:ea typeface="Bakbak One"/>
                <a:cs typeface="Bakbak One"/>
                <a:sym typeface="Bakbak One"/>
              </a:defRPr>
            </a:lvl7pPr>
            <a:lvl8pPr lvl="7" algn="ctr">
              <a:lnSpc>
                <a:spcPct val="100000"/>
              </a:lnSpc>
              <a:spcBef>
                <a:spcPts val="0"/>
              </a:spcBef>
              <a:spcAft>
                <a:spcPts val="0"/>
              </a:spcAft>
              <a:buSzPts val="1800"/>
              <a:buFont typeface="Bakbak One"/>
              <a:buNone/>
              <a:defRPr sz="1800">
                <a:latin typeface="Bakbak One"/>
                <a:ea typeface="Bakbak One"/>
                <a:cs typeface="Bakbak One"/>
                <a:sym typeface="Bakbak One"/>
              </a:defRPr>
            </a:lvl8pPr>
            <a:lvl9pPr lvl="8" algn="ctr">
              <a:lnSpc>
                <a:spcPct val="100000"/>
              </a:lnSpc>
              <a:spcBef>
                <a:spcPts val="0"/>
              </a:spcBef>
              <a:spcAft>
                <a:spcPts val="0"/>
              </a:spcAft>
              <a:buSzPts val="1800"/>
              <a:buFont typeface="Bakbak One"/>
              <a:buNone/>
              <a:defRPr sz="1800">
                <a:latin typeface="Bakbak One"/>
                <a:ea typeface="Bakbak One"/>
                <a:cs typeface="Bakbak One"/>
                <a:sym typeface="Bakbak 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2"/>
        <p:cNvGrpSpPr/>
        <p:nvPr/>
      </p:nvGrpSpPr>
      <p:grpSpPr>
        <a:xfrm>
          <a:off x="0" y="0"/>
          <a:ext cx="0" cy="0"/>
          <a:chOff x="0" y="0"/>
          <a:chExt cx="0" cy="0"/>
        </a:xfrm>
      </p:grpSpPr>
      <p:sp>
        <p:nvSpPr>
          <p:cNvPr id="163" name="Google Shape;163;p11"/>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txBox="1">
            <a:spLocks noGrp="1"/>
          </p:cNvSpPr>
          <p:nvPr>
            <p:ph type="title" hasCustomPrompt="1"/>
          </p:nvPr>
        </p:nvSpPr>
        <p:spPr>
          <a:xfrm>
            <a:off x="3765675" y="1501150"/>
            <a:ext cx="4464900" cy="1302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7200" b="1">
                <a:solidFill>
                  <a:schemeClr val="dk2"/>
                </a:solidFill>
              </a:defRPr>
            </a:lvl1pPr>
            <a:lvl2pPr lvl="1"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2pPr>
            <a:lvl3pPr lvl="2"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3pPr>
            <a:lvl4pPr lvl="3"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4pPr>
            <a:lvl5pPr lvl="4"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5pPr>
            <a:lvl6pPr lvl="5"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6pPr>
            <a:lvl7pPr lvl="6"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7pPr>
            <a:lvl8pPr lvl="7"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8pPr>
            <a:lvl9pPr lvl="8" algn="ctr">
              <a:spcBef>
                <a:spcPts val="0"/>
              </a:spcBef>
              <a:spcAft>
                <a:spcPts val="0"/>
              </a:spcAft>
              <a:buClr>
                <a:schemeClr val="dk2"/>
              </a:buClr>
              <a:buSzPts val="9600"/>
              <a:buFont typeface="Bakbak One"/>
              <a:buNone/>
              <a:defRPr sz="9600">
                <a:solidFill>
                  <a:schemeClr val="dk2"/>
                </a:solidFill>
                <a:latin typeface="Bakbak One"/>
                <a:ea typeface="Bakbak One"/>
                <a:cs typeface="Bakbak One"/>
                <a:sym typeface="Bakbak One"/>
              </a:defRPr>
            </a:lvl9pPr>
          </a:lstStyle>
          <a:p>
            <a:r>
              <a:t>xx%</a:t>
            </a:r>
          </a:p>
        </p:txBody>
      </p:sp>
      <p:sp>
        <p:nvSpPr>
          <p:cNvPr id="165" name="Google Shape;165;p11"/>
          <p:cNvSpPr txBox="1">
            <a:spLocks noGrp="1"/>
          </p:cNvSpPr>
          <p:nvPr>
            <p:ph type="subTitle" idx="1"/>
          </p:nvPr>
        </p:nvSpPr>
        <p:spPr>
          <a:xfrm>
            <a:off x="3765693" y="2955850"/>
            <a:ext cx="4464900" cy="421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1600"/>
              </a:spcBef>
              <a:spcAft>
                <a:spcPts val="0"/>
              </a:spcAft>
              <a:buClr>
                <a:schemeClr val="dk2"/>
              </a:buClr>
              <a:buSzPts val="1600"/>
              <a:buNone/>
              <a:defRPr sz="1600">
                <a:solidFill>
                  <a:schemeClr val="dk2"/>
                </a:solidFill>
              </a:defRPr>
            </a:lvl3pPr>
            <a:lvl4pPr lvl="3" algn="ctr" rtl="0">
              <a:lnSpc>
                <a:spcPct val="100000"/>
              </a:lnSpc>
              <a:spcBef>
                <a:spcPts val="1600"/>
              </a:spcBef>
              <a:spcAft>
                <a:spcPts val="0"/>
              </a:spcAft>
              <a:buClr>
                <a:schemeClr val="dk2"/>
              </a:buClr>
              <a:buSzPts val="1600"/>
              <a:buNone/>
              <a:defRPr sz="1600">
                <a:solidFill>
                  <a:schemeClr val="dk2"/>
                </a:solidFill>
              </a:defRPr>
            </a:lvl4pPr>
            <a:lvl5pPr lvl="4" algn="ctr" rtl="0">
              <a:lnSpc>
                <a:spcPct val="100000"/>
              </a:lnSpc>
              <a:spcBef>
                <a:spcPts val="1600"/>
              </a:spcBef>
              <a:spcAft>
                <a:spcPts val="0"/>
              </a:spcAft>
              <a:buClr>
                <a:schemeClr val="dk2"/>
              </a:buClr>
              <a:buSzPts val="1600"/>
              <a:buNone/>
              <a:defRPr sz="1600">
                <a:solidFill>
                  <a:schemeClr val="dk2"/>
                </a:solidFill>
              </a:defRPr>
            </a:lvl5pPr>
            <a:lvl6pPr lvl="5" algn="ctr" rtl="0">
              <a:lnSpc>
                <a:spcPct val="100000"/>
              </a:lnSpc>
              <a:spcBef>
                <a:spcPts val="1600"/>
              </a:spcBef>
              <a:spcAft>
                <a:spcPts val="0"/>
              </a:spcAft>
              <a:buClr>
                <a:schemeClr val="dk2"/>
              </a:buClr>
              <a:buSzPts val="1600"/>
              <a:buNone/>
              <a:defRPr sz="1600">
                <a:solidFill>
                  <a:schemeClr val="dk2"/>
                </a:solidFill>
              </a:defRPr>
            </a:lvl6pPr>
            <a:lvl7pPr lvl="6" algn="ctr" rtl="0">
              <a:lnSpc>
                <a:spcPct val="100000"/>
              </a:lnSpc>
              <a:spcBef>
                <a:spcPts val="1600"/>
              </a:spcBef>
              <a:spcAft>
                <a:spcPts val="0"/>
              </a:spcAft>
              <a:buClr>
                <a:schemeClr val="dk2"/>
              </a:buClr>
              <a:buSzPts val="1600"/>
              <a:buNone/>
              <a:defRPr sz="1600">
                <a:solidFill>
                  <a:schemeClr val="dk2"/>
                </a:solidFill>
              </a:defRPr>
            </a:lvl7pPr>
            <a:lvl8pPr lvl="7" algn="ctr" rtl="0">
              <a:lnSpc>
                <a:spcPct val="100000"/>
              </a:lnSpc>
              <a:spcBef>
                <a:spcPts val="1600"/>
              </a:spcBef>
              <a:spcAft>
                <a:spcPts val="0"/>
              </a:spcAft>
              <a:buClr>
                <a:schemeClr val="dk2"/>
              </a:buClr>
              <a:buSzPts val="1600"/>
              <a:buNone/>
              <a:defRPr sz="1600">
                <a:solidFill>
                  <a:schemeClr val="dk2"/>
                </a:solidFill>
              </a:defRPr>
            </a:lvl8pPr>
            <a:lvl9pPr lvl="8" algn="ctr" rtl="0">
              <a:lnSpc>
                <a:spcPct val="100000"/>
              </a:lnSpc>
              <a:spcBef>
                <a:spcPts val="1600"/>
              </a:spcBef>
              <a:spcAft>
                <a:spcPts val="160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7"/>
        <p:cNvGrpSpPr/>
        <p:nvPr/>
      </p:nvGrpSpPr>
      <p:grpSpPr>
        <a:xfrm>
          <a:off x="0" y="0"/>
          <a:ext cx="0" cy="0"/>
          <a:chOff x="0" y="0"/>
          <a:chExt cx="0" cy="0"/>
        </a:xfrm>
      </p:grpSpPr>
      <p:sp>
        <p:nvSpPr>
          <p:cNvPr id="168" name="Google Shape;168;p13"/>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13"/>
          <p:cNvSpPr txBox="1">
            <a:spLocks noGrp="1"/>
          </p:cNvSpPr>
          <p:nvPr>
            <p:ph type="subTitle" idx="1"/>
          </p:nvPr>
        </p:nvSpPr>
        <p:spPr>
          <a:xfrm>
            <a:off x="902401" y="2269375"/>
            <a:ext cx="281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13"/>
          <p:cNvSpPr txBox="1">
            <a:spLocks noGrp="1"/>
          </p:cNvSpPr>
          <p:nvPr>
            <p:ph type="subTitle" idx="2"/>
          </p:nvPr>
        </p:nvSpPr>
        <p:spPr>
          <a:xfrm>
            <a:off x="902405" y="3855175"/>
            <a:ext cx="281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subTitle" idx="3"/>
          </p:nvPr>
        </p:nvSpPr>
        <p:spPr>
          <a:xfrm>
            <a:off x="4827470" y="2269375"/>
            <a:ext cx="281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subTitle" idx="4"/>
          </p:nvPr>
        </p:nvSpPr>
        <p:spPr>
          <a:xfrm>
            <a:off x="4827470" y="3855175"/>
            <a:ext cx="281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13"/>
          <p:cNvSpPr txBox="1">
            <a:spLocks noGrp="1"/>
          </p:cNvSpPr>
          <p:nvPr>
            <p:ph type="title" idx="5" hasCustomPrompt="1"/>
          </p:nvPr>
        </p:nvSpPr>
        <p:spPr>
          <a:xfrm>
            <a:off x="902408" y="1497175"/>
            <a:ext cx="1030500" cy="447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5" name="Google Shape;175;p13"/>
          <p:cNvSpPr txBox="1">
            <a:spLocks noGrp="1"/>
          </p:cNvSpPr>
          <p:nvPr>
            <p:ph type="title" idx="6" hasCustomPrompt="1"/>
          </p:nvPr>
        </p:nvSpPr>
        <p:spPr>
          <a:xfrm>
            <a:off x="902409" y="3083000"/>
            <a:ext cx="1030500" cy="447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6" name="Google Shape;176;p13"/>
          <p:cNvSpPr txBox="1">
            <a:spLocks noGrp="1"/>
          </p:cNvSpPr>
          <p:nvPr>
            <p:ph type="title" idx="7" hasCustomPrompt="1"/>
          </p:nvPr>
        </p:nvSpPr>
        <p:spPr>
          <a:xfrm>
            <a:off x="4827477" y="1497175"/>
            <a:ext cx="1030500" cy="447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7" name="Google Shape;177;p13"/>
          <p:cNvSpPr txBox="1">
            <a:spLocks noGrp="1"/>
          </p:cNvSpPr>
          <p:nvPr>
            <p:ph type="title" idx="8" hasCustomPrompt="1"/>
          </p:nvPr>
        </p:nvSpPr>
        <p:spPr>
          <a:xfrm>
            <a:off x="4827477" y="3083000"/>
            <a:ext cx="1030500" cy="447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rtl="0">
              <a:spcBef>
                <a:spcPts val="0"/>
              </a:spcBef>
              <a:spcAft>
                <a:spcPts val="0"/>
              </a:spcAft>
              <a:buSzPts val="3000"/>
              <a:buFont typeface="Bakbak One"/>
              <a:buNone/>
              <a:defRPr sz="3000">
                <a:latin typeface="Bakbak One"/>
                <a:ea typeface="Bakbak One"/>
                <a:cs typeface="Bakbak One"/>
                <a:sym typeface="Bakbak One"/>
              </a:defRPr>
            </a:lvl2pPr>
            <a:lvl3pPr lvl="2" rtl="0">
              <a:spcBef>
                <a:spcPts val="0"/>
              </a:spcBef>
              <a:spcAft>
                <a:spcPts val="0"/>
              </a:spcAft>
              <a:buSzPts val="3000"/>
              <a:buFont typeface="Bakbak One"/>
              <a:buNone/>
              <a:defRPr sz="3000">
                <a:latin typeface="Bakbak One"/>
                <a:ea typeface="Bakbak One"/>
                <a:cs typeface="Bakbak One"/>
                <a:sym typeface="Bakbak One"/>
              </a:defRPr>
            </a:lvl3pPr>
            <a:lvl4pPr lvl="3" rtl="0">
              <a:spcBef>
                <a:spcPts val="0"/>
              </a:spcBef>
              <a:spcAft>
                <a:spcPts val="0"/>
              </a:spcAft>
              <a:buSzPts val="3000"/>
              <a:buFont typeface="Bakbak One"/>
              <a:buNone/>
              <a:defRPr sz="3000">
                <a:latin typeface="Bakbak One"/>
                <a:ea typeface="Bakbak One"/>
                <a:cs typeface="Bakbak One"/>
                <a:sym typeface="Bakbak One"/>
              </a:defRPr>
            </a:lvl4pPr>
            <a:lvl5pPr lvl="4" rtl="0">
              <a:spcBef>
                <a:spcPts val="0"/>
              </a:spcBef>
              <a:spcAft>
                <a:spcPts val="0"/>
              </a:spcAft>
              <a:buSzPts val="3000"/>
              <a:buFont typeface="Bakbak One"/>
              <a:buNone/>
              <a:defRPr sz="3000">
                <a:latin typeface="Bakbak One"/>
                <a:ea typeface="Bakbak One"/>
                <a:cs typeface="Bakbak One"/>
                <a:sym typeface="Bakbak One"/>
              </a:defRPr>
            </a:lvl5pPr>
            <a:lvl6pPr lvl="5" rtl="0">
              <a:spcBef>
                <a:spcPts val="0"/>
              </a:spcBef>
              <a:spcAft>
                <a:spcPts val="0"/>
              </a:spcAft>
              <a:buSzPts val="3000"/>
              <a:buFont typeface="Bakbak One"/>
              <a:buNone/>
              <a:defRPr sz="3000">
                <a:latin typeface="Bakbak One"/>
                <a:ea typeface="Bakbak One"/>
                <a:cs typeface="Bakbak One"/>
                <a:sym typeface="Bakbak One"/>
              </a:defRPr>
            </a:lvl6pPr>
            <a:lvl7pPr lvl="6" rtl="0">
              <a:spcBef>
                <a:spcPts val="0"/>
              </a:spcBef>
              <a:spcAft>
                <a:spcPts val="0"/>
              </a:spcAft>
              <a:buSzPts val="3000"/>
              <a:buFont typeface="Bakbak One"/>
              <a:buNone/>
              <a:defRPr sz="3000">
                <a:latin typeface="Bakbak One"/>
                <a:ea typeface="Bakbak One"/>
                <a:cs typeface="Bakbak One"/>
                <a:sym typeface="Bakbak One"/>
              </a:defRPr>
            </a:lvl7pPr>
            <a:lvl8pPr lvl="7" rtl="0">
              <a:spcBef>
                <a:spcPts val="0"/>
              </a:spcBef>
              <a:spcAft>
                <a:spcPts val="0"/>
              </a:spcAft>
              <a:buSzPts val="3000"/>
              <a:buFont typeface="Bakbak One"/>
              <a:buNone/>
              <a:defRPr sz="3000">
                <a:latin typeface="Bakbak One"/>
                <a:ea typeface="Bakbak One"/>
                <a:cs typeface="Bakbak One"/>
                <a:sym typeface="Bakbak One"/>
              </a:defRPr>
            </a:lvl8pPr>
            <a:lvl9pPr lvl="8" rtl="0">
              <a:spcBef>
                <a:spcPts val="0"/>
              </a:spcBef>
              <a:spcAft>
                <a:spcPts val="0"/>
              </a:spcAft>
              <a:buSzPts val="3000"/>
              <a:buFont typeface="Bakbak One"/>
              <a:buNone/>
              <a:defRPr sz="3000">
                <a:latin typeface="Bakbak One"/>
                <a:ea typeface="Bakbak One"/>
                <a:cs typeface="Bakbak One"/>
                <a:sym typeface="Bakbak One"/>
              </a:defRPr>
            </a:lvl9pPr>
          </a:lstStyle>
          <a:p>
            <a:r>
              <a:t>xx%</a:t>
            </a:r>
          </a:p>
        </p:txBody>
      </p:sp>
      <p:sp>
        <p:nvSpPr>
          <p:cNvPr id="178" name="Google Shape;178;p13"/>
          <p:cNvSpPr txBox="1">
            <a:spLocks noGrp="1"/>
          </p:cNvSpPr>
          <p:nvPr>
            <p:ph type="subTitle" idx="9"/>
          </p:nvPr>
        </p:nvSpPr>
        <p:spPr>
          <a:xfrm>
            <a:off x="902400" y="1927375"/>
            <a:ext cx="281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179" name="Google Shape;179;p13"/>
          <p:cNvSpPr txBox="1">
            <a:spLocks noGrp="1"/>
          </p:cNvSpPr>
          <p:nvPr>
            <p:ph type="subTitle" idx="13"/>
          </p:nvPr>
        </p:nvSpPr>
        <p:spPr>
          <a:xfrm>
            <a:off x="4827472" y="1927375"/>
            <a:ext cx="281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180" name="Google Shape;180;p13"/>
          <p:cNvSpPr txBox="1">
            <a:spLocks noGrp="1"/>
          </p:cNvSpPr>
          <p:nvPr>
            <p:ph type="subTitle" idx="14"/>
          </p:nvPr>
        </p:nvSpPr>
        <p:spPr>
          <a:xfrm>
            <a:off x="902400" y="3513150"/>
            <a:ext cx="281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181" name="Google Shape;181;p13"/>
          <p:cNvSpPr txBox="1">
            <a:spLocks noGrp="1"/>
          </p:cNvSpPr>
          <p:nvPr>
            <p:ph type="subTitle" idx="15"/>
          </p:nvPr>
        </p:nvSpPr>
        <p:spPr>
          <a:xfrm>
            <a:off x="4827472" y="3513150"/>
            <a:ext cx="281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grpSp>
        <p:nvGrpSpPr>
          <p:cNvPr id="182" name="Google Shape;182;p13"/>
          <p:cNvGrpSpPr/>
          <p:nvPr/>
        </p:nvGrpSpPr>
        <p:grpSpPr>
          <a:xfrm>
            <a:off x="8536254" y="391075"/>
            <a:ext cx="276300" cy="4383600"/>
            <a:chOff x="8536254" y="391075"/>
            <a:chExt cx="276300" cy="4383600"/>
          </a:xfrm>
        </p:grpSpPr>
        <p:sp>
          <p:nvSpPr>
            <p:cNvPr id="183" name="Google Shape;183;p13"/>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232" name="Google Shape;232;p13"/>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233" name="Google Shape;233;p13"/>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234" name="Google Shape;234;p13"/>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235" name="Google Shape;235;p13"/>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236" name="Google Shape;236;p13"/>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237" name="Google Shape;237;p13"/>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238" name="Google Shape;238;p13"/>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40"/>
        <p:cNvGrpSpPr/>
        <p:nvPr/>
      </p:nvGrpSpPr>
      <p:grpSpPr>
        <a:xfrm>
          <a:off x="0" y="0"/>
          <a:ext cx="0" cy="0"/>
          <a:chOff x="0" y="0"/>
          <a:chExt cx="0" cy="0"/>
        </a:xfrm>
      </p:grpSpPr>
      <p:sp>
        <p:nvSpPr>
          <p:cNvPr id="241" name="Google Shape;241;p14"/>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43" name="Google Shape;243;p14"/>
          <p:cNvGrpSpPr/>
          <p:nvPr/>
        </p:nvGrpSpPr>
        <p:grpSpPr>
          <a:xfrm rot="10800000" flipH="1">
            <a:off x="350929" y="391075"/>
            <a:ext cx="276300" cy="4383600"/>
            <a:chOff x="8536254" y="391075"/>
            <a:chExt cx="276300" cy="4383600"/>
          </a:xfrm>
        </p:grpSpPr>
        <p:sp>
          <p:nvSpPr>
            <p:cNvPr id="244" name="Google Shape;244;p14"/>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293" name="Google Shape;293;p14"/>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294" name="Google Shape;294;p14"/>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295" name="Google Shape;295;p14"/>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296" name="Google Shape;296;p14"/>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297" name="Google Shape;297;p14"/>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298" name="Google Shape;298;p14"/>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299" name="Google Shape;299;p14"/>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301"/>
        <p:cNvGrpSpPr/>
        <p:nvPr/>
      </p:nvGrpSpPr>
      <p:grpSpPr>
        <a:xfrm>
          <a:off x="0" y="0"/>
          <a:ext cx="0" cy="0"/>
          <a:chOff x="0" y="0"/>
          <a:chExt cx="0" cy="0"/>
        </a:xfrm>
      </p:grpSpPr>
      <p:sp>
        <p:nvSpPr>
          <p:cNvPr id="302" name="Google Shape;302;p15"/>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4" name="Google Shape;304;p15"/>
          <p:cNvGrpSpPr/>
          <p:nvPr/>
        </p:nvGrpSpPr>
        <p:grpSpPr>
          <a:xfrm>
            <a:off x="8536254" y="391075"/>
            <a:ext cx="276300" cy="4383600"/>
            <a:chOff x="8536254" y="391075"/>
            <a:chExt cx="276300" cy="4383600"/>
          </a:xfrm>
        </p:grpSpPr>
        <p:sp>
          <p:nvSpPr>
            <p:cNvPr id="305" name="Google Shape;305;p15"/>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354" name="Google Shape;354;p15"/>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355" name="Google Shape;355;p15"/>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356" name="Google Shape;356;p15"/>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357" name="Google Shape;357;p15"/>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358" name="Google Shape;358;p15"/>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359" name="Google Shape;359;p15"/>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360" name="Google Shape;360;p15"/>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362"/>
        <p:cNvGrpSpPr/>
        <p:nvPr/>
      </p:nvGrpSpPr>
      <p:grpSpPr>
        <a:xfrm>
          <a:off x="0" y="0"/>
          <a:ext cx="0" cy="0"/>
          <a:chOff x="0" y="0"/>
          <a:chExt cx="0" cy="0"/>
        </a:xfrm>
      </p:grpSpPr>
      <p:sp>
        <p:nvSpPr>
          <p:cNvPr id="363" name="Google Shape;363;p16"/>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5" name="Google Shape;365;p16"/>
          <p:cNvGrpSpPr/>
          <p:nvPr/>
        </p:nvGrpSpPr>
        <p:grpSpPr>
          <a:xfrm rot="10800000" flipH="1">
            <a:off x="350929" y="391075"/>
            <a:ext cx="276300" cy="4383600"/>
            <a:chOff x="8536254" y="391075"/>
            <a:chExt cx="276300" cy="4383600"/>
          </a:xfrm>
        </p:grpSpPr>
        <p:sp>
          <p:nvSpPr>
            <p:cNvPr id="366" name="Google Shape;366;p16"/>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415" name="Google Shape;415;p16"/>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416" name="Google Shape;416;p16"/>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417" name="Google Shape;417;p16"/>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418" name="Google Shape;418;p16"/>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419" name="Google Shape;419;p16"/>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420" name="Google Shape;420;p16"/>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421" name="Google Shape;421;p16"/>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23"/>
        <p:cNvGrpSpPr/>
        <p:nvPr/>
      </p:nvGrpSpPr>
      <p:grpSpPr>
        <a:xfrm>
          <a:off x="0" y="0"/>
          <a:ext cx="0" cy="0"/>
          <a:chOff x="0" y="0"/>
          <a:chExt cx="0" cy="0"/>
        </a:xfrm>
      </p:grpSpPr>
      <p:sp>
        <p:nvSpPr>
          <p:cNvPr id="424" name="Google Shape;424;p17"/>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txBox="1">
            <a:spLocks noGrp="1"/>
          </p:cNvSpPr>
          <p:nvPr>
            <p:ph type="title"/>
          </p:nvPr>
        </p:nvSpPr>
        <p:spPr>
          <a:xfrm>
            <a:off x="3942900" y="3776575"/>
            <a:ext cx="2895900" cy="427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None/>
              <a:defRPr sz="2000"/>
            </a:lvl1pPr>
            <a:lvl2pPr lvl="1"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2pPr>
            <a:lvl3pPr lvl="2"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3pPr>
            <a:lvl4pPr lvl="3"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4pPr>
            <a:lvl5pPr lvl="4"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5pPr>
            <a:lvl6pPr lvl="5"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6pPr>
            <a:lvl7pPr lvl="6"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7pPr>
            <a:lvl8pPr lvl="7"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8pPr>
            <a:lvl9pPr lvl="8" algn="ctr" rtl="0">
              <a:spcBef>
                <a:spcPts val="0"/>
              </a:spcBef>
              <a:spcAft>
                <a:spcPts val="0"/>
              </a:spcAft>
              <a:buClr>
                <a:schemeClr val="dk2"/>
              </a:buClr>
              <a:buSzPts val="3000"/>
              <a:buFont typeface="Bakbak One"/>
              <a:buNone/>
              <a:defRPr sz="3000">
                <a:solidFill>
                  <a:schemeClr val="dk2"/>
                </a:solidFill>
                <a:latin typeface="Bakbak One"/>
                <a:ea typeface="Bakbak One"/>
                <a:cs typeface="Bakbak One"/>
                <a:sym typeface="Bakbak One"/>
              </a:defRPr>
            </a:lvl9pPr>
          </a:lstStyle>
          <a:p>
            <a:endParaRPr/>
          </a:p>
        </p:txBody>
      </p:sp>
      <p:sp>
        <p:nvSpPr>
          <p:cNvPr id="426" name="Google Shape;426;p17"/>
          <p:cNvSpPr txBox="1">
            <a:spLocks noGrp="1"/>
          </p:cNvSpPr>
          <p:nvPr>
            <p:ph type="subTitle" idx="1"/>
          </p:nvPr>
        </p:nvSpPr>
        <p:spPr>
          <a:xfrm>
            <a:off x="3942900" y="1055375"/>
            <a:ext cx="4487700" cy="245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Font typeface="Bakbak One"/>
              <a:buNone/>
              <a:defRPr sz="3000">
                <a:latin typeface="Bakbak One"/>
                <a:ea typeface="Bakbak One"/>
                <a:cs typeface="Bakbak One"/>
                <a:sym typeface="Bakbak One"/>
              </a:defRPr>
            </a:lvl2pPr>
            <a:lvl3pPr lvl="2" algn="ctr" rtl="0">
              <a:lnSpc>
                <a:spcPct val="100000"/>
              </a:lnSpc>
              <a:spcBef>
                <a:spcPts val="1600"/>
              </a:spcBef>
              <a:spcAft>
                <a:spcPts val="0"/>
              </a:spcAft>
              <a:buSzPts val="3000"/>
              <a:buFont typeface="Bakbak One"/>
              <a:buNone/>
              <a:defRPr sz="3000">
                <a:latin typeface="Bakbak One"/>
                <a:ea typeface="Bakbak One"/>
                <a:cs typeface="Bakbak One"/>
                <a:sym typeface="Bakbak One"/>
              </a:defRPr>
            </a:lvl3pPr>
            <a:lvl4pPr lvl="3" algn="ctr" rtl="0">
              <a:lnSpc>
                <a:spcPct val="100000"/>
              </a:lnSpc>
              <a:spcBef>
                <a:spcPts val="1600"/>
              </a:spcBef>
              <a:spcAft>
                <a:spcPts val="0"/>
              </a:spcAft>
              <a:buSzPts val="3000"/>
              <a:buFont typeface="Bakbak One"/>
              <a:buNone/>
              <a:defRPr sz="3000">
                <a:latin typeface="Bakbak One"/>
                <a:ea typeface="Bakbak One"/>
                <a:cs typeface="Bakbak One"/>
                <a:sym typeface="Bakbak One"/>
              </a:defRPr>
            </a:lvl4pPr>
            <a:lvl5pPr lvl="4" algn="ctr" rtl="0">
              <a:lnSpc>
                <a:spcPct val="100000"/>
              </a:lnSpc>
              <a:spcBef>
                <a:spcPts val="1600"/>
              </a:spcBef>
              <a:spcAft>
                <a:spcPts val="0"/>
              </a:spcAft>
              <a:buSzPts val="3000"/>
              <a:buFont typeface="Bakbak One"/>
              <a:buNone/>
              <a:defRPr sz="3000">
                <a:latin typeface="Bakbak One"/>
                <a:ea typeface="Bakbak One"/>
                <a:cs typeface="Bakbak One"/>
                <a:sym typeface="Bakbak One"/>
              </a:defRPr>
            </a:lvl5pPr>
            <a:lvl6pPr lvl="5" algn="ctr" rtl="0">
              <a:lnSpc>
                <a:spcPct val="100000"/>
              </a:lnSpc>
              <a:spcBef>
                <a:spcPts val="1600"/>
              </a:spcBef>
              <a:spcAft>
                <a:spcPts val="0"/>
              </a:spcAft>
              <a:buSzPts val="3000"/>
              <a:buFont typeface="Bakbak One"/>
              <a:buNone/>
              <a:defRPr sz="3000">
                <a:latin typeface="Bakbak One"/>
                <a:ea typeface="Bakbak One"/>
                <a:cs typeface="Bakbak One"/>
                <a:sym typeface="Bakbak One"/>
              </a:defRPr>
            </a:lvl6pPr>
            <a:lvl7pPr lvl="6" algn="ctr" rtl="0">
              <a:lnSpc>
                <a:spcPct val="100000"/>
              </a:lnSpc>
              <a:spcBef>
                <a:spcPts val="1600"/>
              </a:spcBef>
              <a:spcAft>
                <a:spcPts val="0"/>
              </a:spcAft>
              <a:buSzPts val="3000"/>
              <a:buFont typeface="Bakbak One"/>
              <a:buNone/>
              <a:defRPr sz="3000">
                <a:latin typeface="Bakbak One"/>
                <a:ea typeface="Bakbak One"/>
                <a:cs typeface="Bakbak One"/>
                <a:sym typeface="Bakbak One"/>
              </a:defRPr>
            </a:lvl7pPr>
            <a:lvl8pPr lvl="7" algn="ctr" rtl="0">
              <a:lnSpc>
                <a:spcPct val="100000"/>
              </a:lnSpc>
              <a:spcBef>
                <a:spcPts val="1600"/>
              </a:spcBef>
              <a:spcAft>
                <a:spcPts val="0"/>
              </a:spcAft>
              <a:buSzPts val="3000"/>
              <a:buFont typeface="Bakbak One"/>
              <a:buNone/>
              <a:defRPr sz="3000">
                <a:latin typeface="Bakbak One"/>
                <a:ea typeface="Bakbak One"/>
                <a:cs typeface="Bakbak One"/>
                <a:sym typeface="Bakbak One"/>
              </a:defRPr>
            </a:lvl8pPr>
            <a:lvl9pPr lvl="8" algn="ctr" rtl="0">
              <a:lnSpc>
                <a:spcPct val="100000"/>
              </a:lnSpc>
              <a:spcBef>
                <a:spcPts val="1600"/>
              </a:spcBef>
              <a:spcAft>
                <a:spcPts val="1600"/>
              </a:spcAft>
              <a:buSzPts val="3000"/>
              <a:buFont typeface="Bakbak One"/>
              <a:buNone/>
              <a:defRPr sz="3000">
                <a:latin typeface="Bakbak One"/>
                <a:ea typeface="Bakbak One"/>
                <a:cs typeface="Bakbak One"/>
                <a:sym typeface="Bakbak 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27"/>
        <p:cNvGrpSpPr/>
        <p:nvPr/>
      </p:nvGrpSpPr>
      <p:grpSpPr>
        <a:xfrm>
          <a:off x="0" y="0"/>
          <a:ext cx="0" cy="0"/>
          <a:chOff x="0" y="0"/>
          <a:chExt cx="0" cy="0"/>
        </a:xfrm>
      </p:grpSpPr>
      <p:sp>
        <p:nvSpPr>
          <p:cNvPr id="428" name="Google Shape;428;p18"/>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txBox="1">
            <a:spLocks noGrp="1"/>
          </p:cNvSpPr>
          <p:nvPr>
            <p:ph type="title"/>
          </p:nvPr>
        </p:nvSpPr>
        <p:spPr>
          <a:xfrm>
            <a:off x="796200" y="1412271"/>
            <a:ext cx="3196800" cy="1484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430" name="Google Shape;430;p18"/>
          <p:cNvSpPr txBox="1">
            <a:spLocks noGrp="1"/>
          </p:cNvSpPr>
          <p:nvPr>
            <p:ph type="subTitle" idx="1"/>
          </p:nvPr>
        </p:nvSpPr>
        <p:spPr>
          <a:xfrm>
            <a:off x="796200" y="2896888"/>
            <a:ext cx="3196800" cy="9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8"/>
          <p:cNvSpPr>
            <a:spLocks noGrp="1"/>
          </p:cNvSpPr>
          <p:nvPr>
            <p:ph type="pic" idx="2"/>
          </p:nvPr>
        </p:nvSpPr>
        <p:spPr>
          <a:xfrm>
            <a:off x="4478925" y="391400"/>
            <a:ext cx="4327500" cy="43815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32"/>
        <p:cNvGrpSpPr/>
        <p:nvPr/>
      </p:nvGrpSpPr>
      <p:grpSpPr>
        <a:xfrm>
          <a:off x="0" y="0"/>
          <a:ext cx="0" cy="0"/>
          <a:chOff x="0" y="0"/>
          <a:chExt cx="0" cy="0"/>
        </a:xfrm>
      </p:grpSpPr>
      <p:sp>
        <p:nvSpPr>
          <p:cNvPr id="433" name="Google Shape;433;p19"/>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txBox="1">
            <a:spLocks noGrp="1"/>
          </p:cNvSpPr>
          <p:nvPr>
            <p:ph type="title"/>
          </p:nvPr>
        </p:nvSpPr>
        <p:spPr>
          <a:xfrm>
            <a:off x="720000" y="1565225"/>
            <a:ext cx="3432900" cy="625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435" name="Google Shape;435;p19"/>
          <p:cNvSpPr txBox="1">
            <a:spLocks noGrp="1"/>
          </p:cNvSpPr>
          <p:nvPr>
            <p:ph type="subTitle" idx="1"/>
          </p:nvPr>
        </p:nvSpPr>
        <p:spPr>
          <a:xfrm>
            <a:off x="720000" y="2114625"/>
            <a:ext cx="3432900" cy="80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36" name="Google Shape;436;p19"/>
          <p:cNvGrpSpPr/>
          <p:nvPr/>
        </p:nvGrpSpPr>
        <p:grpSpPr>
          <a:xfrm rot="10800000" flipH="1">
            <a:off x="350929" y="391075"/>
            <a:ext cx="276300" cy="4383600"/>
            <a:chOff x="8536254" y="391075"/>
            <a:chExt cx="276300" cy="4383600"/>
          </a:xfrm>
        </p:grpSpPr>
        <p:sp>
          <p:nvSpPr>
            <p:cNvPr id="437" name="Google Shape;437;p19"/>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486" name="Google Shape;486;p19"/>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487" name="Google Shape;487;p19"/>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488" name="Google Shape;488;p19"/>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489" name="Google Shape;489;p19"/>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490" name="Google Shape;490;p19"/>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491" name="Google Shape;491;p19"/>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492" name="Google Shape;492;p19"/>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94"/>
        <p:cNvGrpSpPr/>
        <p:nvPr/>
      </p:nvGrpSpPr>
      <p:grpSpPr>
        <a:xfrm>
          <a:off x="0" y="0"/>
          <a:ext cx="0" cy="0"/>
          <a:chOff x="0" y="0"/>
          <a:chExt cx="0" cy="0"/>
        </a:xfrm>
      </p:grpSpPr>
      <p:sp>
        <p:nvSpPr>
          <p:cNvPr id="495" name="Google Shape;495;p20"/>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txBox="1">
            <a:spLocks noGrp="1"/>
          </p:cNvSpPr>
          <p:nvPr>
            <p:ph type="title"/>
          </p:nvPr>
        </p:nvSpPr>
        <p:spPr>
          <a:xfrm>
            <a:off x="4488175" y="1555775"/>
            <a:ext cx="3391200" cy="838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497" name="Google Shape;497;p20"/>
          <p:cNvSpPr txBox="1">
            <a:spLocks noGrp="1"/>
          </p:cNvSpPr>
          <p:nvPr>
            <p:ph type="subTitle" idx="1"/>
          </p:nvPr>
        </p:nvSpPr>
        <p:spPr>
          <a:xfrm>
            <a:off x="4488350" y="2394150"/>
            <a:ext cx="3391200" cy="83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98" name="Google Shape;498;p20"/>
          <p:cNvGrpSpPr/>
          <p:nvPr/>
        </p:nvGrpSpPr>
        <p:grpSpPr>
          <a:xfrm>
            <a:off x="8536254" y="391075"/>
            <a:ext cx="276300" cy="4383600"/>
            <a:chOff x="8536254" y="391075"/>
            <a:chExt cx="276300" cy="4383600"/>
          </a:xfrm>
        </p:grpSpPr>
        <p:sp>
          <p:nvSpPr>
            <p:cNvPr id="499" name="Google Shape;499;p20"/>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548" name="Google Shape;548;p20"/>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549" name="Google Shape;549;p20"/>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550" name="Google Shape;550;p20"/>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551" name="Google Shape;551;p20"/>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552" name="Google Shape;552;p20"/>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553" name="Google Shape;553;p20"/>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554" name="Google Shape;554;p20"/>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13225" y="2031775"/>
            <a:ext cx="3712200" cy="1591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Font typeface="Bakbak One"/>
              <a:buNone/>
              <a:defRPr sz="3600">
                <a:latin typeface="Bakbak One"/>
                <a:ea typeface="Bakbak One"/>
                <a:cs typeface="Bakbak One"/>
                <a:sym typeface="Bakbak One"/>
              </a:defRPr>
            </a:lvl2pPr>
            <a:lvl3pPr lvl="2" algn="ctr">
              <a:spcBef>
                <a:spcPts val="0"/>
              </a:spcBef>
              <a:spcAft>
                <a:spcPts val="0"/>
              </a:spcAft>
              <a:buSzPts val="3600"/>
              <a:buFont typeface="Bakbak One"/>
              <a:buNone/>
              <a:defRPr sz="3600">
                <a:latin typeface="Bakbak One"/>
                <a:ea typeface="Bakbak One"/>
                <a:cs typeface="Bakbak One"/>
                <a:sym typeface="Bakbak One"/>
              </a:defRPr>
            </a:lvl3pPr>
            <a:lvl4pPr lvl="3" algn="ctr">
              <a:spcBef>
                <a:spcPts val="0"/>
              </a:spcBef>
              <a:spcAft>
                <a:spcPts val="0"/>
              </a:spcAft>
              <a:buSzPts val="3600"/>
              <a:buFont typeface="Bakbak One"/>
              <a:buNone/>
              <a:defRPr sz="3600">
                <a:latin typeface="Bakbak One"/>
                <a:ea typeface="Bakbak One"/>
                <a:cs typeface="Bakbak One"/>
                <a:sym typeface="Bakbak One"/>
              </a:defRPr>
            </a:lvl4pPr>
            <a:lvl5pPr lvl="4" algn="ctr">
              <a:spcBef>
                <a:spcPts val="0"/>
              </a:spcBef>
              <a:spcAft>
                <a:spcPts val="0"/>
              </a:spcAft>
              <a:buSzPts val="3600"/>
              <a:buFont typeface="Bakbak One"/>
              <a:buNone/>
              <a:defRPr sz="3600">
                <a:latin typeface="Bakbak One"/>
                <a:ea typeface="Bakbak One"/>
                <a:cs typeface="Bakbak One"/>
                <a:sym typeface="Bakbak One"/>
              </a:defRPr>
            </a:lvl5pPr>
            <a:lvl6pPr lvl="5" algn="ctr">
              <a:spcBef>
                <a:spcPts val="0"/>
              </a:spcBef>
              <a:spcAft>
                <a:spcPts val="0"/>
              </a:spcAft>
              <a:buSzPts val="3600"/>
              <a:buFont typeface="Bakbak One"/>
              <a:buNone/>
              <a:defRPr sz="3600">
                <a:latin typeface="Bakbak One"/>
                <a:ea typeface="Bakbak One"/>
                <a:cs typeface="Bakbak One"/>
                <a:sym typeface="Bakbak One"/>
              </a:defRPr>
            </a:lvl6pPr>
            <a:lvl7pPr lvl="6" algn="ctr">
              <a:spcBef>
                <a:spcPts val="0"/>
              </a:spcBef>
              <a:spcAft>
                <a:spcPts val="0"/>
              </a:spcAft>
              <a:buSzPts val="3600"/>
              <a:buFont typeface="Bakbak One"/>
              <a:buNone/>
              <a:defRPr sz="3600">
                <a:latin typeface="Bakbak One"/>
                <a:ea typeface="Bakbak One"/>
                <a:cs typeface="Bakbak One"/>
                <a:sym typeface="Bakbak One"/>
              </a:defRPr>
            </a:lvl7pPr>
            <a:lvl8pPr lvl="7" algn="ctr">
              <a:spcBef>
                <a:spcPts val="0"/>
              </a:spcBef>
              <a:spcAft>
                <a:spcPts val="0"/>
              </a:spcAft>
              <a:buSzPts val="3600"/>
              <a:buFont typeface="Bakbak One"/>
              <a:buNone/>
              <a:defRPr sz="3600">
                <a:latin typeface="Bakbak One"/>
                <a:ea typeface="Bakbak One"/>
                <a:cs typeface="Bakbak One"/>
                <a:sym typeface="Bakbak One"/>
              </a:defRPr>
            </a:lvl8pPr>
            <a:lvl9pPr lvl="8" algn="ctr">
              <a:spcBef>
                <a:spcPts val="0"/>
              </a:spcBef>
              <a:spcAft>
                <a:spcPts val="0"/>
              </a:spcAft>
              <a:buSzPts val="3600"/>
              <a:buFont typeface="Bakbak One"/>
              <a:buNone/>
              <a:defRPr sz="3600">
                <a:latin typeface="Bakbak One"/>
                <a:ea typeface="Bakbak One"/>
                <a:cs typeface="Bakbak One"/>
                <a:sym typeface="Bakbak One"/>
              </a:defRPr>
            </a:lvl9pPr>
          </a:lstStyle>
          <a:p>
            <a:endParaRPr/>
          </a:p>
        </p:txBody>
      </p:sp>
      <p:sp>
        <p:nvSpPr>
          <p:cNvPr id="16" name="Google Shape;16;p3"/>
          <p:cNvSpPr txBox="1">
            <a:spLocks noGrp="1"/>
          </p:cNvSpPr>
          <p:nvPr>
            <p:ph type="subTitle" idx="1"/>
          </p:nvPr>
        </p:nvSpPr>
        <p:spPr>
          <a:xfrm>
            <a:off x="713175" y="3623275"/>
            <a:ext cx="3712200" cy="532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txBox="1">
            <a:spLocks noGrp="1"/>
          </p:cNvSpPr>
          <p:nvPr>
            <p:ph type="title" idx="2" hasCustomPrompt="1"/>
          </p:nvPr>
        </p:nvSpPr>
        <p:spPr>
          <a:xfrm>
            <a:off x="776475" y="1216350"/>
            <a:ext cx="1233300" cy="809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5000" b="1">
                <a:solidFill>
                  <a:schemeClr val="lt1"/>
                </a:solidFill>
              </a:defRPr>
            </a:lvl1pPr>
            <a:lvl2pPr lvl="1" algn="ctr" rtl="0">
              <a:spcBef>
                <a:spcPts val="0"/>
              </a:spcBef>
              <a:spcAft>
                <a:spcPts val="0"/>
              </a:spcAft>
              <a:buSzPts val="9600"/>
              <a:buFont typeface="Bakbak One"/>
              <a:buNone/>
              <a:defRPr sz="9600">
                <a:latin typeface="Bakbak One"/>
                <a:ea typeface="Bakbak One"/>
                <a:cs typeface="Bakbak One"/>
                <a:sym typeface="Bakbak One"/>
              </a:defRPr>
            </a:lvl2pPr>
            <a:lvl3pPr lvl="2" algn="ctr" rtl="0">
              <a:spcBef>
                <a:spcPts val="0"/>
              </a:spcBef>
              <a:spcAft>
                <a:spcPts val="0"/>
              </a:spcAft>
              <a:buSzPts val="9600"/>
              <a:buFont typeface="Bakbak One"/>
              <a:buNone/>
              <a:defRPr sz="9600">
                <a:latin typeface="Bakbak One"/>
                <a:ea typeface="Bakbak One"/>
                <a:cs typeface="Bakbak One"/>
                <a:sym typeface="Bakbak One"/>
              </a:defRPr>
            </a:lvl3pPr>
            <a:lvl4pPr lvl="3" algn="ctr" rtl="0">
              <a:spcBef>
                <a:spcPts val="0"/>
              </a:spcBef>
              <a:spcAft>
                <a:spcPts val="0"/>
              </a:spcAft>
              <a:buSzPts val="9600"/>
              <a:buFont typeface="Bakbak One"/>
              <a:buNone/>
              <a:defRPr sz="9600">
                <a:latin typeface="Bakbak One"/>
                <a:ea typeface="Bakbak One"/>
                <a:cs typeface="Bakbak One"/>
                <a:sym typeface="Bakbak One"/>
              </a:defRPr>
            </a:lvl4pPr>
            <a:lvl5pPr lvl="4" algn="ctr" rtl="0">
              <a:spcBef>
                <a:spcPts val="0"/>
              </a:spcBef>
              <a:spcAft>
                <a:spcPts val="0"/>
              </a:spcAft>
              <a:buSzPts val="9600"/>
              <a:buFont typeface="Bakbak One"/>
              <a:buNone/>
              <a:defRPr sz="9600">
                <a:latin typeface="Bakbak One"/>
                <a:ea typeface="Bakbak One"/>
                <a:cs typeface="Bakbak One"/>
                <a:sym typeface="Bakbak One"/>
              </a:defRPr>
            </a:lvl5pPr>
            <a:lvl6pPr lvl="5" algn="ctr" rtl="0">
              <a:spcBef>
                <a:spcPts val="0"/>
              </a:spcBef>
              <a:spcAft>
                <a:spcPts val="0"/>
              </a:spcAft>
              <a:buSzPts val="9600"/>
              <a:buFont typeface="Bakbak One"/>
              <a:buNone/>
              <a:defRPr sz="9600">
                <a:latin typeface="Bakbak One"/>
                <a:ea typeface="Bakbak One"/>
                <a:cs typeface="Bakbak One"/>
                <a:sym typeface="Bakbak One"/>
              </a:defRPr>
            </a:lvl6pPr>
            <a:lvl7pPr lvl="6" algn="ctr" rtl="0">
              <a:spcBef>
                <a:spcPts val="0"/>
              </a:spcBef>
              <a:spcAft>
                <a:spcPts val="0"/>
              </a:spcAft>
              <a:buSzPts val="9600"/>
              <a:buFont typeface="Bakbak One"/>
              <a:buNone/>
              <a:defRPr sz="9600">
                <a:latin typeface="Bakbak One"/>
                <a:ea typeface="Bakbak One"/>
                <a:cs typeface="Bakbak One"/>
                <a:sym typeface="Bakbak One"/>
              </a:defRPr>
            </a:lvl7pPr>
            <a:lvl8pPr lvl="7" algn="ctr" rtl="0">
              <a:spcBef>
                <a:spcPts val="0"/>
              </a:spcBef>
              <a:spcAft>
                <a:spcPts val="0"/>
              </a:spcAft>
              <a:buSzPts val="9600"/>
              <a:buFont typeface="Bakbak One"/>
              <a:buNone/>
              <a:defRPr sz="9600">
                <a:latin typeface="Bakbak One"/>
                <a:ea typeface="Bakbak One"/>
                <a:cs typeface="Bakbak One"/>
                <a:sym typeface="Bakbak One"/>
              </a:defRPr>
            </a:lvl8pPr>
            <a:lvl9pPr lvl="8" algn="ctr" rtl="0">
              <a:spcBef>
                <a:spcPts val="0"/>
              </a:spcBef>
              <a:spcAft>
                <a:spcPts val="0"/>
              </a:spcAft>
              <a:buSzPts val="9600"/>
              <a:buFont typeface="Bakbak One"/>
              <a:buNone/>
              <a:defRPr sz="9600">
                <a:latin typeface="Bakbak One"/>
                <a:ea typeface="Bakbak One"/>
                <a:cs typeface="Bakbak One"/>
                <a:sym typeface="Bakbak One"/>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556"/>
        <p:cNvGrpSpPr/>
        <p:nvPr/>
      </p:nvGrpSpPr>
      <p:grpSpPr>
        <a:xfrm>
          <a:off x="0" y="0"/>
          <a:ext cx="0" cy="0"/>
          <a:chOff x="0" y="0"/>
          <a:chExt cx="0" cy="0"/>
        </a:xfrm>
      </p:grpSpPr>
      <p:sp>
        <p:nvSpPr>
          <p:cNvPr id="557" name="Google Shape;557;p21"/>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559" name="Google Shape;559;p21"/>
          <p:cNvSpPr txBox="1">
            <a:spLocks noGrp="1"/>
          </p:cNvSpPr>
          <p:nvPr>
            <p:ph type="subTitle" idx="1"/>
          </p:nvPr>
        </p:nvSpPr>
        <p:spPr>
          <a:xfrm>
            <a:off x="713225" y="1089650"/>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grpSp>
        <p:nvGrpSpPr>
          <p:cNvPr id="560" name="Google Shape;560;p21"/>
          <p:cNvGrpSpPr/>
          <p:nvPr/>
        </p:nvGrpSpPr>
        <p:grpSpPr>
          <a:xfrm>
            <a:off x="8536254" y="391075"/>
            <a:ext cx="276300" cy="4383600"/>
            <a:chOff x="8536254" y="391075"/>
            <a:chExt cx="276300" cy="4383600"/>
          </a:xfrm>
        </p:grpSpPr>
        <p:sp>
          <p:nvSpPr>
            <p:cNvPr id="561" name="Google Shape;561;p21"/>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610" name="Google Shape;610;p21"/>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611" name="Google Shape;611;p21"/>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612" name="Google Shape;612;p21"/>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613" name="Google Shape;613;p21"/>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614" name="Google Shape;614;p21"/>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615" name="Google Shape;615;p21"/>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616" name="Google Shape;616;p21"/>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18"/>
        <p:cNvGrpSpPr/>
        <p:nvPr/>
      </p:nvGrpSpPr>
      <p:grpSpPr>
        <a:xfrm>
          <a:off x="0" y="0"/>
          <a:ext cx="0" cy="0"/>
          <a:chOff x="0" y="0"/>
          <a:chExt cx="0" cy="0"/>
        </a:xfrm>
      </p:grpSpPr>
      <p:sp>
        <p:nvSpPr>
          <p:cNvPr id="619" name="Google Shape;619;p22"/>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1" name="Google Shape;621;p22"/>
          <p:cNvSpPr txBox="1">
            <a:spLocks noGrp="1"/>
          </p:cNvSpPr>
          <p:nvPr>
            <p:ph type="subTitle" idx="1"/>
          </p:nvPr>
        </p:nvSpPr>
        <p:spPr>
          <a:xfrm>
            <a:off x="4939585" y="2980824"/>
            <a:ext cx="26238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22"/>
          <p:cNvSpPr txBox="1">
            <a:spLocks noGrp="1"/>
          </p:cNvSpPr>
          <p:nvPr>
            <p:ph type="subTitle" idx="2"/>
          </p:nvPr>
        </p:nvSpPr>
        <p:spPr>
          <a:xfrm>
            <a:off x="1580613" y="2980824"/>
            <a:ext cx="26238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3" name="Google Shape;623;p22"/>
          <p:cNvSpPr txBox="1">
            <a:spLocks noGrp="1"/>
          </p:cNvSpPr>
          <p:nvPr>
            <p:ph type="subTitle" idx="3"/>
          </p:nvPr>
        </p:nvSpPr>
        <p:spPr>
          <a:xfrm>
            <a:off x="1580613" y="2589925"/>
            <a:ext cx="2623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624" name="Google Shape;624;p22"/>
          <p:cNvSpPr txBox="1">
            <a:spLocks noGrp="1"/>
          </p:cNvSpPr>
          <p:nvPr>
            <p:ph type="subTitle" idx="4"/>
          </p:nvPr>
        </p:nvSpPr>
        <p:spPr>
          <a:xfrm>
            <a:off x="4939588" y="2589925"/>
            <a:ext cx="2623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grpSp>
        <p:nvGrpSpPr>
          <p:cNvPr id="625" name="Google Shape;625;p22"/>
          <p:cNvGrpSpPr/>
          <p:nvPr/>
        </p:nvGrpSpPr>
        <p:grpSpPr>
          <a:xfrm>
            <a:off x="8536254" y="391075"/>
            <a:ext cx="276300" cy="4383600"/>
            <a:chOff x="8536254" y="391075"/>
            <a:chExt cx="276300" cy="4383600"/>
          </a:xfrm>
        </p:grpSpPr>
        <p:sp>
          <p:nvSpPr>
            <p:cNvPr id="626" name="Google Shape;626;p22"/>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675" name="Google Shape;675;p22"/>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676" name="Google Shape;676;p22"/>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677" name="Google Shape;677;p22"/>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678" name="Google Shape;678;p22"/>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679" name="Google Shape;679;p22"/>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680" name="Google Shape;680;p22"/>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681" name="Google Shape;681;p22"/>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83"/>
        <p:cNvGrpSpPr/>
        <p:nvPr/>
      </p:nvGrpSpPr>
      <p:grpSpPr>
        <a:xfrm>
          <a:off x="0" y="0"/>
          <a:ext cx="0" cy="0"/>
          <a:chOff x="0" y="0"/>
          <a:chExt cx="0" cy="0"/>
        </a:xfrm>
      </p:grpSpPr>
      <p:sp>
        <p:nvSpPr>
          <p:cNvPr id="684" name="Google Shape;684;p23"/>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686" name="Google Shape;686;p23"/>
          <p:cNvSpPr txBox="1">
            <a:spLocks noGrp="1"/>
          </p:cNvSpPr>
          <p:nvPr>
            <p:ph type="subTitle" idx="1"/>
          </p:nvPr>
        </p:nvSpPr>
        <p:spPr>
          <a:xfrm>
            <a:off x="4996545" y="1505700"/>
            <a:ext cx="3028500" cy="271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 name="Google Shape;687;p23"/>
          <p:cNvSpPr txBox="1">
            <a:spLocks noGrp="1"/>
          </p:cNvSpPr>
          <p:nvPr>
            <p:ph type="subTitle" idx="2"/>
          </p:nvPr>
        </p:nvSpPr>
        <p:spPr>
          <a:xfrm>
            <a:off x="1118950" y="1505700"/>
            <a:ext cx="3028500" cy="271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8" name="Google Shape;688;p23"/>
          <p:cNvGrpSpPr/>
          <p:nvPr/>
        </p:nvGrpSpPr>
        <p:grpSpPr>
          <a:xfrm rot="10800000" flipH="1">
            <a:off x="350929" y="391075"/>
            <a:ext cx="276300" cy="4383600"/>
            <a:chOff x="8536254" y="391075"/>
            <a:chExt cx="276300" cy="4383600"/>
          </a:xfrm>
        </p:grpSpPr>
        <p:sp>
          <p:nvSpPr>
            <p:cNvPr id="689" name="Google Shape;689;p23"/>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38" name="Google Shape;738;p23"/>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739" name="Google Shape;739;p23"/>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740" name="Google Shape;740;p23"/>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741" name="Google Shape;741;p23"/>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42" name="Google Shape;742;p23"/>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43" name="Google Shape;743;p23"/>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44" name="Google Shape;744;p23"/>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746"/>
        <p:cNvGrpSpPr/>
        <p:nvPr/>
      </p:nvGrpSpPr>
      <p:grpSpPr>
        <a:xfrm>
          <a:off x="0" y="0"/>
          <a:ext cx="0" cy="0"/>
          <a:chOff x="0" y="0"/>
          <a:chExt cx="0" cy="0"/>
        </a:xfrm>
      </p:grpSpPr>
      <p:sp>
        <p:nvSpPr>
          <p:cNvPr id="747" name="Google Shape;747;p24"/>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txBox="1">
            <a:spLocks noGrp="1"/>
          </p:cNvSpPr>
          <p:nvPr>
            <p:ph type="title"/>
          </p:nvPr>
        </p:nvSpPr>
        <p:spPr>
          <a:xfrm>
            <a:off x="2496775" y="445025"/>
            <a:ext cx="5927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9" name="Google Shape;749;p24"/>
          <p:cNvSpPr txBox="1">
            <a:spLocks noGrp="1"/>
          </p:cNvSpPr>
          <p:nvPr>
            <p:ph type="subTitle" idx="1"/>
          </p:nvPr>
        </p:nvSpPr>
        <p:spPr>
          <a:xfrm>
            <a:off x="5692300" y="1365501"/>
            <a:ext cx="2706300" cy="304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Clr>
                <a:srgbClr val="000000"/>
              </a:buClr>
              <a:buSzPts val="1100"/>
              <a:buAutoNum type="alphaLcPeriod"/>
              <a:defRPr/>
            </a:lvl2pPr>
            <a:lvl3pPr lvl="2" algn="ctr" rtl="0">
              <a:lnSpc>
                <a:spcPct val="100000"/>
              </a:lnSpc>
              <a:spcBef>
                <a:spcPts val="0"/>
              </a:spcBef>
              <a:spcAft>
                <a:spcPts val="0"/>
              </a:spcAft>
              <a:buClr>
                <a:srgbClr val="000000"/>
              </a:buClr>
              <a:buSzPts val="1100"/>
              <a:buAutoNum type="romanLcPeriod"/>
              <a:defRPr/>
            </a:lvl3pPr>
            <a:lvl4pPr lvl="3" algn="ctr" rtl="0">
              <a:lnSpc>
                <a:spcPct val="100000"/>
              </a:lnSpc>
              <a:spcBef>
                <a:spcPts val="0"/>
              </a:spcBef>
              <a:spcAft>
                <a:spcPts val="0"/>
              </a:spcAft>
              <a:buClr>
                <a:srgbClr val="000000"/>
              </a:buClr>
              <a:buSzPts val="1100"/>
              <a:buAutoNum type="arabicPeriod"/>
              <a:defRPr/>
            </a:lvl4pPr>
            <a:lvl5pPr lvl="4" algn="ctr" rtl="0">
              <a:lnSpc>
                <a:spcPct val="100000"/>
              </a:lnSpc>
              <a:spcBef>
                <a:spcPts val="0"/>
              </a:spcBef>
              <a:spcAft>
                <a:spcPts val="0"/>
              </a:spcAft>
              <a:buClr>
                <a:srgbClr val="000000"/>
              </a:buClr>
              <a:buSzPts val="1100"/>
              <a:buAutoNum type="alphaLcPeriod"/>
              <a:defRPr/>
            </a:lvl5pPr>
            <a:lvl6pPr lvl="5" algn="ctr" rtl="0">
              <a:lnSpc>
                <a:spcPct val="100000"/>
              </a:lnSpc>
              <a:spcBef>
                <a:spcPts val="0"/>
              </a:spcBef>
              <a:spcAft>
                <a:spcPts val="0"/>
              </a:spcAft>
              <a:buClr>
                <a:srgbClr val="000000"/>
              </a:buClr>
              <a:buSzPts val="1100"/>
              <a:buAutoNum type="romanLcPeriod"/>
              <a:defRPr/>
            </a:lvl6pPr>
            <a:lvl7pPr lvl="6" algn="ctr" rtl="0">
              <a:lnSpc>
                <a:spcPct val="100000"/>
              </a:lnSpc>
              <a:spcBef>
                <a:spcPts val="0"/>
              </a:spcBef>
              <a:spcAft>
                <a:spcPts val="0"/>
              </a:spcAft>
              <a:buClr>
                <a:srgbClr val="000000"/>
              </a:buClr>
              <a:buSzPts val="1100"/>
              <a:buAutoNum type="arabicPeriod"/>
              <a:defRPr/>
            </a:lvl7pPr>
            <a:lvl8pPr lvl="7" algn="ctr" rtl="0">
              <a:lnSpc>
                <a:spcPct val="100000"/>
              </a:lnSpc>
              <a:spcBef>
                <a:spcPts val="0"/>
              </a:spcBef>
              <a:spcAft>
                <a:spcPts val="0"/>
              </a:spcAft>
              <a:buClr>
                <a:srgbClr val="000000"/>
              </a:buClr>
              <a:buSzPts val="1100"/>
              <a:buAutoNum type="alphaLcPeriod"/>
              <a:defRPr/>
            </a:lvl8pPr>
            <a:lvl9pPr lvl="8" algn="ctr" rtl="0">
              <a:lnSpc>
                <a:spcPct val="100000"/>
              </a:lnSpc>
              <a:spcBef>
                <a:spcPts val="0"/>
              </a:spcBef>
              <a:spcAft>
                <a:spcPts val="0"/>
              </a:spcAft>
              <a:buClr>
                <a:srgbClr val="000000"/>
              </a:buClr>
              <a:buSzPts val="1100"/>
              <a:buAutoNum type="romanLcPeriod"/>
              <a:defRPr/>
            </a:lvl9pPr>
          </a:lstStyle>
          <a:p>
            <a:endParaRPr/>
          </a:p>
        </p:txBody>
      </p:sp>
      <p:sp>
        <p:nvSpPr>
          <p:cNvPr id="750" name="Google Shape;750;p24"/>
          <p:cNvSpPr txBox="1">
            <a:spLocks noGrp="1"/>
          </p:cNvSpPr>
          <p:nvPr>
            <p:ph type="subTitle" idx="2"/>
          </p:nvPr>
        </p:nvSpPr>
        <p:spPr>
          <a:xfrm>
            <a:off x="2496775" y="1365300"/>
            <a:ext cx="2706300" cy="30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a:lvl1pPr>
            <a:lvl2pPr lvl="1" algn="ctr" rtl="0">
              <a:lnSpc>
                <a:spcPct val="100000"/>
              </a:lnSpc>
              <a:spcBef>
                <a:spcPts val="0"/>
              </a:spcBef>
              <a:spcAft>
                <a:spcPts val="0"/>
              </a:spcAft>
              <a:buClr>
                <a:srgbClr val="000000"/>
              </a:buClr>
              <a:buSzPts val="1100"/>
              <a:buAutoNum type="alphaLcPeriod"/>
              <a:defRPr/>
            </a:lvl2pPr>
            <a:lvl3pPr lvl="2" algn="ctr" rtl="0">
              <a:lnSpc>
                <a:spcPct val="100000"/>
              </a:lnSpc>
              <a:spcBef>
                <a:spcPts val="0"/>
              </a:spcBef>
              <a:spcAft>
                <a:spcPts val="0"/>
              </a:spcAft>
              <a:buClr>
                <a:srgbClr val="000000"/>
              </a:buClr>
              <a:buSzPts val="1100"/>
              <a:buAutoNum type="romanLcPeriod"/>
              <a:defRPr/>
            </a:lvl3pPr>
            <a:lvl4pPr lvl="3" algn="ctr" rtl="0">
              <a:lnSpc>
                <a:spcPct val="100000"/>
              </a:lnSpc>
              <a:spcBef>
                <a:spcPts val="0"/>
              </a:spcBef>
              <a:spcAft>
                <a:spcPts val="0"/>
              </a:spcAft>
              <a:buClr>
                <a:srgbClr val="000000"/>
              </a:buClr>
              <a:buSzPts val="1100"/>
              <a:buAutoNum type="arabicPeriod"/>
              <a:defRPr/>
            </a:lvl4pPr>
            <a:lvl5pPr lvl="4" algn="ctr" rtl="0">
              <a:lnSpc>
                <a:spcPct val="100000"/>
              </a:lnSpc>
              <a:spcBef>
                <a:spcPts val="0"/>
              </a:spcBef>
              <a:spcAft>
                <a:spcPts val="0"/>
              </a:spcAft>
              <a:buClr>
                <a:srgbClr val="000000"/>
              </a:buClr>
              <a:buSzPts val="1100"/>
              <a:buAutoNum type="alphaLcPeriod"/>
              <a:defRPr/>
            </a:lvl5pPr>
            <a:lvl6pPr lvl="5" algn="ctr" rtl="0">
              <a:lnSpc>
                <a:spcPct val="100000"/>
              </a:lnSpc>
              <a:spcBef>
                <a:spcPts val="0"/>
              </a:spcBef>
              <a:spcAft>
                <a:spcPts val="0"/>
              </a:spcAft>
              <a:buClr>
                <a:srgbClr val="000000"/>
              </a:buClr>
              <a:buSzPts val="1100"/>
              <a:buAutoNum type="romanLcPeriod"/>
              <a:defRPr/>
            </a:lvl6pPr>
            <a:lvl7pPr lvl="6" algn="ctr" rtl="0">
              <a:lnSpc>
                <a:spcPct val="100000"/>
              </a:lnSpc>
              <a:spcBef>
                <a:spcPts val="0"/>
              </a:spcBef>
              <a:spcAft>
                <a:spcPts val="0"/>
              </a:spcAft>
              <a:buClr>
                <a:srgbClr val="000000"/>
              </a:buClr>
              <a:buSzPts val="1100"/>
              <a:buAutoNum type="arabicPeriod"/>
              <a:defRPr/>
            </a:lvl7pPr>
            <a:lvl8pPr lvl="7" algn="ctr" rtl="0">
              <a:lnSpc>
                <a:spcPct val="100000"/>
              </a:lnSpc>
              <a:spcBef>
                <a:spcPts val="0"/>
              </a:spcBef>
              <a:spcAft>
                <a:spcPts val="0"/>
              </a:spcAft>
              <a:buClr>
                <a:srgbClr val="000000"/>
              </a:buClr>
              <a:buSzPts val="1100"/>
              <a:buAutoNum type="alphaLcPeriod"/>
              <a:defRPr/>
            </a:lvl8pPr>
            <a:lvl9pPr lvl="8" algn="ctr" rtl="0">
              <a:lnSpc>
                <a:spcPct val="100000"/>
              </a:lnSpc>
              <a:spcBef>
                <a:spcPts val="0"/>
              </a:spcBef>
              <a:spcAft>
                <a:spcPts val="0"/>
              </a:spcAft>
              <a:buClr>
                <a:srgbClr val="000000"/>
              </a:buClr>
              <a:buSzPts val="1100"/>
              <a:buAutoNum type="romanLcPerio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51"/>
        <p:cNvGrpSpPr/>
        <p:nvPr/>
      </p:nvGrpSpPr>
      <p:grpSpPr>
        <a:xfrm>
          <a:off x="0" y="0"/>
          <a:ext cx="0" cy="0"/>
          <a:chOff x="0" y="0"/>
          <a:chExt cx="0" cy="0"/>
        </a:xfrm>
      </p:grpSpPr>
      <p:sp>
        <p:nvSpPr>
          <p:cNvPr id="752" name="Google Shape;752;p25"/>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4" name="Google Shape;754;p25"/>
          <p:cNvSpPr txBox="1">
            <a:spLocks noGrp="1"/>
          </p:cNvSpPr>
          <p:nvPr>
            <p:ph type="subTitle" idx="1"/>
          </p:nvPr>
        </p:nvSpPr>
        <p:spPr>
          <a:xfrm>
            <a:off x="937626" y="3116103"/>
            <a:ext cx="2175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5" name="Google Shape;755;p25"/>
          <p:cNvSpPr txBox="1">
            <a:spLocks noGrp="1"/>
          </p:cNvSpPr>
          <p:nvPr>
            <p:ph type="subTitle" idx="2"/>
          </p:nvPr>
        </p:nvSpPr>
        <p:spPr>
          <a:xfrm>
            <a:off x="3484350" y="3116103"/>
            <a:ext cx="2175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6" name="Google Shape;756;p25"/>
          <p:cNvSpPr txBox="1">
            <a:spLocks noGrp="1"/>
          </p:cNvSpPr>
          <p:nvPr>
            <p:ph type="subTitle" idx="3"/>
          </p:nvPr>
        </p:nvSpPr>
        <p:spPr>
          <a:xfrm>
            <a:off x="6031074" y="3116103"/>
            <a:ext cx="2175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7" name="Google Shape;757;p25"/>
          <p:cNvSpPr txBox="1">
            <a:spLocks noGrp="1"/>
          </p:cNvSpPr>
          <p:nvPr>
            <p:ph type="subTitle" idx="4"/>
          </p:nvPr>
        </p:nvSpPr>
        <p:spPr>
          <a:xfrm>
            <a:off x="937625" y="26615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758" name="Google Shape;758;p25"/>
          <p:cNvSpPr txBox="1">
            <a:spLocks noGrp="1"/>
          </p:cNvSpPr>
          <p:nvPr>
            <p:ph type="subTitle" idx="5"/>
          </p:nvPr>
        </p:nvSpPr>
        <p:spPr>
          <a:xfrm>
            <a:off x="3484350" y="26615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759" name="Google Shape;759;p25"/>
          <p:cNvSpPr txBox="1">
            <a:spLocks noGrp="1"/>
          </p:cNvSpPr>
          <p:nvPr>
            <p:ph type="subTitle" idx="6"/>
          </p:nvPr>
        </p:nvSpPr>
        <p:spPr>
          <a:xfrm>
            <a:off x="6031075" y="26615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grpSp>
        <p:nvGrpSpPr>
          <p:cNvPr id="760" name="Google Shape;760;p25"/>
          <p:cNvGrpSpPr/>
          <p:nvPr/>
        </p:nvGrpSpPr>
        <p:grpSpPr>
          <a:xfrm rot="10800000" flipH="1">
            <a:off x="350929" y="391075"/>
            <a:ext cx="276300" cy="4383600"/>
            <a:chOff x="8536254" y="391075"/>
            <a:chExt cx="276300" cy="4383600"/>
          </a:xfrm>
        </p:grpSpPr>
        <p:sp>
          <p:nvSpPr>
            <p:cNvPr id="761" name="Google Shape;761;p25"/>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810" name="Google Shape;810;p25"/>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811" name="Google Shape;811;p25"/>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812" name="Google Shape;812;p25"/>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813" name="Google Shape;813;p25"/>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814" name="Google Shape;814;p25"/>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815" name="Google Shape;815;p25"/>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816" name="Google Shape;816;p25"/>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18"/>
        <p:cNvGrpSpPr/>
        <p:nvPr/>
      </p:nvGrpSpPr>
      <p:grpSpPr>
        <a:xfrm>
          <a:off x="0" y="0"/>
          <a:ext cx="0" cy="0"/>
          <a:chOff x="0" y="0"/>
          <a:chExt cx="0" cy="0"/>
        </a:xfrm>
      </p:grpSpPr>
      <p:sp>
        <p:nvSpPr>
          <p:cNvPr id="819" name="Google Shape;819;p26"/>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1" name="Google Shape;821;p26"/>
          <p:cNvSpPr txBox="1">
            <a:spLocks noGrp="1"/>
          </p:cNvSpPr>
          <p:nvPr>
            <p:ph type="subTitle" idx="1"/>
          </p:nvPr>
        </p:nvSpPr>
        <p:spPr>
          <a:xfrm>
            <a:off x="4881775" y="3844350"/>
            <a:ext cx="35490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2" name="Google Shape;822;p26"/>
          <p:cNvSpPr txBox="1">
            <a:spLocks noGrp="1"/>
          </p:cNvSpPr>
          <p:nvPr>
            <p:ph type="subTitle" idx="2"/>
          </p:nvPr>
        </p:nvSpPr>
        <p:spPr>
          <a:xfrm>
            <a:off x="853700" y="2070025"/>
            <a:ext cx="35490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3" name="Google Shape;823;p26"/>
          <p:cNvSpPr txBox="1">
            <a:spLocks noGrp="1"/>
          </p:cNvSpPr>
          <p:nvPr>
            <p:ph type="subTitle" idx="3"/>
          </p:nvPr>
        </p:nvSpPr>
        <p:spPr>
          <a:xfrm>
            <a:off x="4881775" y="2070025"/>
            <a:ext cx="35490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4" name="Google Shape;824;p26"/>
          <p:cNvSpPr txBox="1">
            <a:spLocks noGrp="1"/>
          </p:cNvSpPr>
          <p:nvPr>
            <p:ph type="subTitle" idx="4"/>
          </p:nvPr>
        </p:nvSpPr>
        <p:spPr>
          <a:xfrm>
            <a:off x="853700" y="3844350"/>
            <a:ext cx="35490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5" name="Google Shape;825;p26"/>
          <p:cNvSpPr txBox="1">
            <a:spLocks noGrp="1"/>
          </p:cNvSpPr>
          <p:nvPr>
            <p:ph type="subTitle" idx="5"/>
          </p:nvPr>
        </p:nvSpPr>
        <p:spPr>
          <a:xfrm>
            <a:off x="4881783" y="3534375"/>
            <a:ext cx="35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26" name="Google Shape;826;p26"/>
          <p:cNvSpPr txBox="1">
            <a:spLocks noGrp="1"/>
          </p:cNvSpPr>
          <p:nvPr>
            <p:ph type="subTitle" idx="6"/>
          </p:nvPr>
        </p:nvSpPr>
        <p:spPr>
          <a:xfrm>
            <a:off x="4881783" y="1806875"/>
            <a:ext cx="35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27" name="Google Shape;827;p26"/>
          <p:cNvSpPr txBox="1">
            <a:spLocks noGrp="1"/>
          </p:cNvSpPr>
          <p:nvPr>
            <p:ph type="subTitle" idx="7"/>
          </p:nvPr>
        </p:nvSpPr>
        <p:spPr>
          <a:xfrm>
            <a:off x="853708" y="1806875"/>
            <a:ext cx="35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28" name="Google Shape;828;p26"/>
          <p:cNvSpPr txBox="1">
            <a:spLocks noGrp="1"/>
          </p:cNvSpPr>
          <p:nvPr>
            <p:ph type="subTitle" idx="8"/>
          </p:nvPr>
        </p:nvSpPr>
        <p:spPr>
          <a:xfrm>
            <a:off x="853708" y="3534375"/>
            <a:ext cx="354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grpSp>
        <p:nvGrpSpPr>
          <p:cNvPr id="829" name="Google Shape;829;p26"/>
          <p:cNvGrpSpPr/>
          <p:nvPr/>
        </p:nvGrpSpPr>
        <p:grpSpPr>
          <a:xfrm>
            <a:off x="8536254" y="391075"/>
            <a:ext cx="276300" cy="4383600"/>
            <a:chOff x="8536254" y="391075"/>
            <a:chExt cx="276300" cy="4383600"/>
          </a:xfrm>
        </p:grpSpPr>
        <p:sp>
          <p:nvSpPr>
            <p:cNvPr id="830" name="Google Shape;830;p26"/>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879" name="Google Shape;879;p26"/>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880" name="Google Shape;880;p26"/>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881" name="Google Shape;881;p26"/>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882" name="Google Shape;882;p26"/>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883" name="Google Shape;883;p26"/>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884" name="Google Shape;884;p26"/>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885" name="Google Shape;885;p26"/>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87"/>
        <p:cNvGrpSpPr/>
        <p:nvPr/>
      </p:nvGrpSpPr>
      <p:grpSpPr>
        <a:xfrm>
          <a:off x="0" y="0"/>
          <a:ext cx="0" cy="0"/>
          <a:chOff x="0" y="0"/>
          <a:chExt cx="0" cy="0"/>
        </a:xfrm>
      </p:grpSpPr>
      <p:sp>
        <p:nvSpPr>
          <p:cNvPr id="888" name="Google Shape;888;p27"/>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0" name="Google Shape;890;p27"/>
          <p:cNvSpPr txBox="1">
            <a:spLocks noGrp="1"/>
          </p:cNvSpPr>
          <p:nvPr>
            <p:ph type="subTitle" idx="1"/>
          </p:nvPr>
        </p:nvSpPr>
        <p:spPr>
          <a:xfrm>
            <a:off x="1112605" y="2323482"/>
            <a:ext cx="1975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1" name="Google Shape;891;p27"/>
          <p:cNvSpPr txBox="1">
            <a:spLocks noGrp="1"/>
          </p:cNvSpPr>
          <p:nvPr>
            <p:ph type="subTitle" idx="2"/>
          </p:nvPr>
        </p:nvSpPr>
        <p:spPr>
          <a:xfrm>
            <a:off x="3582450" y="2323482"/>
            <a:ext cx="1975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2" name="Google Shape;892;p27"/>
          <p:cNvSpPr txBox="1">
            <a:spLocks noGrp="1"/>
          </p:cNvSpPr>
          <p:nvPr>
            <p:ph type="subTitle" idx="3"/>
          </p:nvPr>
        </p:nvSpPr>
        <p:spPr>
          <a:xfrm>
            <a:off x="1112605" y="4061682"/>
            <a:ext cx="1975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3" name="Google Shape;893;p27"/>
          <p:cNvSpPr txBox="1">
            <a:spLocks noGrp="1"/>
          </p:cNvSpPr>
          <p:nvPr>
            <p:ph type="subTitle" idx="4"/>
          </p:nvPr>
        </p:nvSpPr>
        <p:spPr>
          <a:xfrm>
            <a:off x="3582450" y="4061682"/>
            <a:ext cx="1975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4" name="Google Shape;894;p27"/>
          <p:cNvSpPr txBox="1">
            <a:spLocks noGrp="1"/>
          </p:cNvSpPr>
          <p:nvPr>
            <p:ph type="subTitle" idx="5"/>
          </p:nvPr>
        </p:nvSpPr>
        <p:spPr>
          <a:xfrm>
            <a:off x="6052295" y="2323482"/>
            <a:ext cx="1975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5" name="Google Shape;895;p27"/>
          <p:cNvSpPr txBox="1">
            <a:spLocks noGrp="1"/>
          </p:cNvSpPr>
          <p:nvPr>
            <p:ph type="subTitle" idx="6"/>
          </p:nvPr>
        </p:nvSpPr>
        <p:spPr>
          <a:xfrm>
            <a:off x="6052295" y="4061682"/>
            <a:ext cx="1975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6" name="Google Shape;896;p27"/>
          <p:cNvSpPr txBox="1">
            <a:spLocks noGrp="1"/>
          </p:cNvSpPr>
          <p:nvPr>
            <p:ph type="subTitle" idx="7"/>
          </p:nvPr>
        </p:nvSpPr>
        <p:spPr>
          <a:xfrm>
            <a:off x="1111105" y="2061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97" name="Google Shape;897;p27"/>
          <p:cNvSpPr txBox="1">
            <a:spLocks noGrp="1"/>
          </p:cNvSpPr>
          <p:nvPr>
            <p:ph type="subTitle" idx="8"/>
          </p:nvPr>
        </p:nvSpPr>
        <p:spPr>
          <a:xfrm>
            <a:off x="3580950" y="2061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98" name="Google Shape;898;p27"/>
          <p:cNvSpPr txBox="1">
            <a:spLocks noGrp="1"/>
          </p:cNvSpPr>
          <p:nvPr>
            <p:ph type="subTitle" idx="9"/>
          </p:nvPr>
        </p:nvSpPr>
        <p:spPr>
          <a:xfrm>
            <a:off x="6050795" y="2061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99" name="Google Shape;899;p27"/>
          <p:cNvSpPr txBox="1">
            <a:spLocks noGrp="1"/>
          </p:cNvSpPr>
          <p:nvPr>
            <p:ph type="subTitle" idx="13"/>
          </p:nvPr>
        </p:nvSpPr>
        <p:spPr>
          <a:xfrm>
            <a:off x="1111105" y="37990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900" name="Google Shape;900;p27"/>
          <p:cNvSpPr txBox="1">
            <a:spLocks noGrp="1"/>
          </p:cNvSpPr>
          <p:nvPr>
            <p:ph type="subTitle" idx="14"/>
          </p:nvPr>
        </p:nvSpPr>
        <p:spPr>
          <a:xfrm>
            <a:off x="3580950" y="37990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901" name="Google Shape;901;p27"/>
          <p:cNvSpPr txBox="1">
            <a:spLocks noGrp="1"/>
          </p:cNvSpPr>
          <p:nvPr>
            <p:ph type="subTitle" idx="15"/>
          </p:nvPr>
        </p:nvSpPr>
        <p:spPr>
          <a:xfrm>
            <a:off x="6050795" y="37990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grpSp>
        <p:nvGrpSpPr>
          <p:cNvPr id="902" name="Google Shape;902;p27"/>
          <p:cNvGrpSpPr/>
          <p:nvPr/>
        </p:nvGrpSpPr>
        <p:grpSpPr>
          <a:xfrm rot="10800000" flipH="1">
            <a:off x="350929" y="391075"/>
            <a:ext cx="276300" cy="4383600"/>
            <a:chOff x="8536254" y="391075"/>
            <a:chExt cx="276300" cy="4383600"/>
          </a:xfrm>
        </p:grpSpPr>
        <p:sp>
          <p:nvSpPr>
            <p:cNvPr id="903" name="Google Shape;903;p27"/>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7"/>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7"/>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7"/>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7"/>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7"/>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7"/>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7"/>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7"/>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7"/>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7"/>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7"/>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7"/>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7"/>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7"/>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7"/>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7"/>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7"/>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7"/>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7"/>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7"/>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7"/>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7"/>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7"/>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7"/>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7"/>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7"/>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7"/>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7"/>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7"/>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7"/>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7"/>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952" name="Google Shape;952;p27"/>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953" name="Google Shape;953;p27"/>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954" name="Google Shape;954;p27"/>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955" name="Google Shape;955;p27"/>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956" name="Google Shape;956;p27"/>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957" name="Google Shape;957;p27"/>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958" name="Google Shape;958;p27"/>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7"/>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60"/>
        <p:cNvGrpSpPr/>
        <p:nvPr/>
      </p:nvGrpSpPr>
      <p:grpSpPr>
        <a:xfrm>
          <a:off x="0" y="0"/>
          <a:ext cx="0" cy="0"/>
          <a:chOff x="0" y="0"/>
          <a:chExt cx="0" cy="0"/>
        </a:xfrm>
      </p:grpSpPr>
      <p:sp>
        <p:nvSpPr>
          <p:cNvPr id="961" name="Google Shape;961;p28"/>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txBox="1">
            <a:spLocks noGrp="1"/>
          </p:cNvSpPr>
          <p:nvPr>
            <p:ph type="title" hasCustomPrompt="1"/>
          </p:nvPr>
        </p:nvSpPr>
        <p:spPr>
          <a:xfrm>
            <a:off x="1018025" y="706175"/>
            <a:ext cx="4179000" cy="768900"/>
          </a:xfrm>
          <a:prstGeom prst="rect">
            <a:avLst/>
          </a:prstGeom>
          <a:solidFill>
            <a:schemeClr val="lt1"/>
          </a:solidFill>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4500" b="1">
                <a:solidFill>
                  <a:schemeClr val="dk2"/>
                </a:solidFill>
              </a:defRPr>
            </a:lvl1pPr>
            <a:lvl2pPr lvl="1"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63" name="Google Shape;963;p28"/>
          <p:cNvSpPr txBox="1">
            <a:spLocks noGrp="1"/>
          </p:cNvSpPr>
          <p:nvPr>
            <p:ph type="subTitle" idx="1"/>
          </p:nvPr>
        </p:nvSpPr>
        <p:spPr>
          <a:xfrm>
            <a:off x="1018025" y="1464174"/>
            <a:ext cx="4179000" cy="3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4" name="Google Shape;964;p28"/>
          <p:cNvSpPr txBox="1">
            <a:spLocks noGrp="1"/>
          </p:cNvSpPr>
          <p:nvPr>
            <p:ph type="title" idx="2" hasCustomPrompt="1"/>
          </p:nvPr>
        </p:nvSpPr>
        <p:spPr>
          <a:xfrm>
            <a:off x="1018025" y="2003879"/>
            <a:ext cx="4179000" cy="768900"/>
          </a:xfrm>
          <a:prstGeom prst="rect">
            <a:avLst/>
          </a:prstGeom>
          <a:solidFill>
            <a:schemeClr val="lt1"/>
          </a:solidFill>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4500" b="1">
                <a:solidFill>
                  <a:schemeClr val="dk2"/>
                </a:solidFill>
              </a:defRPr>
            </a:lvl1pPr>
            <a:lvl2pPr lvl="1"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65" name="Google Shape;965;p28"/>
          <p:cNvSpPr txBox="1">
            <a:spLocks noGrp="1"/>
          </p:cNvSpPr>
          <p:nvPr>
            <p:ph type="subTitle" idx="3"/>
          </p:nvPr>
        </p:nvSpPr>
        <p:spPr>
          <a:xfrm>
            <a:off x="1018025" y="2764450"/>
            <a:ext cx="4179000" cy="3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6" name="Google Shape;966;p28"/>
          <p:cNvSpPr txBox="1">
            <a:spLocks noGrp="1"/>
          </p:cNvSpPr>
          <p:nvPr>
            <p:ph type="title" idx="4" hasCustomPrompt="1"/>
          </p:nvPr>
        </p:nvSpPr>
        <p:spPr>
          <a:xfrm>
            <a:off x="1018025" y="3301583"/>
            <a:ext cx="4179000" cy="768900"/>
          </a:xfrm>
          <a:prstGeom prst="rect">
            <a:avLst/>
          </a:prstGeom>
          <a:solidFill>
            <a:schemeClr val="lt1"/>
          </a:solidFill>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4500" b="1">
                <a:solidFill>
                  <a:schemeClr val="dk2"/>
                </a:solidFill>
              </a:defRPr>
            </a:lvl1pPr>
            <a:lvl2pPr lvl="1"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algn="ctr"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67" name="Google Shape;967;p28"/>
          <p:cNvSpPr txBox="1">
            <a:spLocks noGrp="1"/>
          </p:cNvSpPr>
          <p:nvPr>
            <p:ph type="subTitle" idx="5"/>
          </p:nvPr>
        </p:nvSpPr>
        <p:spPr>
          <a:xfrm>
            <a:off x="1018025" y="4064725"/>
            <a:ext cx="4179000" cy="3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968"/>
        <p:cNvGrpSpPr/>
        <p:nvPr/>
      </p:nvGrpSpPr>
      <p:grpSpPr>
        <a:xfrm>
          <a:off x="0" y="0"/>
          <a:ext cx="0" cy="0"/>
          <a:chOff x="0" y="0"/>
          <a:chExt cx="0" cy="0"/>
        </a:xfrm>
      </p:grpSpPr>
      <p:sp>
        <p:nvSpPr>
          <p:cNvPr id="969" name="Google Shape;969;p29"/>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txBox="1">
            <a:spLocks noGrp="1"/>
          </p:cNvSpPr>
          <p:nvPr>
            <p:ph type="title" hasCustomPrompt="1"/>
          </p:nvPr>
        </p:nvSpPr>
        <p:spPr>
          <a:xfrm>
            <a:off x="786100" y="2624400"/>
            <a:ext cx="1398900" cy="572700"/>
          </a:xfrm>
          <a:prstGeom prst="rect">
            <a:avLst/>
          </a:prstGeom>
          <a:solidFill>
            <a:schemeClr val="lt1"/>
          </a:solidFill>
        </p:spPr>
        <p:txBody>
          <a:bodyPr spcFirstLastPara="1" wrap="square" lIns="91425" tIns="91425" rIns="91425" bIns="91425" anchor="b" anchorCtr="0">
            <a:noAutofit/>
          </a:bodyPr>
          <a:lstStyle>
            <a:lvl1pPr lvl="0" rtl="0">
              <a:spcBef>
                <a:spcPts val="0"/>
              </a:spcBef>
              <a:spcAft>
                <a:spcPts val="0"/>
              </a:spcAft>
              <a:buClr>
                <a:schemeClr val="dk2"/>
              </a:buClr>
              <a:buSzPts val="6000"/>
              <a:buNone/>
              <a:defRPr sz="3600" b="1">
                <a:solidFill>
                  <a:schemeClr val="dk2"/>
                </a:solidFill>
              </a:defRPr>
            </a:lvl1pPr>
            <a:lvl2pPr lvl="1"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71" name="Google Shape;971;p29"/>
          <p:cNvSpPr txBox="1">
            <a:spLocks noGrp="1"/>
          </p:cNvSpPr>
          <p:nvPr>
            <p:ph type="subTitle" idx="1"/>
          </p:nvPr>
        </p:nvSpPr>
        <p:spPr>
          <a:xfrm>
            <a:off x="786100" y="3781575"/>
            <a:ext cx="2173200" cy="7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2" name="Google Shape;972;p29"/>
          <p:cNvSpPr txBox="1">
            <a:spLocks noGrp="1"/>
          </p:cNvSpPr>
          <p:nvPr>
            <p:ph type="subTitle" idx="2"/>
          </p:nvPr>
        </p:nvSpPr>
        <p:spPr>
          <a:xfrm>
            <a:off x="786100" y="3349500"/>
            <a:ext cx="2173200" cy="44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2pPr>
            <a:lvl3pPr lvl="2"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3pPr>
            <a:lvl4pPr lvl="3"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4pPr>
            <a:lvl5pPr lvl="4"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5pPr>
            <a:lvl6pPr lvl="5"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6pPr>
            <a:lvl7pPr lvl="6"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7pPr>
            <a:lvl8pPr lvl="7"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8pPr>
            <a:lvl9pPr lvl="8"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9pPr>
          </a:lstStyle>
          <a:p>
            <a:endParaRPr/>
          </a:p>
        </p:txBody>
      </p:sp>
      <p:sp>
        <p:nvSpPr>
          <p:cNvPr id="973" name="Google Shape;973;p29"/>
          <p:cNvSpPr txBox="1">
            <a:spLocks noGrp="1"/>
          </p:cNvSpPr>
          <p:nvPr>
            <p:ph type="title" idx="3" hasCustomPrompt="1"/>
          </p:nvPr>
        </p:nvSpPr>
        <p:spPr>
          <a:xfrm>
            <a:off x="3333550" y="2624400"/>
            <a:ext cx="1397700" cy="572700"/>
          </a:xfrm>
          <a:prstGeom prst="rect">
            <a:avLst/>
          </a:prstGeom>
          <a:solidFill>
            <a:schemeClr val="lt1"/>
          </a:solidFill>
        </p:spPr>
        <p:txBody>
          <a:bodyPr spcFirstLastPara="1" wrap="square" lIns="91425" tIns="91425" rIns="91425" bIns="91425" anchor="b" anchorCtr="0">
            <a:noAutofit/>
          </a:bodyPr>
          <a:lstStyle>
            <a:lvl1pPr lvl="0" rtl="0">
              <a:spcBef>
                <a:spcPts val="0"/>
              </a:spcBef>
              <a:spcAft>
                <a:spcPts val="0"/>
              </a:spcAft>
              <a:buClr>
                <a:schemeClr val="dk2"/>
              </a:buClr>
              <a:buSzPts val="6000"/>
              <a:buNone/>
              <a:defRPr sz="3600" b="1">
                <a:solidFill>
                  <a:schemeClr val="dk2"/>
                </a:solidFill>
              </a:defRPr>
            </a:lvl1pPr>
            <a:lvl2pPr lvl="1"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74" name="Google Shape;974;p29"/>
          <p:cNvSpPr txBox="1">
            <a:spLocks noGrp="1"/>
          </p:cNvSpPr>
          <p:nvPr>
            <p:ph type="subTitle" idx="4"/>
          </p:nvPr>
        </p:nvSpPr>
        <p:spPr>
          <a:xfrm>
            <a:off x="3333000" y="3781575"/>
            <a:ext cx="2173200" cy="7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5" name="Google Shape;975;p29"/>
          <p:cNvSpPr txBox="1">
            <a:spLocks noGrp="1"/>
          </p:cNvSpPr>
          <p:nvPr>
            <p:ph type="subTitle" idx="5"/>
          </p:nvPr>
        </p:nvSpPr>
        <p:spPr>
          <a:xfrm>
            <a:off x="3333000" y="3349500"/>
            <a:ext cx="2173200" cy="44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2pPr>
            <a:lvl3pPr lvl="2"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3pPr>
            <a:lvl4pPr lvl="3"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4pPr>
            <a:lvl5pPr lvl="4"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5pPr>
            <a:lvl6pPr lvl="5"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6pPr>
            <a:lvl7pPr lvl="6"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7pPr>
            <a:lvl8pPr lvl="7"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8pPr>
            <a:lvl9pPr lvl="8"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9pPr>
          </a:lstStyle>
          <a:p>
            <a:endParaRPr/>
          </a:p>
        </p:txBody>
      </p:sp>
      <p:sp>
        <p:nvSpPr>
          <p:cNvPr id="976" name="Google Shape;976;p29"/>
          <p:cNvSpPr txBox="1">
            <a:spLocks noGrp="1"/>
          </p:cNvSpPr>
          <p:nvPr>
            <p:ph type="title" idx="6" hasCustomPrompt="1"/>
          </p:nvPr>
        </p:nvSpPr>
        <p:spPr>
          <a:xfrm>
            <a:off x="5878125" y="2624400"/>
            <a:ext cx="1397700" cy="572700"/>
          </a:xfrm>
          <a:prstGeom prst="rect">
            <a:avLst/>
          </a:prstGeom>
          <a:solidFill>
            <a:schemeClr val="lt1"/>
          </a:solidFill>
        </p:spPr>
        <p:txBody>
          <a:bodyPr spcFirstLastPara="1" wrap="square" lIns="91425" tIns="91425" rIns="91425" bIns="91425" anchor="b" anchorCtr="0">
            <a:noAutofit/>
          </a:bodyPr>
          <a:lstStyle>
            <a:lvl1pPr lvl="0" rtl="0">
              <a:spcBef>
                <a:spcPts val="0"/>
              </a:spcBef>
              <a:spcAft>
                <a:spcPts val="0"/>
              </a:spcAft>
              <a:buClr>
                <a:schemeClr val="dk2"/>
              </a:buClr>
              <a:buSzPts val="6000"/>
              <a:buNone/>
              <a:defRPr sz="3600" b="1">
                <a:solidFill>
                  <a:schemeClr val="dk2"/>
                </a:solidFill>
              </a:defRPr>
            </a:lvl1pPr>
            <a:lvl2pPr lvl="1"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2pPr>
            <a:lvl3pPr lvl="2"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3pPr>
            <a:lvl4pPr lvl="3"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4pPr>
            <a:lvl5pPr lvl="4"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5pPr>
            <a:lvl6pPr lvl="5"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6pPr>
            <a:lvl7pPr lvl="6"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7pPr>
            <a:lvl8pPr lvl="7"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8pPr>
            <a:lvl9pPr lvl="8" rtl="0">
              <a:spcBef>
                <a:spcPts val="0"/>
              </a:spcBef>
              <a:spcAft>
                <a:spcPts val="0"/>
              </a:spcAft>
              <a:buClr>
                <a:schemeClr val="dk2"/>
              </a:buClr>
              <a:buSzPts val="6000"/>
              <a:buFont typeface="Bakbak One"/>
              <a:buNone/>
              <a:defRPr sz="6000">
                <a:solidFill>
                  <a:schemeClr val="dk2"/>
                </a:solidFill>
                <a:latin typeface="Bakbak One"/>
                <a:ea typeface="Bakbak One"/>
                <a:cs typeface="Bakbak One"/>
                <a:sym typeface="Bakbak One"/>
              </a:defRPr>
            </a:lvl9pPr>
          </a:lstStyle>
          <a:p>
            <a:r>
              <a:t>xx%</a:t>
            </a:r>
          </a:p>
        </p:txBody>
      </p:sp>
      <p:sp>
        <p:nvSpPr>
          <p:cNvPr id="977" name="Google Shape;977;p29"/>
          <p:cNvSpPr txBox="1">
            <a:spLocks noGrp="1"/>
          </p:cNvSpPr>
          <p:nvPr>
            <p:ph type="subTitle" idx="7"/>
          </p:nvPr>
        </p:nvSpPr>
        <p:spPr>
          <a:xfrm>
            <a:off x="5879900" y="3781575"/>
            <a:ext cx="2173200" cy="7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8" name="Google Shape;978;p29"/>
          <p:cNvSpPr txBox="1">
            <a:spLocks noGrp="1"/>
          </p:cNvSpPr>
          <p:nvPr>
            <p:ph type="subTitle" idx="8"/>
          </p:nvPr>
        </p:nvSpPr>
        <p:spPr>
          <a:xfrm>
            <a:off x="5879900" y="3349500"/>
            <a:ext cx="2173200" cy="44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2pPr>
            <a:lvl3pPr lvl="2"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3pPr>
            <a:lvl4pPr lvl="3"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4pPr>
            <a:lvl5pPr lvl="4"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5pPr>
            <a:lvl6pPr lvl="5"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6pPr>
            <a:lvl7pPr lvl="6"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7pPr>
            <a:lvl8pPr lvl="7"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8pPr>
            <a:lvl9pPr lvl="8" algn="ctr" rtl="0">
              <a:lnSpc>
                <a:spcPct val="100000"/>
              </a:lnSpc>
              <a:spcBef>
                <a:spcPts val="0"/>
              </a:spcBef>
              <a:spcAft>
                <a:spcPts val="0"/>
              </a:spcAft>
              <a:buClr>
                <a:schemeClr val="dk1"/>
              </a:buClr>
              <a:buSzPts val="2400"/>
              <a:buFont typeface="Bakbak One"/>
              <a:buNone/>
              <a:defRPr sz="2400">
                <a:solidFill>
                  <a:schemeClr val="dk1"/>
                </a:solidFill>
                <a:latin typeface="Bakbak One"/>
                <a:ea typeface="Bakbak One"/>
                <a:cs typeface="Bakbak One"/>
                <a:sym typeface="Bakbak One"/>
              </a:defRPr>
            </a:lvl9pPr>
          </a:lstStyle>
          <a:p>
            <a:endParaRPr/>
          </a:p>
        </p:txBody>
      </p:sp>
      <p:sp>
        <p:nvSpPr>
          <p:cNvPr id="979" name="Google Shape;979;p29"/>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0" name="Google Shape;980;p29"/>
          <p:cNvGrpSpPr/>
          <p:nvPr/>
        </p:nvGrpSpPr>
        <p:grpSpPr>
          <a:xfrm>
            <a:off x="8536254" y="391075"/>
            <a:ext cx="276300" cy="4383600"/>
            <a:chOff x="8536254" y="391075"/>
            <a:chExt cx="276300" cy="4383600"/>
          </a:xfrm>
        </p:grpSpPr>
        <p:sp>
          <p:nvSpPr>
            <p:cNvPr id="981" name="Google Shape;981;p29"/>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9"/>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9"/>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9"/>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9"/>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9"/>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9"/>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9"/>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9"/>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9"/>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9"/>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9"/>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9"/>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9"/>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9"/>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9"/>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9"/>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9"/>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9"/>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9"/>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9"/>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9"/>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9"/>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1030" name="Google Shape;1030;p29"/>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1031" name="Google Shape;1031;p29"/>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1032" name="Google Shape;1032;p29"/>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1033" name="Google Shape;1033;p29"/>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1034" name="Google Shape;1034;p29"/>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1035" name="Google Shape;1035;p29"/>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1036" name="Google Shape;1036;p29"/>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038"/>
        <p:cNvGrpSpPr/>
        <p:nvPr/>
      </p:nvGrpSpPr>
      <p:grpSpPr>
        <a:xfrm>
          <a:off x="0" y="0"/>
          <a:ext cx="0" cy="0"/>
          <a:chOff x="0" y="0"/>
          <a:chExt cx="0" cy="0"/>
        </a:xfrm>
      </p:grpSpPr>
      <p:sp>
        <p:nvSpPr>
          <p:cNvPr id="1039" name="Google Shape;1039;p30"/>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txBox="1">
            <a:spLocks noGrp="1"/>
          </p:cNvSpPr>
          <p:nvPr>
            <p:ph type="title"/>
          </p:nvPr>
        </p:nvSpPr>
        <p:spPr>
          <a:xfrm>
            <a:off x="2855575" y="540000"/>
            <a:ext cx="49569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8000"/>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1041" name="Google Shape;1041;p30"/>
          <p:cNvSpPr txBox="1">
            <a:spLocks noGrp="1"/>
          </p:cNvSpPr>
          <p:nvPr>
            <p:ph type="subTitle" idx="1"/>
          </p:nvPr>
        </p:nvSpPr>
        <p:spPr>
          <a:xfrm>
            <a:off x="2855575" y="1841450"/>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2" name="Google Shape;1042;p30"/>
          <p:cNvSpPr txBox="1"/>
          <p:nvPr/>
        </p:nvSpPr>
        <p:spPr>
          <a:xfrm>
            <a:off x="2855575" y="3611950"/>
            <a:ext cx="55752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a:solidFill>
                  <a:schemeClr val="dk1"/>
                </a:solidFill>
                <a:latin typeface="Asap"/>
                <a:ea typeface="Asap"/>
                <a:cs typeface="Asap"/>
                <a:sym typeface="Asap"/>
              </a:rPr>
              <a:t>CREDITS: This presentation template was created by </a:t>
            </a:r>
            <a:r>
              <a:rPr lang="en"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a:solidFill>
                  <a:schemeClr val="dk1"/>
                </a:solidFill>
                <a:latin typeface="Asap"/>
                <a:ea typeface="Asap"/>
                <a:cs typeface="Asap"/>
                <a:sym typeface="Asap"/>
              </a:rPr>
              <a:t>, and includes icons by </a:t>
            </a:r>
            <a:r>
              <a:rPr lang="en"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a:solidFill>
                  <a:schemeClr val="dk1"/>
                </a:solidFill>
                <a:latin typeface="Asap"/>
                <a:ea typeface="Asap"/>
                <a:cs typeface="Asap"/>
                <a:sym typeface="Asap"/>
              </a:rPr>
              <a:t>, and infographics &amp; images by </a:t>
            </a:r>
            <a:r>
              <a:rPr lang="en"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b="1" u="sng">
                <a:solidFill>
                  <a:schemeClr val="dk1"/>
                </a:solidFill>
                <a:latin typeface="Asap"/>
                <a:ea typeface="Asap"/>
                <a:cs typeface="Asap"/>
                <a:sym typeface="Asap"/>
              </a:rPr>
              <a:t> </a:t>
            </a:r>
            <a:endParaRPr b="1" u="sng">
              <a:solidFill>
                <a:schemeClr val="dk1"/>
              </a:solidFill>
              <a:latin typeface="Asap"/>
              <a:ea typeface="Asap"/>
              <a:cs typeface="Asap"/>
              <a:sym typeface="As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215751"/>
            <a:ext cx="7704000" cy="372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2" name="Google Shape;22;p4"/>
          <p:cNvGrpSpPr/>
          <p:nvPr/>
        </p:nvGrpSpPr>
        <p:grpSpPr>
          <a:xfrm>
            <a:off x="8536254" y="391075"/>
            <a:ext cx="276300" cy="4383600"/>
            <a:chOff x="8536254" y="391075"/>
            <a:chExt cx="276300" cy="4383600"/>
          </a:xfrm>
        </p:grpSpPr>
        <p:sp>
          <p:nvSpPr>
            <p:cNvPr id="23" name="Google Shape;23;p4"/>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2" name="Google Shape;72;p4"/>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73" name="Google Shape;73;p4"/>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74" name="Google Shape;74;p4"/>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75" name="Google Shape;75;p4"/>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6" name="Google Shape;76;p4"/>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7" name="Google Shape;77;p4"/>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8" name="Google Shape;78;p4"/>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43"/>
        <p:cNvGrpSpPr/>
        <p:nvPr/>
      </p:nvGrpSpPr>
      <p:grpSpPr>
        <a:xfrm>
          <a:off x="0" y="0"/>
          <a:ext cx="0" cy="0"/>
          <a:chOff x="0" y="0"/>
          <a:chExt cx="0" cy="0"/>
        </a:xfrm>
      </p:grpSpPr>
      <p:sp>
        <p:nvSpPr>
          <p:cNvPr id="1044" name="Google Shape;1044;p31"/>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31"/>
          <p:cNvGrpSpPr/>
          <p:nvPr/>
        </p:nvGrpSpPr>
        <p:grpSpPr>
          <a:xfrm>
            <a:off x="5604948" y="391075"/>
            <a:ext cx="3207789" cy="4383600"/>
            <a:chOff x="5309625" y="391075"/>
            <a:chExt cx="3503100" cy="4383600"/>
          </a:xfrm>
        </p:grpSpPr>
        <p:sp>
          <p:nvSpPr>
            <p:cNvPr id="1046" name="Google Shape;1046;p31"/>
            <p:cNvSpPr/>
            <p:nvPr/>
          </p:nvSpPr>
          <p:spPr>
            <a:xfrm>
              <a:off x="5309625" y="391075"/>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31"/>
            <p:cNvGrpSpPr/>
            <p:nvPr/>
          </p:nvGrpSpPr>
          <p:grpSpPr>
            <a:xfrm>
              <a:off x="5314549" y="395586"/>
              <a:ext cx="3493047" cy="4375061"/>
              <a:chOff x="697175" y="461850"/>
              <a:chExt cx="1672675" cy="2098250"/>
            </a:xfrm>
          </p:grpSpPr>
          <p:sp>
            <p:nvSpPr>
              <p:cNvPr id="1048" name="Google Shape;1048;p31"/>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1"/>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1"/>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1"/>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1"/>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1"/>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1"/>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2" name="Google Shape;1332;p31"/>
          <p:cNvGrpSpPr/>
          <p:nvPr/>
        </p:nvGrpSpPr>
        <p:grpSpPr>
          <a:xfrm>
            <a:off x="6152311" y="785725"/>
            <a:ext cx="2291370" cy="3820563"/>
            <a:chOff x="6152311" y="785725"/>
            <a:chExt cx="2291370" cy="3820563"/>
          </a:xfrm>
        </p:grpSpPr>
        <p:grpSp>
          <p:nvGrpSpPr>
            <p:cNvPr id="1333" name="Google Shape;1333;p31"/>
            <p:cNvGrpSpPr/>
            <p:nvPr/>
          </p:nvGrpSpPr>
          <p:grpSpPr>
            <a:xfrm>
              <a:off x="6162110" y="1896405"/>
              <a:ext cx="1791330" cy="1162830"/>
              <a:chOff x="-4004340" y="2465518"/>
              <a:chExt cx="1791330" cy="1162830"/>
            </a:xfrm>
          </p:grpSpPr>
          <p:sp>
            <p:nvSpPr>
              <p:cNvPr id="1334" name="Google Shape;1334;p31"/>
              <p:cNvSpPr/>
              <p:nvPr/>
            </p:nvSpPr>
            <p:spPr>
              <a:xfrm>
                <a:off x="-3238869" y="3540443"/>
                <a:ext cx="296388" cy="76122"/>
              </a:xfrm>
              <a:custGeom>
                <a:avLst/>
                <a:gdLst/>
                <a:ahLst/>
                <a:cxnLst/>
                <a:rect l="l" t="t" r="r" b="b"/>
                <a:pathLst>
                  <a:path w="2671" h="686" extrusionOk="0">
                    <a:moveTo>
                      <a:pt x="1" y="0"/>
                    </a:moveTo>
                    <a:lnTo>
                      <a:pt x="1" y="685"/>
                    </a:lnTo>
                    <a:lnTo>
                      <a:pt x="2671" y="685"/>
                    </a:lnTo>
                    <a:lnTo>
                      <a:pt x="267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2741963" y="2725067"/>
                <a:ext cx="14536" cy="14536"/>
              </a:xfrm>
              <a:custGeom>
                <a:avLst/>
                <a:gdLst/>
                <a:ahLst/>
                <a:cxnLst/>
                <a:rect l="l" t="t" r="r" b="b"/>
                <a:pathLst>
                  <a:path w="131" h="131" extrusionOk="0">
                    <a:moveTo>
                      <a:pt x="0" y="0"/>
                    </a:moveTo>
                    <a:lnTo>
                      <a:pt x="0" y="60"/>
                    </a:lnTo>
                    <a:lnTo>
                      <a:pt x="130" y="130"/>
                    </a:lnTo>
                    <a:lnTo>
                      <a:pt x="130" y="83"/>
                    </a:lnTo>
                    <a:lnTo>
                      <a:pt x="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461689" y="2727730"/>
                <a:ext cx="14536" cy="15757"/>
              </a:xfrm>
              <a:custGeom>
                <a:avLst/>
                <a:gdLst/>
                <a:ahLst/>
                <a:cxnLst/>
                <a:rect l="l" t="t" r="r" b="b"/>
                <a:pathLst>
                  <a:path w="131" h="142" extrusionOk="0">
                    <a:moveTo>
                      <a:pt x="131" y="0"/>
                    </a:moveTo>
                    <a:lnTo>
                      <a:pt x="1" y="83"/>
                    </a:lnTo>
                    <a:lnTo>
                      <a:pt x="1" y="142"/>
                    </a:lnTo>
                    <a:lnTo>
                      <a:pt x="131" y="47"/>
                    </a:lnTo>
                    <a:lnTo>
                      <a:pt x="13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2942590" y="3124876"/>
                <a:ext cx="714504" cy="491686"/>
              </a:xfrm>
              <a:custGeom>
                <a:avLst/>
                <a:gdLst/>
                <a:ahLst/>
                <a:cxnLst/>
                <a:rect l="l" t="t" r="r" b="b"/>
                <a:pathLst>
                  <a:path w="6439" h="4431" extrusionOk="0">
                    <a:moveTo>
                      <a:pt x="6439" y="0"/>
                    </a:moveTo>
                    <a:lnTo>
                      <a:pt x="1" y="3745"/>
                    </a:lnTo>
                    <a:lnTo>
                      <a:pt x="1" y="4430"/>
                    </a:lnTo>
                    <a:lnTo>
                      <a:pt x="6439" y="697"/>
                    </a:lnTo>
                    <a:lnTo>
                      <a:pt x="6439"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958484" y="3126208"/>
                <a:ext cx="719719" cy="490354"/>
              </a:xfrm>
              <a:custGeom>
                <a:avLst/>
                <a:gdLst/>
                <a:ahLst/>
                <a:cxnLst/>
                <a:rect l="l" t="t" r="r" b="b"/>
                <a:pathLst>
                  <a:path w="6486" h="4419" extrusionOk="0">
                    <a:moveTo>
                      <a:pt x="1" y="0"/>
                    </a:moveTo>
                    <a:lnTo>
                      <a:pt x="1" y="685"/>
                    </a:lnTo>
                    <a:lnTo>
                      <a:pt x="6486" y="4418"/>
                    </a:lnTo>
                    <a:lnTo>
                      <a:pt x="6486" y="3733"/>
                    </a:lnTo>
                    <a:lnTo>
                      <a:pt x="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3958484" y="2537645"/>
                <a:ext cx="1730388" cy="1002902"/>
              </a:xfrm>
              <a:custGeom>
                <a:avLst/>
                <a:gdLst/>
                <a:ahLst/>
                <a:cxnLst/>
                <a:rect l="l" t="t" r="r" b="b"/>
                <a:pathLst>
                  <a:path w="15594" h="9038" extrusionOk="0">
                    <a:moveTo>
                      <a:pt x="6427" y="0"/>
                    </a:moveTo>
                    <a:lnTo>
                      <a:pt x="1" y="3745"/>
                    </a:lnTo>
                    <a:lnTo>
                      <a:pt x="1" y="5304"/>
                    </a:lnTo>
                    <a:lnTo>
                      <a:pt x="6486" y="9037"/>
                    </a:lnTo>
                    <a:lnTo>
                      <a:pt x="9156" y="9037"/>
                    </a:lnTo>
                    <a:lnTo>
                      <a:pt x="15594" y="5292"/>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2709228" y="2744708"/>
                <a:ext cx="15868" cy="14536"/>
              </a:xfrm>
              <a:custGeom>
                <a:avLst/>
                <a:gdLst/>
                <a:ahLst/>
                <a:cxnLst/>
                <a:rect l="l" t="t" r="r" b="b"/>
                <a:pathLst>
                  <a:path w="143" h="131" extrusionOk="0">
                    <a:moveTo>
                      <a:pt x="1" y="1"/>
                    </a:moveTo>
                    <a:lnTo>
                      <a:pt x="12" y="60"/>
                    </a:lnTo>
                    <a:lnTo>
                      <a:pt x="142" y="131"/>
                    </a:lnTo>
                    <a:lnTo>
                      <a:pt x="142" y="83"/>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2709228" y="2725067"/>
                <a:ext cx="48603" cy="28962"/>
              </a:xfrm>
              <a:custGeom>
                <a:avLst/>
                <a:gdLst/>
                <a:ahLst/>
                <a:cxnLst/>
                <a:rect l="l" t="t" r="r" b="b"/>
                <a:pathLst>
                  <a:path w="438" h="261" extrusionOk="0">
                    <a:moveTo>
                      <a:pt x="308" y="0"/>
                    </a:moveTo>
                    <a:lnTo>
                      <a:pt x="1" y="178"/>
                    </a:lnTo>
                    <a:lnTo>
                      <a:pt x="142" y="260"/>
                    </a:lnTo>
                    <a:lnTo>
                      <a:pt x="438" y="83"/>
                    </a:lnTo>
                    <a:lnTo>
                      <a:pt x="3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3495755" y="2747371"/>
                <a:ext cx="15868" cy="15868"/>
              </a:xfrm>
              <a:custGeom>
                <a:avLst/>
                <a:gdLst/>
                <a:ahLst/>
                <a:cxnLst/>
                <a:rect l="l" t="t" r="r" b="b"/>
                <a:pathLst>
                  <a:path w="143" h="143" extrusionOk="0">
                    <a:moveTo>
                      <a:pt x="142" y="0"/>
                    </a:moveTo>
                    <a:lnTo>
                      <a:pt x="1" y="83"/>
                    </a:lnTo>
                    <a:lnTo>
                      <a:pt x="1" y="142"/>
                    </a:lnTo>
                    <a:lnTo>
                      <a:pt x="142" y="48"/>
                    </a:lnTo>
                    <a:lnTo>
                      <a:pt x="142"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3528490" y="2727730"/>
                <a:ext cx="48603" cy="28851"/>
              </a:xfrm>
              <a:custGeom>
                <a:avLst/>
                <a:gdLst/>
                <a:ahLst/>
                <a:cxnLst/>
                <a:rect l="l" t="t" r="r" b="b"/>
                <a:pathLst>
                  <a:path w="438" h="260" extrusionOk="0">
                    <a:moveTo>
                      <a:pt x="130" y="0"/>
                    </a:moveTo>
                    <a:lnTo>
                      <a:pt x="0" y="83"/>
                    </a:lnTo>
                    <a:lnTo>
                      <a:pt x="296" y="260"/>
                    </a:lnTo>
                    <a:lnTo>
                      <a:pt x="437" y="177"/>
                    </a:lnTo>
                    <a:lnTo>
                      <a:pt x="13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2942590" y="3054080"/>
                <a:ext cx="714504" cy="462835"/>
              </a:xfrm>
              <a:custGeom>
                <a:avLst/>
                <a:gdLst/>
                <a:ahLst/>
                <a:cxnLst/>
                <a:rect l="l" t="t" r="r" b="b"/>
                <a:pathLst>
                  <a:path w="6439" h="4171" extrusionOk="0">
                    <a:moveTo>
                      <a:pt x="6439" y="1"/>
                    </a:moveTo>
                    <a:lnTo>
                      <a:pt x="1" y="3734"/>
                    </a:lnTo>
                    <a:lnTo>
                      <a:pt x="1" y="4171"/>
                    </a:lnTo>
                    <a:lnTo>
                      <a:pt x="6439" y="414"/>
                    </a:lnTo>
                    <a:lnTo>
                      <a:pt x="6439"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3958484" y="3054080"/>
                <a:ext cx="719719" cy="462835"/>
              </a:xfrm>
              <a:custGeom>
                <a:avLst/>
                <a:gdLst/>
                <a:ahLst/>
                <a:cxnLst/>
                <a:rect l="l" t="t" r="r" b="b"/>
                <a:pathLst>
                  <a:path w="6486" h="4171" extrusionOk="0">
                    <a:moveTo>
                      <a:pt x="1" y="1"/>
                    </a:moveTo>
                    <a:lnTo>
                      <a:pt x="1" y="414"/>
                    </a:lnTo>
                    <a:lnTo>
                      <a:pt x="6486" y="4171"/>
                    </a:lnTo>
                    <a:lnTo>
                      <a:pt x="6486" y="373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3238869" y="3468316"/>
                <a:ext cx="296388" cy="48603"/>
              </a:xfrm>
              <a:custGeom>
                <a:avLst/>
                <a:gdLst/>
                <a:ahLst/>
                <a:cxnLst/>
                <a:rect l="l" t="t" r="r" b="b"/>
                <a:pathLst>
                  <a:path w="2671" h="438" extrusionOk="0">
                    <a:moveTo>
                      <a:pt x="1" y="1"/>
                    </a:moveTo>
                    <a:lnTo>
                      <a:pt x="1" y="438"/>
                    </a:lnTo>
                    <a:lnTo>
                      <a:pt x="2671" y="438"/>
                    </a:lnTo>
                    <a:lnTo>
                      <a:pt x="2671"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3958484" y="2465518"/>
                <a:ext cx="1730388" cy="1002902"/>
              </a:xfrm>
              <a:custGeom>
                <a:avLst/>
                <a:gdLst/>
                <a:ahLst/>
                <a:cxnLst/>
                <a:rect l="l" t="t" r="r" b="b"/>
                <a:pathLst>
                  <a:path w="15594" h="9038" extrusionOk="0">
                    <a:moveTo>
                      <a:pt x="6427" y="0"/>
                    </a:moveTo>
                    <a:lnTo>
                      <a:pt x="1" y="3745"/>
                    </a:lnTo>
                    <a:lnTo>
                      <a:pt x="1" y="5305"/>
                    </a:lnTo>
                    <a:lnTo>
                      <a:pt x="6486" y="9038"/>
                    </a:lnTo>
                    <a:lnTo>
                      <a:pt x="9156" y="9038"/>
                    </a:lnTo>
                    <a:lnTo>
                      <a:pt x="15594" y="5305"/>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3904776" y="2516673"/>
                <a:ext cx="1625637" cy="899371"/>
              </a:xfrm>
              <a:custGeom>
                <a:avLst/>
                <a:gdLst/>
                <a:ahLst/>
                <a:cxnLst/>
                <a:rect l="l" t="t" r="r" b="b"/>
                <a:pathLst>
                  <a:path w="14650" h="8105" extrusionOk="0">
                    <a:moveTo>
                      <a:pt x="8412" y="402"/>
                    </a:moveTo>
                    <a:lnTo>
                      <a:pt x="14271" y="3769"/>
                    </a:lnTo>
                    <a:lnTo>
                      <a:pt x="14271" y="4347"/>
                    </a:lnTo>
                    <a:lnTo>
                      <a:pt x="8447" y="7726"/>
                    </a:lnTo>
                    <a:lnTo>
                      <a:pt x="6226" y="7726"/>
                    </a:lnTo>
                    <a:lnTo>
                      <a:pt x="355" y="4347"/>
                    </a:lnTo>
                    <a:lnTo>
                      <a:pt x="355" y="3780"/>
                    </a:lnTo>
                    <a:lnTo>
                      <a:pt x="6179" y="402"/>
                    </a:lnTo>
                    <a:close/>
                    <a:moveTo>
                      <a:pt x="6085" y="0"/>
                    </a:moveTo>
                    <a:lnTo>
                      <a:pt x="1" y="3544"/>
                    </a:lnTo>
                    <a:lnTo>
                      <a:pt x="1" y="4560"/>
                    </a:lnTo>
                    <a:lnTo>
                      <a:pt x="6132" y="8104"/>
                    </a:lnTo>
                    <a:lnTo>
                      <a:pt x="8565" y="8104"/>
                    </a:lnTo>
                    <a:lnTo>
                      <a:pt x="14649" y="4560"/>
                    </a:lnTo>
                    <a:lnTo>
                      <a:pt x="14649" y="3544"/>
                    </a:lnTo>
                    <a:lnTo>
                      <a:pt x="8518"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3722570" y="2675243"/>
                <a:ext cx="668675" cy="385492"/>
              </a:xfrm>
              <a:custGeom>
                <a:avLst/>
                <a:gdLst/>
                <a:ahLst/>
                <a:cxnLst/>
                <a:rect l="l" t="t" r="r" b="b"/>
                <a:pathLst>
                  <a:path w="6026" h="3474" extrusionOk="0">
                    <a:moveTo>
                      <a:pt x="4502" y="1"/>
                    </a:moveTo>
                    <a:lnTo>
                      <a:pt x="1" y="2599"/>
                    </a:lnTo>
                    <a:lnTo>
                      <a:pt x="1525" y="3474"/>
                    </a:lnTo>
                    <a:lnTo>
                      <a:pt x="6026" y="875"/>
                    </a:lnTo>
                    <a:lnTo>
                      <a:pt x="4502"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3537701" y="2688337"/>
                <a:ext cx="778752" cy="449741"/>
              </a:xfrm>
              <a:custGeom>
                <a:avLst/>
                <a:gdLst/>
                <a:ahLst/>
                <a:cxnLst/>
                <a:rect l="l" t="t" r="r" b="b"/>
                <a:pathLst>
                  <a:path w="7018" h="4053" extrusionOk="0">
                    <a:moveTo>
                      <a:pt x="5966" y="1"/>
                    </a:moveTo>
                    <a:lnTo>
                      <a:pt x="1" y="3450"/>
                    </a:lnTo>
                    <a:lnTo>
                      <a:pt x="1052" y="4053"/>
                    </a:lnTo>
                    <a:lnTo>
                      <a:pt x="7018" y="615"/>
                    </a:lnTo>
                    <a:lnTo>
                      <a:pt x="596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3402655" y="2832593"/>
                <a:ext cx="624067" cy="360525"/>
              </a:xfrm>
              <a:custGeom>
                <a:avLst/>
                <a:gdLst/>
                <a:ahLst/>
                <a:cxnLst/>
                <a:rect l="l" t="t" r="r" b="b"/>
                <a:pathLst>
                  <a:path w="5624" h="3249" extrusionOk="0">
                    <a:moveTo>
                      <a:pt x="4915" y="0"/>
                    </a:moveTo>
                    <a:lnTo>
                      <a:pt x="0" y="2859"/>
                    </a:lnTo>
                    <a:lnTo>
                      <a:pt x="709" y="3249"/>
                    </a:lnTo>
                    <a:lnTo>
                      <a:pt x="5623" y="414"/>
                    </a:lnTo>
                    <a:lnTo>
                      <a:pt x="491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10018" y="2946554"/>
                <a:ext cx="626730" cy="360636"/>
              </a:xfrm>
              <a:custGeom>
                <a:avLst/>
                <a:gdLst/>
                <a:ahLst/>
                <a:cxnLst/>
                <a:rect l="l" t="t" r="r" b="b"/>
                <a:pathLst>
                  <a:path w="5648" h="3250" extrusionOk="0">
                    <a:moveTo>
                      <a:pt x="4939" y="1"/>
                    </a:moveTo>
                    <a:lnTo>
                      <a:pt x="1" y="2836"/>
                    </a:lnTo>
                    <a:lnTo>
                      <a:pt x="733" y="3250"/>
                    </a:lnTo>
                    <a:lnTo>
                      <a:pt x="5648" y="391"/>
                    </a:lnTo>
                    <a:lnTo>
                      <a:pt x="4939"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3305671" y="3060627"/>
                <a:ext cx="329122" cy="188862"/>
              </a:xfrm>
              <a:custGeom>
                <a:avLst/>
                <a:gdLst/>
                <a:ahLst/>
                <a:cxnLst/>
                <a:rect l="l" t="t" r="r" b="b"/>
                <a:pathLst>
                  <a:path w="2966" h="1702" extrusionOk="0">
                    <a:moveTo>
                      <a:pt x="2257" y="1"/>
                    </a:moveTo>
                    <a:lnTo>
                      <a:pt x="0" y="1300"/>
                    </a:lnTo>
                    <a:lnTo>
                      <a:pt x="709" y="1702"/>
                    </a:lnTo>
                    <a:lnTo>
                      <a:pt x="2966" y="402"/>
                    </a:lnTo>
                    <a:lnTo>
                      <a:pt x="2257"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009391" y="2888963"/>
                <a:ext cx="327791" cy="190194"/>
              </a:xfrm>
              <a:custGeom>
                <a:avLst/>
                <a:gdLst/>
                <a:ahLst/>
                <a:cxnLst/>
                <a:rect l="l" t="t" r="r" b="b"/>
                <a:pathLst>
                  <a:path w="2954" h="1714" extrusionOk="0">
                    <a:moveTo>
                      <a:pt x="2245" y="0"/>
                    </a:moveTo>
                    <a:lnTo>
                      <a:pt x="0" y="1300"/>
                    </a:lnTo>
                    <a:lnTo>
                      <a:pt x="709" y="1713"/>
                    </a:lnTo>
                    <a:lnTo>
                      <a:pt x="2954" y="414"/>
                    </a:lnTo>
                    <a:lnTo>
                      <a:pt x="224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5" name="Google Shape;1355;p31"/>
              <p:cNvGrpSpPr/>
              <p:nvPr/>
            </p:nvGrpSpPr>
            <p:grpSpPr>
              <a:xfrm>
                <a:off x="-4004340" y="3104789"/>
                <a:ext cx="1791330" cy="523558"/>
                <a:chOff x="-4004340" y="3104789"/>
                <a:chExt cx="1791330" cy="523558"/>
              </a:xfrm>
            </p:grpSpPr>
            <p:grpSp>
              <p:nvGrpSpPr>
                <p:cNvPr id="1356" name="Google Shape;1356;p31"/>
                <p:cNvGrpSpPr/>
                <p:nvPr/>
              </p:nvGrpSpPr>
              <p:grpSpPr>
                <a:xfrm>
                  <a:off x="-2940565" y="3136014"/>
                  <a:ext cx="727555" cy="492333"/>
                  <a:chOff x="-2940565" y="3136014"/>
                  <a:chExt cx="727555" cy="492333"/>
                </a:xfrm>
              </p:grpSpPr>
              <p:grpSp>
                <p:nvGrpSpPr>
                  <p:cNvPr id="1357" name="Google Shape;1357;p31"/>
                  <p:cNvGrpSpPr/>
                  <p:nvPr/>
                </p:nvGrpSpPr>
                <p:grpSpPr>
                  <a:xfrm>
                    <a:off x="-2940565" y="3490627"/>
                    <a:ext cx="107580" cy="137721"/>
                    <a:chOff x="-1475840" y="2934777"/>
                    <a:chExt cx="107580" cy="137721"/>
                  </a:xfrm>
                </p:grpSpPr>
                <p:sp>
                  <p:nvSpPr>
                    <p:cNvPr id="1358" name="Google Shape;135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1"/>
                  <p:cNvGrpSpPr/>
                  <p:nvPr/>
                </p:nvGrpSpPr>
                <p:grpSpPr>
                  <a:xfrm>
                    <a:off x="-2901816" y="3468463"/>
                    <a:ext cx="107580" cy="137721"/>
                    <a:chOff x="-1475840" y="2934777"/>
                    <a:chExt cx="107580" cy="137721"/>
                  </a:xfrm>
                </p:grpSpPr>
                <p:sp>
                  <p:nvSpPr>
                    <p:cNvPr id="1368" name="Google Shape;136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1"/>
                  <p:cNvGrpSpPr/>
                  <p:nvPr/>
                </p:nvGrpSpPr>
                <p:grpSpPr>
                  <a:xfrm>
                    <a:off x="-2863068" y="3446300"/>
                    <a:ext cx="107580" cy="137721"/>
                    <a:chOff x="-1475840" y="2934777"/>
                    <a:chExt cx="107580" cy="137721"/>
                  </a:xfrm>
                </p:grpSpPr>
                <p:sp>
                  <p:nvSpPr>
                    <p:cNvPr id="1378" name="Google Shape;137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31"/>
                  <p:cNvGrpSpPr/>
                  <p:nvPr/>
                </p:nvGrpSpPr>
                <p:grpSpPr>
                  <a:xfrm>
                    <a:off x="-2824319" y="3424137"/>
                    <a:ext cx="107580" cy="137721"/>
                    <a:chOff x="-1475840" y="2934777"/>
                    <a:chExt cx="107580" cy="137721"/>
                  </a:xfrm>
                </p:grpSpPr>
                <p:sp>
                  <p:nvSpPr>
                    <p:cNvPr id="1388" name="Google Shape;138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1"/>
                  <p:cNvGrpSpPr/>
                  <p:nvPr/>
                </p:nvGrpSpPr>
                <p:grpSpPr>
                  <a:xfrm>
                    <a:off x="-2785571" y="3401973"/>
                    <a:ext cx="107580" cy="137721"/>
                    <a:chOff x="-1475840" y="2934777"/>
                    <a:chExt cx="107580" cy="137721"/>
                  </a:xfrm>
                </p:grpSpPr>
                <p:sp>
                  <p:nvSpPr>
                    <p:cNvPr id="1398" name="Google Shape;139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31"/>
                  <p:cNvGrpSpPr/>
                  <p:nvPr/>
                </p:nvGrpSpPr>
                <p:grpSpPr>
                  <a:xfrm>
                    <a:off x="-2746822" y="3379810"/>
                    <a:ext cx="107580" cy="137721"/>
                    <a:chOff x="-1475840" y="2934777"/>
                    <a:chExt cx="107580" cy="137721"/>
                  </a:xfrm>
                </p:grpSpPr>
                <p:sp>
                  <p:nvSpPr>
                    <p:cNvPr id="1408" name="Google Shape;140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31"/>
                  <p:cNvGrpSpPr/>
                  <p:nvPr/>
                </p:nvGrpSpPr>
                <p:grpSpPr>
                  <a:xfrm>
                    <a:off x="-2708074" y="3357647"/>
                    <a:ext cx="107580" cy="137721"/>
                    <a:chOff x="-1475840" y="2934777"/>
                    <a:chExt cx="107580" cy="137721"/>
                  </a:xfrm>
                </p:grpSpPr>
                <p:sp>
                  <p:nvSpPr>
                    <p:cNvPr id="1418" name="Google Shape;141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1"/>
                  <p:cNvGrpSpPr/>
                  <p:nvPr/>
                </p:nvGrpSpPr>
                <p:grpSpPr>
                  <a:xfrm>
                    <a:off x="-2669325" y="3335484"/>
                    <a:ext cx="107580" cy="137721"/>
                    <a:chOff x="-1475840" y="2934777"/>
                    <a:chExt cx="107580" cy="137721"/>
                  </a:xfrm>
                </p:grpSpPr>
                <p:sp>
                  <p:nvSpPr>
                    <p:cNvPr id="1428" name="Google Shape;142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31"/>
                  <p:cNvGrpSpPr/>
                  <p:nvPr/>
                </p:nvGrpSpPr>
                <p:grpSpPr>
                  <a:xfrm>
                    <a:off x="-2630577" y="3313320"/>
                    <a:ext cx="107580" cy="137721"/>
                    <a:chOff x="-1475840" y="2934777"/>
                    <a:chExt cx="107580" cy="137721"/>
                  </a:xfrm>
                </p:grpSpPr>
                <p:sp>
                  <p:nvSpPr>
                    <p:cNvPr id="1438" name="Google Shape;143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1"/>
                  <p:cNvGrpSpPr/>
                  <p:nvPr/>
                </p:nvGrpSpPr>
                <p:grpSpPr>
                  <a:xfrm>
                    <a:off x="-2591829" y="3291157"/>
                    <a:ext cx="107580" cy="137721"/>
                    <a:chOff x="-1475840" y="2934777"/>
                    <a:chExt cx="107580" cy="137721"/>
                  </a:xfrm>
                </p:grpSpPr>
                <p:sp>
                  <p:nvSpPr>
                    <p:cNvPr id="1448" name="Google Shape;144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2553080" y="3268994"/>
                    <a:ext cx="107580" cy="137721"/>
                    <a:chOff x="-1475840" y="2934777"/>
                    <a:chExt cx="107580" cy="137721"/>
                  </a:xfrm>
                </p:grpSpPr>
                <p:sp>
                  <p:nvSpPr>
                    <p:cNvPr id="1458" name="Google Shape;145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31"/>
                  <p:cNvGrpSpPr/>
                  <p:nvPr/>
                </p:nvGrpSpPr>
                <p:grpSpPr>
                  <a:xfrm>
                    <a:off x="-2514332" y="3246830"/>
                    <a:ext cx="107580" cy="137721"/>
                    <a:chOff x="-1475840" y="2934777"/>
                    <a:chExt cx="107580" cy="137721"/>
                  </a:xfrm>
                </p:grpSpPr>
                <p:sp>
                  <p:nvSpPr>
                    <p:cNvPr id="1468" name="Google Shape;146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31"/>
                  <p:cNvGrpSpPr/>
                  <p:nvPr/>
                </p:nvGrpSpPr>
                <p:grpSpPr>
                  <a:xfrm>
                    <a:off x="-2475583" y="3224667"/>
                    <a:ext cx="107580" cy="137721"/>
                    <a:chOff x="-1475840" y="2934777"/>
                    <a:chExt cx="107580" cy="137721"/>
                  </a:xfrm>
                </p:grpSpPr>
                <p:sp>
                  <p:nvSpPr>
                    <p:cNvPr id="1478" name="Google Shape;147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31"/>
                  <p:cNvGrpSpPr/>
                  <p:nvPr/>
                </p:nvGrpSpPr>
                <p:grpSpPr>
                  <a:xfrm>
                    <a:off x="-2436835" y="3202504"/>
                    <a:ext cx="107580" cy="137721"/>
                    <a:chOff x="-1475840" y="2934777"/>
                    <a:chExt cx="107580" cy="137721"/>
                  </a:xfrm>
                </p:grpSpPr>
                <p:sp>
                  <p:nvSpPr>
                    <p:cNvPr id="1488" name="Google Shape;148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31"/>
                  <p:cNvGrpSpPr/>
                  <p:nvPr/>
                </p:nvGrpSpPr>
                <p:grpSpPr>
                  <a:xfrm>
                    <a:off x="-2398086" y="3180341"/>
                    <a:ext cx="107580" cy="137721"/>
                    <a:chOff x="-1475840" y="2934777"/>
                    <a:chExt cx="107580" cy="137721"/>
                  </a:xfrm>
                </p:grpSpPr>
                <p:sp>
                  <p:nvSpPr>
                    <p:cNvPr id="1498" name="Google Shape;149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1"/>
                  <p:cNvGrpSpPr/>
                  <p:nvPr/>
                </p:nvGrpSpPr>
                <p:grpSpPr>
                  <a:xfrm>
                    <a:off x="-2359338" y="3158177"/>
                    <a:ext cx="107580" cy="137721"/>
                    <a:chOff x="-1475840" y="2934777"/>
                    <a:chExt cx="107580" cy="137721"/>
                  </a:xfrm>
                </p:grpSpPr>
                <p:sp>
                  <p:nvSpPr>
                    <p:cNvPr id="1508" name="Google Shape;150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31"/>
                  <p:cNvGrpSpPr/>
                  <p:nvPr/>
                </p:nvGrpSpPr>
                <p:grpSpPr>
                  <a:xfrm>
                    <a:off x="-2320590" y="3136014"/>
                    <a:ext cx="107580" cy="137721"/>
                    <a:chOff x="-1475840" y="2934777"/>
                    <a:chExt cx="107580" cy="137721"/>
                  </a:xfrm>
                </p:grpSpPr>
                <p:sp>
                  <p:nvSpPr>
                    <p:cNvPr id="1518" name="Google Shape;1518;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7" name="Google Shape;1527;p31"/>
                <p:cNvGrpSpPr/>
                <p:nvPr/>
              </p:nvGrpSpPr>
              <p:grpSpPr>
                <a:xfrm flipH="1">
                  <a:off x="-4004340" y="3104789"/>
                  <a:ext cx="727555" cy="492333"/>
                  <a:chOff x="-2940565" y="3136014"/>
                  <a:chExt cx="727555" cy="492333"/>
                </a:xfrm>
              </p:grpSpPr>
              <p:grpSp>
                <p:nvGrpSpPr>
                  <p:cNvPr id="1528" name="Google Shape;1528;p31"/>
                  <p:cNvGrpSpPr/>
                  <p:nvPr/>
                </p:nvGrpSpPr>
                <p:grpSpPr>
                  <a:xfrm>
                    <a:off x="-2940565" y="3490627"/>
                    <a:ext cx="107580" cy="137721"/>
                    <a:chOff x="-1475840" y="2934777"/>
                    <a:chExt cx="107580" cy="137721"/>
                  </a:xfrm>
                </p:grpSpPr>
                <p:sp>
                  <p:nvSpPr>
                    <p:cNvPr id="1529" name="Google Shape;152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1"/>
                  <p:cNvGrpSpPr/>
                  <p:nvPr/>
                </p:nvGrpSpPr>
                <p:grpSpPr>
                  <a:xfrm>
                    <a:off x="-2901816" y="3468463"/>
                    <a:ext cx="107580" cy="137721"/>
                    <a:chOff x="-1475840" y="2934777"/>
                    <a:chExt cx="107580" cy="137721"/>
                  </a:xfrm>
                </p:grpSpPr>
                <p:sp>
                  <p:nvSpPr>
                    <p:cNvPr id="1539" name="Google Shape;153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1"/>
                  <p:cNvGrpSpPr/>
                  <p:nvPr/>
                </p:nvGrpSpPr>
                <p:grpSpPr>
                  <a:xfrm>
                    <a:off x="-2863068" y="3446300"/>
                    <a:ext cx="107580" cy="137721"/>
                    <a:chOff x="-1475840" y="2934777"/>
                    <a:chExt cx="107580" cy="137721"/>
                  </a:xfrm>
                </p:grpSpPr>
                <p:sp>
                  <p:nvSpPr>
                    <p:cNvPr id="1549" name="Google Shape;154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31"/>
                  <p:cNvGrpSpPr/>
                  <p:nvPr/>
                </p:nvGrpSpPr>
                <p:grpSpPr>
                  <a:xfrm>
                    <a:off x="-2824319" y="3424137"/>
                    <a:ext cx="107580" cy="137721"/>
                    <a:chOff x="-1475840" y="2934777"/>
                    <a:chExt cx="107580" cy="137721"/>
                  </a:xfrm>
                </p:grpSpPr>
                <p:sp>
                  <p:nvSpPr>
                    <p:cNvPr id="1559" name="Google Shape;155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a:off x="-2785571" y="3401973"/>
                    <a:ext cx="107580" cy="137721"/>
                    <a:chOff x="-1475840" y="2934777"/>
                    <a:chExt cx="107580" cy="137721"/>
                  </a:xfrm>
                </p:grpSpPr>
                <p:sp>
                  <p:nvSpPr>
                    <p:cNvPr id="1569" name="Google Shape;156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31"/>
                  <p:cNvGrpSpPr/>
                  <p:nvPr/>
                </p:nvGrpSpPr>
                <p:grpSpPr>
                  <a:xfrm>
                    <a:off x="-2746822" y="3379810"/>
                    <a:ext cx="107580" cy="137721"/>
                    <a:chOff x="-1475840" y="2934777"/>
                    <a:chExt cx="107580" cy="137721"/>
                  </a:xfrm>
                </p:grpSpPr>
                <p:sp>
                  <p:nvSpPr>
                    <p:cNvPr id="1579" name="Google Shape;157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31"/>
                  <p:cNvGrpSpPr/>
                  <p:nvPr/>
                </p:nvGrpSpPr>
                <p:grpSpPr>
                  <a:xfrm>
                    <a:off x="-2708074" y="3357647"/>
                    <a:ext cx="107580" cy="137721"/>
                    <a:chOff x="-1475840" y="2934777"/>
                    <a:chExt cx="107580" cy="137721"/>
                  </a:xfrm>
                </p:grpSpPr>
                <p:sp>
                  <p:nvSpPr>
                    <p:cNvPr id="1589" name="Google Shape;158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31"/>
                  <p:cNvGrpSpPr/>
                  <p:nvPr/>
                </p:nvGrpSpPr>
                <p:grpSpPr>
                  <a:xfrm>
                    <a:off x="-2669325" y="3335484"/>
                    <a:ext cx="107580" cy="137721"/>
                    <a:chOff x="-1475840" y="2934777"/>
                    <a:chExt cx="107580" cy="137721"/>
                  </a:xfrm>
                </p:grpSpPr>
                <p:sp>
                  <p:nvSpPr>
                    <p:cNvPr id="1599" name="Google Shape;159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31"/>
                  <p:cNvGrpSpPr/>
                  <p:nvPr/>
                </p:nvGrpSpPr>
                <p:grpSpPr>
                  <a:xfrm>
                    <a:off x="-2630577" y="3313320"/>
                    <a:ext cx="107580" cy="137721"/>
                    <a:chOff x="-1475840" y="2934777"/>
                    <a:chExt cx="107580" cy="137721"/>
                  </a:xfrm>
                </p:grpSpPr>
                <p:sp>
                  <p:nvSpPr>
                    <p:cNvPr id="1609" name="Google Shape;160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31"/>
                  <p:cNvGrpSpPr/>
                  <p:nvPr/>
                </p:nvGrpSpPr>
                <p:grpSpPr>
                  <a:xfrm>
                    <a:off x="-2591829" y="3291157"/>
                    <a:ext cx="107580" cy="137721"/>
                    <a:chOff x="-1475840" y="2934777"/>
                    <a:chExt cx="107580" cy="137721"/>
                  </a:xfrm>
                </p:grpSpPr>
                <p:sp>
                  <p:nvSpPr>
                    <p:cNvPr id="1619" name="Google Shape;161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1628;p31"/>
                  <p:cNvGrpSpPr/>
                  <p:nvPr/>
                </p:nvGrpSpPr>
                <p:grpSpPr>
                  <a:xfrm>
                    <a:off x="-2553080" y="3268994"/>
                    <a:ext cx="107580" cy="137721"/>
                    <a:chOff x="-1475840" y="2934777"/>
                    <a:chExt cx="107580" cy="137721"/>
                  </a:xfrm>
                </p:grpSpPr>
                <p:sp>
                  <p:nvSpPr>
                    <p:cNvPr id="1629" name="Google Shape;162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31"/>
                  <p:cNvGrpSpPr/>
                  <p:nvPr/>
                </p:nvGrpSpPr>
                <p:grpSpPr>
                  <a:xfrm>
                    <a:off x="-2514332" y="3246830"/>
                    <a:ext cx="107580" cy="137721"/>
                    <a:chOff x="-1475840" y="2934777"/>
                    <a:chExt cx="107580" cy="137721"/>
                  </a:xfrm>
                </p:grpSpPr>
                <p:sp>
                  <p:nvSpPr>
                    <p:cNvPr id="1639" name="Google Shape;163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1"/>
                  <p:cNvGrpSpPr/>
                  <p:nvPr/>
                </p:nvGrpSpPr>
                <p:grpSpPr>
                  <a:xfrm>
                    <a:off x="-2475583" y="3224667"/>
                    <a:ext cx="107580" cy="137721"/>
                    <a:chOff x="-1475840" y="2934777"/>
                    <a:chExt cx="107580" cy="137721"/>
                  </a:xfrm>
                </p:grpSpPr>
                <p:sp>
                  <p:nvSpPr>
                    <p:cNvPr id="1649" name="Google Shape;164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1"/>
                  <p:cNvGrpSpPr/>
                  <p:nvPr/>
                </p:nvGrpSpPr>
                <p:grpSpPr>
                  <a:xfrm>
                    <a:off x="-2436835" y="3202504"/>
                    <a:ext cx="107580" cy="137721"/>
                    <a:chOff x="-1475840" y="2934777"/>
                    <a:chExt cx="107580" cy="137721"/>
                  </a:xfrm>
                </p:grpSpPr>
                <p:sp>
                  <p:nvSpPr>
                    <p:cNvPr id="1659" name="Google Shape;165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1"/>
                  <p:cNvGrpSpPr/>
                  <p:nvPr/>
                </p:nvGrpSpPr>
                <p:grpSpPr>
                  <a:xfrm>
                    <a:off x="-2398086" y="3180341"/>
                    <a:ext cx="107580" cy="137721"/>
                    <a:chOff x="-1475840" y="2934777"/>
                    <a:chExt cx="107580" cy="137721"/>
                  </a:xfrm>
                </p:grpSpPr>
                <p:sp>
                  <p:nvSpPr>
                    <p:cNvPr id="1669" name="Google Shape;166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31"/>
                  <p:cNvGrpSpPr/>
                  <p:nvPr/>
                </p:nvGrpSpPr>
                <p:grpSpPr>
                  <a:xfrm>
                    <a:off x="-2359338" y="3158177"/>
                    <a:ext cx="107580" cy="137721"/>
                    <a:chOff x="-1475840" y="2934777"/>
                    <a:chExt cx="107580" cy="137721"/>
                  </a:xfrm>
                </p:grpSpPr>
                <p:sp>
                  <p:nvSpPr>
                    <p:cNvPr id="1679" name="Google Shape;167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8" name="Google Shape;1688;p31"/>
                  <p:cNvGrpSpPr/>
                  <p:nvPr/>
                </p:nvGrpSpPr>
                <p:grpSpPr>
                  <a:xfrm>
                    <a:off x="-2320590" y="3136014"/>
                    <a:ext cx="107580" cy="137721"/>
                    <a:chOff x="-1475840" y="2934777"/>
                    <a:chExt cx="107580" cy="137721"/>
                  </a:xfrm>
                </p:grpSpPr>
                <p:sp>
                  <p:nvSpPr>
                    <p:cNvPr id="1689" name="Google Shape;1689;p31"/>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1"/>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1"/>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1"/>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1"/>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1"/>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1"/>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698" name="Google Shape;1698;p31"/>
            <p:cNvGrpSpPr/>
            <p:nvPr/>
          </p:nvGrpSpPr>
          <p:grpSpPr>
            <a:xfrm>
              <a:off x="6152311" y="1282007"/>
              <a:ext cx="664880" cy="790316"/>
              <a:chOff x="-2482589" y="3634532"/>
              <a:chExt cx="664880" cy="790316"/>
            </a:xfrm>
          </p:grpSpPr>
          <p:sp>
            <p:nvSpPr>
              <p:cNvPr id="1699" name="Google Shape;1699;p31"/>
              <p:cNvSpPr/>
              <p:nvPr/>
            </p:nvSpPr>
            <p:spPr>
              <a:xfrm>
                <a:off x="-2430238" y="3857088"/>
                <a:ext cx="47925" cy="403375"/>
              </a:xfrm>
              <a:custGeom>
                <a:avLst/>
                <a:gdLst/>
                <a:ahLst/>
                <a:cxnLst/>
                <a:rect l="l" t="t" r="r" b="b"/>
                <a:pathLst>
                  <a:path w="379" h="3190" extrusionOk="0">
                    <a:moveTo>
                      <a:pt x="0" y="0"/>
                    </a:moveTo>
                    <a:lnTo>
                      <a:pt x="0" y="3001"/>
                    </a:lnTo>
                    <a:cubicBezTo>
                      <a:pt x="0" y="3107"/>
                      <a:pt x="83" y="3190"/>
                      <a:pt x="189" y="3190"/>
                    </a:cubicBezTo>
                    <a:cubicBezTo>
                      <a:pt x="295" y="3190"/>
                      <a:pt x="378" y="3095"/>
                      <a:pt x="378" y="3001"/>
                    </a:cubicBezTo>
                    <a:lnTo>
                      <a:pt x="378"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1"/>
              <p:cNvSpPr/>
              <p:nvPr/>
            </p:nvSpPr>
            <p:spPr>
              <a:xfrm>
                <a:off x="-2174805" y="3857088"/>
                <a:ext cx="49315" cy="551322"/>
              </a:xfrm>
              <a:custGeom>
                <a:avLst/>
                <a:gdLst/>
                <a:ahLst/>
                <a:cxnLst/>
                <a:rect l="l" t="t" r="r" b="b"/>
                <a:pathLst>
                  <a:path w="390" h="4360" extrusionOk="0">
                    <a:moveTo>
                      <a:pt x="0" y="0"/>
                    </a:moveTo>
                    <a:lnTo>
                      <a:pt x="0" y="4170"/>
                    </a:lnTo>
                    <a:cubicBezTo>
                      <a:pt x="0" y="4265"/>
                      <a:pt x="95" y="4359"/>
                      <a:pt x="189" y="4359"/>
                    </a:cubicBezTo>
                    <a:cubicBezTo>
                      <a:pt x="295" y="4359"/>
                      <a:pt x="390" y="4265"/>
                      <a:pt x="390" y="4170"/>
                    </a:cubicBezTo>
                    <a:lnTo>
                      <a:pt x="390"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1"/>
              <p:cNvSpPr/>
              <p:nvPr/>
            </p:nvSpPr>
            <p:spPr>
              <a:xfrm>
                <a:off x="-1919371" y="3857088"/>
                <a:ext cx="49442" cy="403375"/>
              </a:xfrm>
              <a:custGeom>
                <a:avLst/>
                <a:gdLst/>
                <a:ahLst/>
                <a:cxnLst/>
                <a:rect l="l" t="t" r="r" b="b"/>
                <a:pathLst>
                  <a:path w="391" h="3190" extrusionOk="0">
                    <a:moveTo>
                      <a:pt x="0" y="0"/>
                    </a:moveTo>
                    <a:lnTo>
                      <a:pt x="0" y="3001"/>
                    </a:lnTo>
                    <a:cubicBezTo>
                      <a:pt x="0" y="3107"/>
                      <a:pt x="95" y="3190"/>
                      <a:pt x="201" y="3190"/>
                    </a:cubicBezTo>
                    <a:cubicBezTo>
                      <a:pt x="296" y="3190"/>
                      <a:pt x="390" y="3095"/>
                      <a:pt x="390" y="3001"/>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1"/>
              <p:cNvSpPr/>
              <p:nvPr/>
            </p:nvSpPr>
            <p:spPr>
              <a:xfrm>
                <a:off x="-2174805" y="3873526"/>
                <a:ext cx="49315" cy="551322"/>
              </a:xfrm>
              <a:custGeom>
                <a:avLst/>
                <a:gdLst/>
                <a:ahLst/>
                <a:cxnLst/>
                <a:rect l="l" t="t" r="r" b="b"/>
                <a:pathLst>
                  <a:path w="390" h="4360" extrusionOk="0">
                    <a:moveTo>
                      <a:pt x="0" y="0"/>
                    </a:moveTo>
                    <a:lnTo>
                      <a:pt x="0" y="4170"/>
                    </a:lnTo>
                    <a:cubicBezTo>
                      <a:pt x="0" y="4277"/>
                      <a:pt x="95" y="4359"/>
                      <a:pt x="189" y="4359"/>
                    </a:cubicBezTo>
                    <a:cubicBezTo>
                      <a:pt x="295" y="4359"/>
                      <a:pt x="390" y="4265"/>
                      <a:pt x="390" y="4170"/>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1"/>
              <p:cNvSpPr/>
              <p:nvPr/>
            </p:nvSpPr>
            <p:spPr>
              <a:xfrm>
                <a:off x="-2150905" y="3827118"/>
                <a:ext cx="333196" cy="378086"/>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1"/>
              <p:cNvSpPr/>
              <p:nvPr/>
            </p:nvSpPr>
            <p:spPr>
              <a:xfrm>
                <a:off x="-2482589" y="3827118"/>
                <a:ext cx="331805" cy="378086"/>
              </a:xfrm>
              <a:custGeom>
                <a:avLst/>
                <a:gdLst/>
                <a:ahLst/>
                <a:cxnLst/>
                <a:rect l="l" t="t" r="r" b="b"/>
                <a:pathLst>
                  <a:path w="2624" h="2990" extrusionOk="0">
                    <a:moveTo>
                      <a:pt x="1" y="1"/>
                    </a:moveTo>
                    <a:lnTo>
                      <a:pt x="1" y="1466"/>
                    </a:lnTo>
                    <a:lnTo>
                      <a:pt x="2623" y="2990"/>
                    </a:lnTo>
                    <a:lnTo>
                      <a:pt x="2623" y="1525"/>
                    </a:lnTo>
                    <a:lnTo>
                      <a:pt x="1"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1"/>
              <p:cNvSpPr/>
              <p:nvPr/>
            </p:nvSpPr>
            <p:spPr>
              <a:xfrm>
                <a:off x="-2482589" y="3634532"/>
                <a:ext cx="664874" cy="385420"/>
              </a:xfrm>
              <a:custGeom>
                <a:avLst/>
                <a:gdLst/>
                <a:ahLst/>
                <a:cxnLst/>
                <a:rect l="l" t="t" r="r" b="b"/>
                <a:pathLst>
                  <a:path w="5258" h="3048" extrusionOk="0">
                    <a:moveTo>
                      <a:pt x="2611" y="0"/>
                    </a:moveTo>
                    <a:lnTo>
                      <a:pt x="1" y="1524"/>
                    </a:lnTo>
                    <a:lnTo>
                      <a:pt x="2623" y="3048"/>
                    </a:lnTo>
                    <a:lnTo>
                      <a:pt x="5257" y="1524"/>
                    </a:lnTo>
                    <a:lnTo>
                      <a:pt x="2611"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1"/>
              <p:cNvSpPr/>
              <p:nvPr/>
            </p:nvSpPr>
            <p:spPr>
              <a:xfrm>
                <a:off x="-2437825" y="3661340"/>
                <a:ext cx="321309" cy="185376"/>
              </a:xfrm>
              <a:custGeom>
                <a:avLst/>
                <a:gdLst/>
                <a:ahLst/>
                <a:cxnLst/>
                <a:rect l="l" t="t" r="r" b="b"/>
                <a:pathLst>
                  <a:path w="2541" h="1466" extrusionOk="0">
                    <a:moveTo>
                      <a:pt x="2293" y="1"/>
                    </a:moveTo>
                    <a:lnTo>
                      <a:pt x="1" y="1312"/>
                    </a:lnTo>
                    <a:lnTo>
                      <a:pt x="249" y="1466"/>
                    </a:lnTo>
                    <a:lnTo>
                      <a:pt x="2541" y="131"/>
                    </a:lnTo>
                    <a:lnTo>
                      <a:pt x="2293"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1"/>
              <p:cNvSpPr/>
              <p:nvPr/>
            </p:nvSpPr>
            <p:spPr>
              <a:xfrm>
                <a:off x="-2349688" y="3801828"/>
                <a:ext cx="213827" cy="122530"/>
              </a:xfrm>
              <a:custGeom>
                <a:avLst/>
                <a:gdLst/>
                <a:ahLst/>
                <a:cxnLst/>
                <a:rect l="l" t="t" r="r" b="b"/>
                <a:pathLst>
                  <a:path w="1691" h="969" extrusionOk="0">
                    <a:moveTo>
                      <a:pt x="1064" y="0"/>
                    </a:moveTo>
                    <a:lnTo>
                      <a:pt x="1" y="603"/>
                    </a:lnTo>
                    <a:lnTo>
                      <a:pt x="627" y="969"/>
                    </a:lnTo>
                    <a:lnTo>
                      <a:pt x="1690" y="355"/>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1"/>
              <p:cNvSpPr/>
              <p:nvPr/>
            </p:nvSpPr>
            <p:spPr>
              <a:xfrm>
                <a:off x="-2392935" y="3774894"/>
                <a:ext cx="164385" cy="95723"/>
              </a:xfrm>
              <a:custGeom>
                <a:avLst/>
                <a:gdLst/>
                <a:ahLst/>
                <a:cxnLst/>
                <a:rect l="l" t="t" r="r" b="b"/>
                <a:pathLst>
                  <a:path w="1300" h="757" extrusionOk="0">
                    <a:moveTo>
                      <a:pt x="1064" y="1"/>
                    </a:moveTo>
                    <a:lnTo>
                      <a:pt x="0" y="615"/>
                    </a:lnTo>
                    <a:lnTo>
                      <a:pt x="237" y="757"/>
                    </a:lnTo>
                    <a:lnTo>
                      <a:pt x="1300"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1"/>
              <p:cNvSpPr/>
              <p:nvPr/>
            </p:nvSpPr>
            <p:spPr>
              <a:xfrm>
                <a:off x="-2240560" y="3685239"/>
                <a:ext cx="167420" cy="97240"/>
              </a:xfrm>
              <a:custGeom>
                <a:avLst/>
                <a:gdLst/>
                <a:ahLst/>
                <a:cxnLst/>
                <a:rect l="l" t="t" r="r" b="b"/>
                <a:pathLst>
                  <a:path w="1324" h="769" extrusionOk="0">
                    <a:moveTo>
                      <a:pt x="1064" y="1"/>
                    </a:moveTo>
                    <a:lnTo>
                      <a:pt x="0" y="627"/>
                    </a:lnTo>
                    <a:lnTo>
                      <a:pt x="260" y="769"/>
                    </a:lnTo>
                    <a:lnTo>
                      <a:pt x="1323"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1"/>
              <p:cNvSpPr/>
              <p:nvPr/>
            </p:nvSpPr>
            <p:spPr>
              <a:xfrm>
                <a:off x="-2195796" y="3712174"/>
                <a:ext cx="167420" cy="94205"/>
              </a:xfrm>
              <a:custGeom>
                <a:avLst/>
                <a:gdLst/>
                <a:ahLst/>
                <a:cxnLst/>
                <a:rect l="l" t="t" r="r" b="b"/>
                <a:pathLst>
                  <a:path w="1324" h="745" extrusionOk="0">
                    <a:moveTo>
                      <a:pt x="1064" y="0"/>
                    </a:moveTo>
                    <a:lnTo>
                      <a:pt x="1" y="615"/>
                    </a:lnTo>
                    <a:lnTo>
                      <a:pt x="261" y="745"/>
                    </a:lnTo>
                    <a:lnTo>
                      <a:pt x="1324"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1"/>
              <p:cNvSpPr/>
              <p:nvPr/>
            </p:nvSpPr>
            <p:spPr>
              <a:xfrm>
                <a:off x="-2146479" y="3739108"/>
                <a:ext cx="164511" cy="95723"/>
              </a:xfrm>
              <a:custGeom>
                <a:avLst/>
                <a:gdLst/>
                <a:ahLst/>
                <a:cxnLst/>
                <a:rect l="l" t="t" r="r" b="b"/>
                <a:pathLst>
                  <a:path w="1301" h="757" extrusionOk="0">
                    <a:moveTo>
                      <a:pt x="1064" y="0"/>
                    </a:moveTo>
                    <a:lnTo>
                      <a:pt x="1" y="602"/>
                    </a:lnTo>
                    <a:lnTo>
                      <a:pt x="237" y="756"/>
                    </a:lnTo>
                    <a:lnTo>
                      <a:pt x="1300"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1"/>
              <p:cNvSpPr/>
              <p:nvPr/>
            </p:nvSpPr>
            <p:spPr>
              <a:xfrm>
                <a:off x="-2031408" y="3754029"/>
                <a:ext cx="159959" cy="122530"/>
              </a:xfrm>
              <a:custGeom>
                <a:avLst/>
                <a:gdLst/>
                <a:ahLst/>
                <a:cxnLst/>
                <a:rect l="l" t="t" r="r" b="b"/>
                <a:pathLst>
                  <a:path w="1265" h="969" extrusionOk="0">
                    <a:moveTo>
                      <a:pt x="0" y="0"/>
                    </a:moveTo>
                    <a:lnTo>
                      <a:pt x="0" y="591"/>
                    </a:lnTo>
                    <a:cubicBezTo>
                      <a:pt x="0" y="697"/>
                      <a:pt x="83" y="792"/>
                      <a:pt x="201" y="862"/>
                    </a:cubicBezTo>
                    <a:cubicBezTo>
                      <a:pt x="319" y="933"/>
                      <a:pt x="476" y="969"/>
                      <a:pt x="635" y="969"/>
                    </a:cubicBezTo>
                    <a:cubicBezTo>
                      <a:pt x="795" y="969"/>
                      <a:pt x="957" y="933"/>
                      <a:pt x="1087" y="862"/>
                    </a:cubicBezTo>
                    <a:cubicBezTo>
                      <a:pt x="1205" y="803"/>
                      <a:pt x="1264" y="697"/>
                      <a:pt x="1264" y="614"/>
                    </a:cubicBezTo>
                    <a:lnTo>
                      <a:pt x="1264" y="24"/>
                    </a:lnTo>
                    <a:cubicBezTo>
                      <a:pt x="1264" y="106"/>
                      <a:pt x="1205" y="189"/>
                      <a:pt x="1087" y="272"/>
                    </a:cubicBezTo>
                    <a:cubicBezTo>
                      <a:pt x="969" y="343"/>
                      <a:pt x="809" y="378"/>
                      <a:pt x="648" y="378"/>
                    </a:cubicBezTo>
                    <a:cubicBezTo>
                      <a:pt x="487" y="378"/>
                      <a:pt x="325" y="343"/>
                      <a:pt x="201" y="272"/>
                    </a:cubicBezTo>
                    <a:cubicBezTo>
                      <a:pt x="59" y="201"/>
                      <a:pt x="0" y="95"/>
                      <a:pt x="0"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1"/>
              <p:cNvSpPr/>
              <p:nvPr/>
            </p:nvSpPr>
            <p:spPr>
              <a:xfrm>
                <a:off x="-2013578" y="3755420"/>
                <a:ext cx="142130" cy="120380"/>
              </a:xfrm>
              <a:custGeom>
                <a:avLst/>
                <a:gdLst/>
                <a:ahLst/>
                <a:cxnLst/>
                <a:rect l="l" t="t" r="r" b="b"/>
                <a:pathLst>
                  <a:path w="1124" h="952" extrusionOk="0">
                    <a:moveTo>
                      <a:pt x="1123" y="1"/>
                    </a:moveTo>
                    <a:cubicBezTo>
                      <a:pt x="1123" y="95"/>
                      <a:pt x="1064" y="178"/>
                      <a:pt x="946" y="261"/>
                    </a:cubicBezTo>
                    <a:cubicBezTo>
                      <a:pt x="851" y="296"/>
                      <a:pt x="769" y="332"/>
                      <a:pt x="662" y="344"/>
                    </a:cubicBezTo>
                    <a:cubicBezTo>
                      <a:pt x="609" y="355"/>
                      <a:pt x="556" y="361"/>
                      <a:pt x="502" y="361"/>
                    </a:cubicBezTo>
                    <a:cubicBezTo>
                      <a:pt x="447" y="361"/>
                      <a:pt x="391" y="355"/>
                      <a:pt x="332" y="344"/>
                    </a:cubicBezTo>
                    <a:cubicBezTo>
                      <a:pt x="237" y="332"/>
                      <a:pt x="131" y="308"/>
                      <a:pt x="36" y="261"/>
                    </a:cubicBezTo>
                    <a:cubicBezTo>
                      <a:pt x="25" y="237"/>
                      <a:pt x="13" y="237"/>
                      <a:pt x="1" y="225"/>
                    </a:cubicBezTo>
                    <a:lnTo>
                      <a:pt x="1" y="816"/>
                    </a:lnTo>
                    <a:cubicBezTo>
                      <a:pt x="13" y="828"/>
                      <a:pt x="25" y="828"/>
                      <a:pt x="36" y="851"/>
                    </a:cubicBezTo>
                    <a:cubicBezTo>
                      <a:pt x="131" y="887"/>
                      <a:pt x="214" y="922"/>
                      <a:pt x="332" y="934"/>
                    </a:cubicBezTo>
                    <a:cubicBezTo>
                      <a:pt x="385" y="946"/>
                      <a:pt x="438" y="952"/>
                      <a:pt x="493" y="952"/>
                    </a:cubicBezTo>
                    <a:cubicBezTo>
                      <a:pt x="547" y="952"/>
                      <a:pt x="603" y="946"/>
                      <a:pt x="662" y="934"/>
                    </a:cubicBezTo>
                    <a:cubicBezTo>
                      <a:pt x="769" y="922"/>
                      <a:pt x="863" y="899"/>
                      <a:pt x="946" y="851"/>
                    </a:cubicBezTo>
                    <a:cubicBezTo>
                      <a:pt x="1064" y="769"/>
                      <a:pt x="1123" y="686"/>
                      <a:pt x="1123" y="592"/>
                    </a:cubicBezTo>
                    <a:lnTo>
                      <a:pt x="1123"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1"/>
              <p:cNvSpPr/>
              <p:nvPr/>
            </p:nvSpPr>
            <p:spPr>
              <a:xfrm>
                <a:off x="-2032925" y="3754029"/>
                <a:ext cx="18082" cy="104701"/>
              </a:xfrm>
              <a:custGeom>
                <a:avLst/>
                <a:gdLst/>
                <a:ahLst/>
                <a:cxnLst/>
                <a:rect l="l" t="t" r="r" b="b"/>
                <a:pathLst>
                  <a:path w="143" h="828" extrusionOk="0">
                    <a:moveTo>
                      <a:pt x="0" y="0"/>
                    </a:moveTo>
                    <a:lnTo>
                      <a:pt x="0" y="591"/>
                    </a:lnTo>
                    <a:cubicBezTo>
                      <a:pt x="0" y="614"/>
                      <a:pt x="0" y="638"/>
                      <a:pt x="12" y="650"/>
                    </a:cubicBezTo>
                    <a:cubicBezTo>
                      <a:pt x="36" y="709"/>
                      <a:pt x="71" y="768"/>
                      <a:pt x="142" y="827"/>
                    </a:cubicBezTo>
                    <a:lnTo>
                      <a:pt x="142" y="236"/>
                    </a:lnTo>
                    <a:cubicBezTo>
                      <a:pt x="71" y="201"/>
                      <a:pt x="24" y="142"/>
                      <a:pt x="12" y="59"/>
                    </a:cubicBezTo>
                    <a:cubicBezTo>
                      <a:pt x="12" y="47"/>
                      <a:pt x="0" y="24"/>
                      <a:pt x="0" y="0"/>
                    </a:cubicBezTo>
                    <a:close/>
                  </a:path>
                </a:pathLst>
              </a:custGeom>
              <a:solidFill>
                <a:srgbClr val="282A2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1"/>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1"/>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1"/>
              <p:cNvSpPr/>
              <p:nvPr/>
            </p:nvSpPr>
            <p:spPr>
              <a:xfrm>
                <a:off x="-2014969" y="3722669"/>
                <a:ext cx="125565" cy="65375"/>
              </a:xfrm>
              <a:custGeom>
                <a:avLst/>
                <a:gdLst/>
                <a:ahLst/>
                <a:cxnLst/>
                <a:rect l="l" t="t" r="r" b="b"/>
                <a:pathLst>
                  <a:path w="993" h="517" extrusionOk="0">
                    <a:moveTo>
                      <a:pt x="501" y="0"/>
                    </a:moveTo>
                    <a:cubicBezTo>
                      <a:pt x="387" y="0"/>
                      <a:pt x="272" y="24"/>
                      <a:pt x="177" y="71"/>
                    </a:cubicBezTo>
                    <a:cubicBezTo>
                      <a:pt x="0" y="177"/>
                      <a:pt x="0" y="343"/>
                      <a:pt x="177" y="437"/>
                    </a:cubicBezTo>
                    <a:cubicBezTo>
                      <a:pt x="266" y="490"/>
                      <a:pt x="381" y="517"/>
                      <a:pt x="496" y="517"/>
                    </a:cubicBezTo>
                    <a:cubicBezTo>
                      <a:pt x="611" y="517"/>
                      <a:pt x="727" y="490"/>
                      <a:pt x="815" y="437"/>
                    </a:cubicBezTo>
                    <a:cubicBezTo>
                      <a:pt x="992" y="343"/>
                      <a:pt x="992" y="177"/>
                      <a:pt x="815" y="71"/>
                    </a:cubicBezTo>
                    <a:cubicBezTo>
                      <a:pt x="727" y="24"/>
                      <a:pt x="614" y="0"/>
                      <a:pt x="501"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1"/>
              <p:cNvSpPr/>
              <p:nvPr/>
            </p:nvSpPr>
            <p:spPr>
              <a:xfrm>
                <a:off x="-2010543" y="3722669"/>
                <a:ext cx="116587" cy="37429"/>
              </a:xfrm>
              <a:custGeom>
                <a:avLst/>
                <a:gdLst/>
                <a:ahLst/>
                <a:cxnLst/>
                <a:rect l="l" t="t" r="r" b="b"/>
                <a:pathLst>
                  <a:path w="922" h="296" extrusionOk="0">
                    <a:moveTo>
                      <a:pt x="449" y="0"/>
                    </a:moveTo>
                    <a:cubicBezTo>
                      <a:pt x="334" y="0"/>
                      <a:pt x="219" y="24"/>
                      <a:pt x="131" y="71"/>
                    </a:cubicBezTo>
                    <a:cubicBezTo>
                      <a:pt x="48" y="130"/>
                      <a:pt x="1" y="225"/>
                      <a:pt x="12" y="295"/>
                    </a:cubicBezTo>
                    <a:cubicBezTo>
                      <a:pt x="12" y="236"/>
                      <a:pt x="60" y="189"/>
                      <a:pt x="131" y="142"/>
                    </a:cubicBezTo>
                    <a:cubicBezTo>
                      <a:pt x="219" y="95"/>
                      <a:pt x="334" y="71"/>
                      <a:pt x="449" y="71"/>
                    </a:cubicBezTo>
                    <a:cubicBezTo>
                      <a:pt x="565" y="71"/>
                      <a:pt x="680" y="95"/>
                      <a:pt x="768" y="142"/>
                    </a:cubicBezTo>
                    <a:cubicBezTo>
                      <a:pt x="839" y="189"/>
                      <a:pt x="887" y="236"/>
                      <a:pt x="898" y="295"/>
                    </a:cubicBezTo>
                    <a:cubicBezTo>
                      <a:pt x="922" y="225"/>
                      <a:pt x="887" y="130"/>
                      <a:pt x="768" y="71"/>
                    </a:cubicBezTo>
                    <a:cubicBezTo>
                      <a:pt x="680" y="24"/>
                      <a:pt x="565" y="0"/>
                      <a:pt x="449" y="0"/>
                    </a:cubicBez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1"/>
              <p:cNvSpPr/>
              <p:nvPr/>
            </p:nvSpPr>
            <p:spPr>
              <a:xfrm>
                <a:off x="-2014969" y="3783872"/>
                <a:ext cx="53868" cy="92688"/>
              </a:xfrm>
              <a:custGeom>
                <a:avLst/>
                <a:gdLst/>
                <a:ahLst/>
                <a:cxnLst/>
                <a:rect l="l" t="t" r="r" b="b"/>
                <a:pathLst>
                  <a:path w="426" h="733" extrusionOk="0">
                    <a:moveTo>
                      <a:pt x="0" y="0"/>
                    </a:moveTo>
                    <a:lnTo>
                      <a:pt x="0" y="591"/>
                    </a:lnTo>
                    <a:cubicBezTo>
                      <a:pt x="24" y="603"/>
                      <a:pt x="36" y="603"/>
                      <a:pt x="47" y="626"/>
                    </a:cubicBezTo>
                    <a:cubicBezTo>
                      <a:pt x="142" y="662"/>
                      <a:pt x="225" y="697"/>
                      <a:pt x="343" y="709"/>
                    </a:cubicBezTo>
                    <a:cubicBezTo>
                      <a:pt x="378" y="709"/>
                      <a:pt x="402" y="709"/>
                      <a:pt x="425" y="733"/>
                    </a:cubicBezTo>
                    <a:lnTo>
                      <a:pt x="425" y="142"/>
                    </a:lnTo>
                    <a:cubicBezTo>
                      <a:pt x="390" y="142"/>
                      <a:pt x="366" y="142"/>
                      <a:pt x="343" y="119"/>
                    </a:cubicBezTo>
                    <a:cubicBezTo>
                      <a:pt x="248" y="107"/>
                      <a:pt x="142" y="83"/>
                      <a:pt x="47" y="36"/>
                    </a:cubicBezTo>
                    <a:cubicBezTo>
                      <a:pt x="36" y="12"/>
                      <a:pt x="24" y="12"/>
                      <a:pt x="0"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1"/>
              <p:cNvSpPr/>
              <p:nvPr/>
            </p:nvSpPr>
            <p:spPr>
              <a:xfrm>
                <a:off x="-2457172" y="3877952"/>
                <a:ext cx="280972" cy="245060"/>
              </a:xfrm>
              <a:custGeom>
                <a:avLst/>
                <a:gdLst/>
                <a:ahLst/>
                <a:cxnLst/>
                <a:rect l="l" t="t" r="r" b="b"/>
                <a:pathLst>
                  <a:path w="2222" h="1938" extrusionOk="0">
                    <a:moveTo>
                      <a:pt x="0" y="1"/>
                    </a:moveTo>
                    <a:lnTo>
                      <a:pt x="0" y="650"/>
                    </a:lnTo>
                    <a:lnTo>
                      <a:pt x="2221" y="1938"/>
                    </a:lnTo>
                    <a:lnTo>
                      <a:pt x="2221" y="1265"/>
                    </a:lnTo>
                    <a:lnTo>
                      <a:pt x="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1"/>
              <p:cNvSpPr/>
              <p:nvPr/>
            </p:nvSpPr>
            <p:spPr>
              <a:xfrm>
                <a:off x="-2150905" y="3827118"/>
                <a:ext cx="333196" cy="378086"/>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31"/>
            <p:cNvGrpSpPr/>
            <p:nvPr/>
          </p:nvGrpSpPr>
          <p:grpSpPr>
            <a:xfrm>
              <a:off x="6241543" y="3620771"/>
              <a:ext cx="486408" cy="985516"/>
              <a:chOff x="-1021989" y="255195"/>
              <a:chExt cx="353263" cy="715750"/>
            </a:xfrm>
          </p:grpSpPr>
          <p:sp>
            <p:nvSpPr>
              <p:cNvPr id="1723" name="Google Shape;1723;p31"/>
              <p:cNvSpPr/>
              <p:nvPr/>
            </p:nvSpPr>
            <p:spPr>
              <a:xfrm>
                <a:off x="-929916" y="585798"/>
                <a:ext cx="164427" cy="385146"/>
              </a:xfrm>
              <a:custGeom>
                <a:avLst/>
                <a:gdLst/>
                <a:ahLst/>
                <a:cxnLst/>
                <a:rect l="l" t="t" r="r" b="b"/>
                <a:pathLst>
                  <a:path w="2068" h="4844" extrusionOk="0">
                    <a:moveTo>
                      <a:pt x="547" y="1"/>
                    </a:moveTo>
                    <a:cubicBezTo>
                      <a:pt x="451" y="1"/>
                      <a:pt x="362" y="24"/>
                      <a:pt x="284" y="71"/>
                    </a:cubicBezTo>
                    <a:cubicBezTo>
                      <a:pt x="107" y="178"/>
                      <a:pt x="0" y="378"/>
                      <a:pt x="0" y="662"/>
                    </a:cubicBezTo>
                    <a:lnTo>
                      <a:pt x="0" y="3674"/>
                    </a:lnTo>
                    <a:cubicBezTo>
                      <a:pt x="0" y="3769"/>
                      <a:pt x="83" y="3828"/>
                      <a:pt x="154" y="3828"/>
                    </a:cubicBezTo>
                    <a:cubicBezTo>
                      <a:pt x="237" y="3828"/>
                      <a:pt x="296" y="3745"/>
                      <a:pt x="296" y="3674"/>
                    </a:cubicBezTo>
                    <a:lnTo>
                      <a:pt x="296" y="662"/>
                    </a:lnTo>
                    <a:cubicBezTo>
                      <a:pt x="296" y="496"/>
                      <a:pt x="355" y="367"/>
                      <a:pt x="449" y="319"/>
                    </a:cubicBezTo>
                    <a:cubicBezTo>
                      <a:pt x="483" y="295"/>
                      <a:pt x="526" y="283"/>
                      <a:pt x="574" y="283"/>
                    </a:cubicBezTo>
                    <a:cubicBezTo>
                      <a:pt x="646" y="283"/>
                      <a:pt x="731" y="310"/>
                      <a:pt x="816" y="367"/>
                    </a:cubicBezTo>
                    <a:lnTo>
                      <a:pt x="1146" y="556"/>
                    </a:lnTo>
                    <a:cubicBezTo>
                      <a:pt x="1501" y="768"/>
                      <a:pt x="1796" y="1264"/>
                      <a:pt x="1796" y="1678"/>
                    </a:cubicBezTo>
                    <a:lnTo>
                      <a:pt x="1796" y="4690"/>
                    </a:lnTo>
                    <a:cubicBezTo>
                      <a:pt x="1796" y="4785"/>
                      <a:pt x="1867" y="4844"/>
                      <a:pt x="1938" y="4844"/>
                    </a:cubicBezTo>
                    <a:cubicBezTo>
                      <a:pt x="2009" y="4844"/>
                      <a:pt x="2068" y="4785"/>
                      <a:pt x="2056" y="4690"/>
                    </a:cubicBezTo>
                    <a:lnTo>
                      <a:pt x="2056" y="1678"/>
                    </a:lnTo>
                    <a:cubicBezTo>
                      <a:pt x="2056" y="1170"/>
                      <a:pt x="1702" y="556"/>
                      <a:pt x="1264" y="307"/>
                    </a:cubicBezTo>
                    <a:lnTo>
                      <a:pt x="934" y="118"/>
                    </a:lnTo>
                    <a:cubicBezTo>
                      <a:pt x="801" y="39"/>
                      <a:pt x="669" y="1"/>
                      <a:pt x="547" y="1"/>
                    </a:cubicBezTo>
                    <a:close/>
                  </a:path>
                </a:pathLst>
              </a:custGeom>
              <a:solidFill>
                <a:schemeClr val="accent5"/>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1"/>
              <p:cNvSpPr/>
              <p:nvPr/>
            </p:nvSpPr>
            <p:spPr>
              <a:xfrm>
                <a:off x="-1007915" y="681608"/>
                <a:ext cx="322254" cy="140256"/>
              </a:xfrm>
              <a:custGeom>
                <a:avLst/>
                <a:gdLst/>
                <a:ahLst/>
                <a:cxnLst/>
                <a:rect l="l" t="t" r="r" b="b"/>
                <a:pathLst>
                  <a:path w="4053" h="1764" extrusionOk="0">
                    <a:moveTo>
                      <a:pt x="4053" y="0"/>
                    </a:moveTo>
                    <a:lnTo>
                      <a:pt x="4052" y="28"/>
                    </a:lnTo>
                    <a:lnTo>
                      <a:pt x="4052" y="28"/>
                    </a:lnTo>
                    <a:cubicBezTo>
                      <a:pt x="4053" y="19"/>
                      <a:pt x="4053" y="10"/>
                      <a:pt x="4053" y="0"/>
                    </a:cubicBezTo>
                    <a:close/>
                    <a:moveTo>
                      <a:pt x="13" y="0"/>
                    </a:moveTo>
                    <a:lnTo>
                      <a:pt x="1" y="591"/>
                    </a:lnTo>
                    <a:cubicBezTo>
                      <a:pt x="1" y="886"/>
                      <a:pt x="190" y="1182"/>
                      <a:pt x="592" y="1418"/>
                    </a:cubicBezTo>
                    <a:cubicBezTo>
                      <a:pt x="987" y="1648"/>
                      <a:pt x="1507" y="1763"/>
                      <a:pt x="2025" y="1763"/>
                    </a:cubicBezTo>
                    <a:cubicBezTo>
                      <a:pt x="2544" y="1763"/>
                      <a:pt x="3061" y="1648"/>
                      <a:pt x="3450" y="1418"/>
                    </a:cubicBezTo>
                    <a:cubicBezTo>
                      <a:pt x="3852" y="1182"/>
                      <a:pt x="4041" y="886"/>
                      <a:pt x="4041" y="591"/>
                    </a:cubicBezTo>
                    <a:lnTo>
                      <a:pt x="4052" y="28"/>
                    </a:lnTo>
                    <a:lnTo>
                      <a:pt x="4052" y="28"/>
                    </a:lnTo>
                    <a:cubicBezTo>
                      <a:pt x="4041" y="314"/>
                      <a:pt x="3851" y="598"/>
                      <a:pt x="3462" y="827"/>
                    </a:cubicBezTo>
                    <a:cubicBezTo>
                      <a:pt x="3066" y="1058"/>
                      <a:pt x="2550" y="1173"/>
                      <a:pt x="2033" y="1173"/>
                    </a:cubicBezTo>
                    <a:cubicBezTo>
                      <a:pt x="1516" y="1173"/>
                      <a:pt x="999" y="1058"/>
                      <a:pt x="603" y="827"/>
                    </a:cubicBezTo>
                    <a:cubicBezTo>
                      <a:pt x="202" y="615"/>
                      <a:pt x="13" y="296"/>
                      <a:pt x="13"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1"/>
              <p:cNvSpPr/>
              <p:nvPr/>
            </p:nvSpPr>
            <p:spPr>
              <a:xfrm>
                <a:off x="-1006483" y="680654"/>
                <a:ext cx="323208" cy="141210"/>
              </a:xfrm>
              <a:custGeom>
                <a:avLst/>
                <a:gdLst/>
                <a:ahLst/>
                <a:cxnLst/>
                <a:rect l="l" t="t" r="r" b="b"/>
                <a:pathLst>
                  <a:path w="4065" h="1776" extrusionOk="0">
                    <a:moveTo>
                      <a:pt x="13" y="0"/>
                    </a:moveTo>
                    <a:lnTo>
                      <a:pt x="1" y="591"/>
                    </a:lnTo>
                    <a:cubicBezTo>
                      <a:pt x="1" y="650"/>
                      <a:pt x="13" y="721"/>
                      <a:pt x="24" y="780"/>
                    </a:cubicBezTo>
                    <a:cubicBezTo>
                      <a:pt x="83" y="981"/>
                      <a:pt x="225" y="1170"/>
                      <a:pt x="438" y="1335"/>
                    </a:cubicBezTo>
                    <a:cubicBezTo>
                      <a:pt x="485" y="1359"/>
                      <a:pt x="544" y="1394"/>
                      <a:pt x="591" y="1430"/>
                    </a:cubicBezTo>
                    <a:cubicBezTo>
                      <a:pt x="851" y="1583"/>
                      <a:pt x="1182" y="1690"/>
                      <a:pt x="1525" y="1749"/>
                    </a:cubicBezTo>
                    <a:cubicBezTo>
                      <a:pt x="1690" y="1767"/>
                      <a:pt x="1858" y="1775"/>
                      <a:pt x="2028" y="1775"/>
                    </a:cubicBezTo>
                    <a:cubicBezTo>
                      <a:pt x="2198" y="1775"/>
                      <a:pt x="2369" y="1767"/>
                      <a:pt x="2541" y="1749"/>
                    </a:cubicBezTo>
                    <a:cubicBezTo>
                      <a:pt x="2883" y="1702"/>
                      <a:pt x="3190" y="1595"/>
                      <a:pt x="3450" y="1430"/>
                    </a:cubicBezTo>
                    <a:cubicBezTo>
                      <a:pt x="3840" y="1217"/>
                      <a:pt x="4041" y="898"/>
                      <a:pt x="4041" y="603"/>
                    </a:cubicBezTo>
                    <a:lnTo>
                      <a:pt x="4065" y="12"/>
                    </a:lnTo>
                    <a:lnTo>
                      <a:pt x="4065" y="12"/>
                    </a:lnTo>
                    <a:cubicBezTo>
                      <a:pt x="4041" y="308"/>
                      <a:pt x="3852" y="603"/>
                      <a:pt x="3474" y="839"/>
                    </a:cubicBezTo>
                    <a:cubicBezTo>
                      <a:pt x="3202" y="993"/>
                      <a:pt x="2895" y="1099"/>
                      <a:pt x="2552" y="1158"/>
                    </a:cubicBezTo>
                    <a:cubicBezTo>
                      <a:pt x="2381" y="1176"/>
                      <a:pt x="2213" y="1185"/>
                      <a:pt x="2044" y="1185"/>
                    </a:cubicBezTo>
                    <a:cubicBezTo>
                      <a:pt x="1876" y="1185"/>
                      <a:pt x="1708" y="1176"/>
                      <a:pt x="1536" y="1158"/>
                    </a:cubicBezTo>
                    <a:cubicBezTo>
                      <a:pt x="1194" y="1111"/>
                      <a:pt x="875" y="1005"/>
                      <a:pt x="603" y="839"/>
                    </a:cubicBezTo>
                    <a:cubicBezTo>
                      <a:pt x="544" y="816"/>
                      <a:pt x="497" y="780"/>
                      <a:pt x="461" y="745"/>
                    </a:cubicBezTo>
                    <a:cubicBezTo>
                      <a:pt x="237" y="579"/>
                      <a:pt x="83" y="390"/>
                      <a:pt x="48" y="189"/>
                    </a:cubicBezTo>
                    <a:cubicBezTo>
                      <a:pt x="24" y="130"/>
                      <a:pt x="13" y="60"/>
                      <a:pt x="13"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1"/>
              <p:cNvSpPr/>
              <p:nvPr/>
            </p:nvSpPr>
            <p:spPr>
              <a:xfrm>
                <a:off x="-1021989" y="589058"/>
                <a:ext cx="353263" cy="185815"/>
              </a:xfrm>
              <a:custGeom>
                <a:avLst/>
                <a:gdLst/>
                <a:ahLst/>
                <a:cxnLst/>
                <a:rect l="l" t="t" r="r" b="b"/>
                <a:pathLst>
                  <a:path w="4443" h="2337" extrusionOk="0">
                    <a:moveTo>
                      <a:pt x="2210" y="1"/>
                    </a:moveTo>
                    <a:cubicBezTo>
                      <a:pt x="1693" y="1"/>
                      <a:pt x="1176" y="113"/>
                      <a:pt x="780" y="337"/>
                    </a:cubicBezTo>
                    <a:cubicBezTo>
                      <a:pt x="1" y="798"/>
                      <a:pt x="1" y="1530"/>
                      <a:pt x="792" y="1991"/>
                    </a:cubicBezTo>
                    <a:cubicBezTo>
                      <a:pt x="1194" y="2222"/>
                      <a:pt x="1714" y="2337"/>
                      <a:pt x="2232" y="2337"/>
                    </a:cubicBezTo>
                    <a:cubicBezTo>
                      <a:pt x="2750" y="2337"/>
                      <a:pt x="3267" y="2222"/>
                      <a:pt x="3663" y="1991"/>
                    </a:cubicBezTo>
                    <a:cubicBezTo>
                      <a:pt x="4443" y="1542"/>
                      <a:pt x="4443" y="798"/>
                      <a:pt x="3639" y="337"/>
                    </a:cubicBezTo>
                    <a:cubicBezTo>
                      <a:pt x="3243" y="113"/>
                      <a:pt x="2727" y="1"/>
                      <a:pt x="2210" y="1"/>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1"/>
              <p:cNvSpPr/>
              <p:nvPr/>
            </p:nvSpPr>
            <p:spPr>
              <a:xfrm>
                <a:off x="-982552" y="562343"/>
                <a:ext cx="273435" cy="194481"/>
              </a:xfrm>
              <a:custGeom>
                <a:avLst/>
                <a:gdLst/>
                <a:ahLst/>
                <a:cxnLst/>
                <a:rect l="l" t="t" r="r" b="b"/>
                <a:pathLst>
                  <a:path w="3439" h="2446" extrusionOk="0">
                    <a:moveTo>
                      <a:pt x="1" y="0"/>
                    </a:moveTo>
                    <a:lnTo>
                      <a:pt x="1" y="12"/>
                    </a:lnTo>
                    <a:lnTo>
                      <a:pt x="1" y="1465"/>
                    </a:lnTo>
                    <a:lnTo>
                      <a:pt x="1" y="1500"/>
                    </a:lnTo>
                    <a:lnTo>
                      <a:pt x="1" y="1524"/>
                    </a:lnTo>
                    <a:lnTo>
                      <a:pt x="1" y="1548"/>
                    </a:lnTo>
                    <a:lnTo>
                      <a:pt x="1" y="1559"/>
                    </a:lnTo>
                    <a:lnTo>
                      <a:pt x="1" y="1595"/>
                    </a:lnTo>
                    <a:lnTo>
                      <a:pt x="1" y="1607"/>
                    </a:lnTo>
                    <a:lnTo>
                      <a:pt x="1" y="1618"/>
                    </a:lnTo>
                    <a:cubicBezTo>
                      <a:pt x="1" y="1642"/>
                      <a:pt x="1" y="1642"/>
                      <a:pt x="13" y="1654"/>
                    </a:cubicBezTo>
                    <a:cubicBezTo>
                      <a:pt x="13" y="1666"/>
                      <a:pt x="36" y="1677"/>
                      <a:pt x="36" y="1701"/>
                    </a:cubicBezTo>
                    <a:lnTo>
                      <a:pt x="36" y="1713"/>
                    </a:lnTo>
                    <a:cubicBezTo>
                      <a:pt x="36" y="1725"/>
                      <a:pt x="48" y="1737"/>
                      <a:pt x="48" y="1760"/>
                    </a:cubicBezTo>
                    <a:cubicBezTo>
                      <a:pt x="48" y="1772"/>
                      <a:pt x="60" y="1784"/>
                      <a:pt x="72" y="1796"/>
                    </a:cubicBezTo>
                    <a:lnTo>
                      <a:pt x="72" y="1819"/>
                    </a:lnTo>
                    <a:cubicBezTo>
                      <a:pt x="95" y="1831"/>
                      <a:pt x="95" y="1843"/>
                      <a:pt x="107" y="1855"/>
                    </a:cubicBezTo>
                    <a:cubicBezTo>
                      <a:pt x="119" y="1878"/>
                      <a:pt x="119" y="1890"/>
                      <a:pt x="131" y="1890"/>
                    </a:cubicBezTo>
                    <a:lnTo>
                      <a:pt x="131" y="1902"/>
                    </a:lnTo>
                    <a:cubicBezTo>
                      <a:pt x="154" y="1914"/>
                      <a:pt x="154" y="1937"/>
                      <a:pt x="166" y="1949"/>
                    </a:cubicBezTo>
                    <a:cubicBezTo>
                      <a:pt x="178" y="1961"/>
                      <a:pt x="178" y="1973"/>
                      <a:pt x="190" y="1973"/>
                    </a:cubicBezTo>
                    <a:lnTo>
                      <a:pt x="214" y="1996"/>
                    </a:lnTo>
                    <a:cubicBezTo>
                      <a:pt x="225" y="2008"/>
                      <a:pt x="237" y="2020"/>
                      <a:pt x="249" y="2020"/>
                    </a:cubicBezTo>
                    <a:lnTo>
                      <a:pt x="273" y="2020"/>
                    </a:lnTo>
                    <a:cubicBezTo>
                      <a:pt x="284" y="2032"/>
                      <a:pt x="296" y="2032"/>
                      <a:pt x="308" y="2056"/>
                    </a:cubicBezTo>
                    <a:lnTo>
                      <a:pt x="332" y="2067"/>
                    </a:lnTo>
                    <a:cubicBezTo>
                      <a:pt x="343" y="2079"/>
                      <a:pt x="355" y="2079"/>
                      <a:pt x="367" y="2091"/>
                    </a:cubicBezTo>
                    <a:cubicBezTo>
                      <a:pt x="391" y="2115"/>
                      <a:pt x="403" y="2115"/>
                      <a:pt x="414" y="2126"/>
                    </a:cubicBezTo>
                    <a:lnTo>
                      <a:pt x="426" y="2138"/>
                    </a:lnTo>
                    <a:cubicBezTo>
                      <a:pt x="450" y="2150"/>
                      <a:pt x="473" y="2174"/>
                      <a:pt x="485" y="2185"/>
                    </a:cubicBezTo>
                    <a:cubicBezTo>
                      <a:pt x="521" y="2197"/>
                      <a:pt x="533" y="2209"/>
                      <a:pt x="568" y="2233"/>
                    </a:cubicBezTo>
                    <a:cubicBezTo>
                      <a:pt x="580" y="2233"/>
                      <a:pt x="580" y="2245"/>
                      <a:pt x="592" y="2245"/>
                    </a:cubicBezTo>
                    <a:cubicBezTo>
                      <a:pt x="603" y="2256"/>
                      <a:pt x="639" y="2256"/>
                      <a:pt x="651" y="2268"/>
                    </a:cubicBezTo>
                    <a:cubicBezTo>
                      <a:pt x="662" y="2268"/>
                      <a:pt x="662" y="2268"/>
                      <a:pt x="686" y="2292"/>
                    </a:cubicBezTo>
                    <a:cubicBezTo>
                      <a:pt x="710" y="2304"/>
                      <a:pt x="745" y="2315"/>
                      <a:pt x="769" y="2315"/>
                    </a:cubicBezTo>
                    <a:cubicBezTo>
                      <a:pt x="804" y="2327"/>
                      <a:pt x="828" y="2327"/>
                      <a:pt x="840" y="2351"/>
                    </a:cubicBezTo>
                    <a:cubicBezTo>
                      <a:pt x="863" y="2351"/>
                      <a:pt x="863" y="2351"/>
                      <a:pt x="875" y="2363"/>
                    </a:cubicBezTo>
                    <a:cubicBezTo>
                      <a:pt x="899" y="2363"/>
                      <a:pt x="922" y="2374"/>
                      <a:pt x="946" y="2374"/>
                    </a:cubicBezTo>
                    <a:lnTo>
                      <a:pt x="981" y="2374"/>
                    </a:lnTo>
                    <a:cubicBezTo>
                      <a:pt x="1005" y="2386"/>
                      <a:pt x="1040" y="2386"/>
                      <a:pt x="1064" y="2410"/>
                    </a:cubicBezTo>
                    <a:lnTo>
                      <a:pt x="1076" y="2410"/>
                    </a:lnTo>
                    <a:cubicBezTo>
                      <a:pt x="1111" y="2410"/>
                      <a:pt x="1135" y="2422"/>
                      <a:pt x="1170" y="2422"/>
                    </a:cubicBezTo>
                    <a:lnTo>
                      <a:pt x="1194" y="2422"/>
                    </a:lnTo>
                    <a:cubicBezTo>
                      <a:pt x="1229" y="2422"/>
                      <a:pt x="1241" y="2434"/>
                      <a:pt x="1277" y="2434"/>
                    </a:cubicBezTo>
                    <a:lnTo>
                      <a:pt x="1300" y="2434"/>
                    </a:lnTo>
                    <a:cubicBezTo>
                      <a:pt x="1336" y="2434"/>
                      <a:pt x="1359" y="2445"/>
                      <a:pt x="1395" y="2445"/>
                    </a:cubicBezTo>
                    <a:lnTo>
                      <a:pt x="1950" y="2445"/>
                    </a:lnTo>
                    <a:cubicBezTo>
                      <a:pt x="1986" y="2445"/>
                      <a:pt x="2009" y="2445"/>
                      <a:pt x="2056" y="2434"/>
                    </a:cubicBezTo>
                    <a:cubicBezTo>
                      <a:pt x="2080" y="2434"/>
                      <a:pt x="2115" y="2422"/>
                      <a:pt x="2139" y="2422"/>
                    </a:cubicBezTo>
                    <a:lnTo>
                      <a:pt x="2175" y="2422"/>
                    </a:lnTo>
                    <a:cubicBezTo>
                      <a:pt x="2198" y="2422"/>
                      <a:pt x="2222" y="2410"/>
                      <a:pt x="2245" y="2410"/>
                    </a:cubicBezTo>
                    <a:lnTo>
                      <a:pt x="2281" y="2410"/>
                    </a:lnTo>
                    <a:cubicBezTo>
                      <a:pt x="2304" y="2410"/>
                      <a:pt x="2340" y="2386"/>
                      <a:pt x="2364" y="2386"/>
                    </a:cubicBezTo>
                    <a:cubicBezTo>
                      <a:pt x="2399" y="2386"/>
                      <a:pt x="2423" y="2374"/>
                      <a:pt x="2458" y="2363"/>
                    </a:cubicBezTo>
                    <a:cubicBezTo>
                      <a:pt x="2470" y="2363"/>
                      <a:pt x="2470" y="2363"/>
                      <a:pt x="2482" y="2351"/>
                    </a:cubicBezTo>
                    <a:cubicBezTo>
                      <a:pt x="2493" y="2351"/>
                      <a:pt x="2529" y="2327"/>
                      <a:pt x="2541" y="2327"/>
                    </a:cubicBezTo>
                    <a:cubicBezTo>
                      <a:pt x="2553" y="2327"/>
                      <a:pt x="2553" y="2327"/>
                      <a:pt x="2576" y="2315"/>
                    </a:cubicBezTo>
                    <a:cubicBezTo>
                      <a:pt x="2600" y="2304"/>
                      <a:pt x="2635" y="2304"/>
                      <a:pt x="2659" y="2292"/>
                    </a:cubicBezTo>
                    <a:cubicBezTo>
                      <a:pt x="2694" y="2268"/>
                      <a:pt x="2718" y="2256"/>
                      <a:pt x="2753" y="2256"/>
                    </a:cubicBezTo>
                    <a:cubicBezTo>
                      <a:pt x="2765" y="2256"/>
                      <a:pt x="2765" y="2256"/>
                      <a:pt x="2777" y="2245"/>
                    </a:cubicBezTo>
                    <a:cubicBezTo>
                      <a:pt x="2789" y="2233"/>
                      <a:pt x="2824" y="2233"/>
                      <a:pt x="2836" y="2209"/>
                    </a:cubicBezTo>
                    <a:cubicBezTo>
                      <a:pt x="2848" y="2209"/>
                      <a:pt x="2848" y="2197"/>
                      <a:pt x="2872" y="2197"/>
                    </a:cubicBezTo>
                    <a:cubicBezTo>
                      <a:pt x="2895" y="2185"/>
                      <a:pt x="2931" y="2174"/>
                      <a:pt x="2942" y="2150"/>
                    </a:cubicBezTo>
                    <a:cubicBezTo>
                      <a:pt x="3261" y="1961"/>
                      <a:pt x="3439" y="1713"/>
                      <a:pt x="3439" y="1465"/>
                    </a:cubicBezTo>
                    <a:lnTo>
                      <a:pt x="3439" y="0"/>
                    </a:ln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1"/>
              <p:cNvSpPr/>
              <p:nvPr/>
            </p:nvSpPr>
            <p:spPr>
              <a:xfrm>
                <a:off x="-995671"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4099"/>
                      <a:pt x="178" y="4383"/>
                      <a:pt x="556" y="4584"/>
                    </a:cubicBezTo>
                    <a:cubicBezTo>
                      <a:pt x="922" y="4796"/>
                      <a:pt x="1400" y="4903"/>
                      <a:pt x="1877" y="4903"/>
                    </a:cubicBezTo>
                    <a:cubicBezTo>
                      <a:pt x="2354" y="4903"/>
                      <a:pt x="2830" y="4796"/>
                      <a:pt x="3190" y="4584"/>
                    </a:cubicBezTo>
                    <a:cubicBezTo>
                      <a:pt x="3568" y="4383"/>
                      <a:pt x="3745" y="4111"/>
                      <a:pt x="3745" y="3828"/>
                    </a:cubicBezTo>
                    <a:lnTo>
                      <a:pt x="3757" y="16"/>
                    </a:lnTo>
                    <a:lnTo>
                      <a:pt x="3757" y="16"/>
                    </a:lnTo>
                    <a:cubicBezTo>
                      <a:pt x="3755" y="298"/>
                      <a:pt x="3578" y="556"/>
                      <a:pt x="3214" y="768"/>
                    </a:cubicBezTo>
                    <a:cubicBezTo>
                      <a:pt x="2848" y="981"/>
                      <a:pt x="2369" y="1087"/>
                      <a:pt x="1891" y="1087"/>
                    </a:cubicBezTo>
                    <a:cubicBezTo>
                      <a:pt x="1412" y="1087"/>
                      <a:pt x="934" y="981"/>
                      <a:pt x="568" y="768"/>
                    </a:cubicBezTo>
                    <a:cubicBezTo>
                      <a:pt x="201" y="555"/>
                      <a:pt x="24" y="272"/>
                      <a:pt x="24"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1"/>
              <p:cNvSpPr/>
              <p:nvPr/>
            </p:nvSpPr>
            <p:spPr>
              <a:xfrm>
                <a:off x="-994277"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3875"/>
                      <a:pt x="24" y="3934"/>
                      <a:pt x="36" y="3993"/>
                    </a:cubicBezTo>
                    <a:cubicBezTo>
                      <a:pt x="83" y="4170"/>
                      <a:pt x="213" y="4347"/>
                      <a:pt x="414" y="4501"/>
                    </a:cubicBezTo>
                    <a:lnTo>
                      <a:pt x="556" y="4584"/>
                    </a:lnTo>
                    <a:cubicBezTo>
                      <a:pt x="804" y="4737"/>
                      <a:pt x="1099" y="4820"/>
                      <a:pt x="1406" y="4867"/>
                    </a:cubicBezTo>
                    <a:cubicBezTo>
                      <a:pt x="1560" y="4891"/>
                      <a:pt x="1719" y="4903"/>
                      <a:pt x="1879" y="4903"/>
                    </a:cubicBezTo>
                    <a:cubicBezTo>
                      <a:pt x="2038" y="4903"/>
                      <a:pt x="2198" y="4891"/>
                      <a:pt x="2351" y="4867"/>
                    </a:cubicBezTo>
                    <a:cubicBezTo>
                      <a:pt x="2658" y="4820"/>
                      <a:pt x="2954" y="4714"/>
                      <a:pt x="3190" y="4584"/>
                    </a:cubicBezTo>
                    <a:cubicBezTo>
                      <a:pt x="3544" y="4383"/>
                      <a:pt x="3745" y="4099"/>
                      <a:pt x="3745" y="3828"/>
                    </a:cubicBezTo>
                    <a:lnTo>
                      <a:pt x="3757" y="16"/>
                    </a:lnTo>
                    <a:lnTo>
                      <a:pt x="3757" y="16"/>
                    </a:lnTo>
                    <a:cubicBezTo>
                      <a:pt x="3755" y="298"/>
                      <a:pt x="3578" y="556"/>
                      <a:pt x="3214" y="768"/>
                    </a:cubicBezTo>
                    <a:cubicBezTo>
                      <a:pt x="2977" y="910"/>
                      <a:pt x="2682" y="1004"/>
                      <a:pt x="2363" y="1040"/>
                    </a:cubicBezTo>
                    <a:cubicBezTo>
                      <a:pt x="2210" y="1063"/>
                      <a:pt x="2053" y="1075"/>
                      <a:pt x="1895" y="1075"/>
                    </a:cubicBezTo>
                    <a:cubicBezTo>
                      <a:pt x="1737" y="1075"/>
                      <a:pt x="1578" y="1063"/>
                      <a:pt x="1418" y="1040"/>
                    </a:cubicBezTo>
                    <a:cubicBezTo>
                      <a:pt x="1111" y="992"/>
                      <a:pt x="816" y="898"/>
                      <a:pt x="568" y="768"/>
                    </a:cubicBezTo>
                    <a:cubicBezTo>
                      <a:pt x="520" y="733"/>
                      <a:pt x="461" y="709"/>
                      <a:pt x="438" y="673"/>
                    </a:cubicBezTo>
                    <a:cubicBezTo>
                      <a:pt x="225" y="520"/>
                      <a:pt x="95" y="355"/>
                      <a:pt x="48" y="177"/>
                    </a:cubicBezTo>
                    <a:cubicBezTo>
                      <a:pt x="36" y="118"/>
                      <a:pt x="24" y="59"/>
                      <a:pt x="24"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1"/>
              <p:cNvSpPr/>
              <p:nvPr/>
            </p:nvSpPr>
            <p:spPr>
              <a:xfrm>
                <a:off x="-1007915" y="255195"/>
                <a:ext cx="326071" cy="172855"/>
              </a:xfrm>
              <a:custGeom>
                <a:avLst/>
                <a:gdLst/>
                <a:ahLst/>
                <a:cxnLst/>
                <a:rect l="l" t="t" r="r" b="b"/>
                <a:pathLst>
                  <a:path w="4101" h="2174" extrusionOk="0">
                    <a:moveTo>
                      <a:pt x="2036" y="0"/>
                    </a:moveTo>
                    <a:cubicBezTo>
                      <a:pt x="1557" y="0"/>
                      <a:pt x="1082" y="106"/>
                      <a:pt x="722" y="319"/>
                    </a:cubicBezTo>
                    <a:cubicBezTo>
                      <a:pt x="1" y="744"/>
                      <a:pt x="1" y="1430"/>
                      <a:pt x="733" y="1855"/>
                    </a:cubicBezTo>
                    <a:cubicBezTo>
                      <a:pt x="1105" y="2067"/>
                      <a:pt x="1587" y="2174"/>
                      <a:pt x="2065" y="2174"/>
                    </a:cubicBezTo>
                    <a:cubicBezTo>
                      <a:pt x="2544" y="2174"/>
                      <a:pt x="3019" y="2067"/>
                      <a:pt x="3380" y="1855"/>
                    </a:cubicBezTo>
                    <a:cubicBezTo>
                      <a:pt x="4100" y="1430"/>
                      <a:pt x="4100" y="744"/>
                      <a:pt x="3368" y="319"/>
                    </a:cubicBezTo>
                    <a:cubicBezTo>
                      <a:pt x="2996" y="106"/>
                      <a:pt x="2514" y="0"/>
                      <a:pt x="2036"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1"/>
              <p:cNvSpPr/>
              <p:nvPr/>
            </p:nvSpPr>
            <p:spPr>
              <a:xfrm>
                <a:off x="-960925" y="280797"/>
                <a:ext cx="230181" cy="120776"/>
              </a:xfrm>
              <a:custGeom>
                <a:avLst/>
                <a:gdLst/>
                <a:ahLst/>
                <a:cxnLst/>
                <a:rect l="l" t="t" r="r" b="b"/>
                <a:pathLst>
                  <a:path w="2895" h="1519" extrusionOk="0">
                    <a:moveTo>
                      <a:pt x="1442" y="0"/>
                    </a:moveTo>
                    <a:cubicBezTo>
                      <a:pt x="1105" y="0"/>
                      <a:pt x="768" y="74"/>
                      <a:pt x="509" y="222"/>
                    </a:cubicBezTo>
                    <a:cubicBezTo>
                      <a:pt x="1" y="517"/>
                      <a:pt x="1" y="1001"/>
                      <a:pt x="509" y="1297"/>
                    </a:cubicBezTo>
                    <a:cubicBezTo>
                      <a:pt x="768" y="1444"/>
                      <a:pt x="1105" y="1518"/>
                      <a:pt x="1442" y="1518"/>
                    </a:cubicBezTo>
                    <a:cubicBezTo>
                      <a:pt x="1779" y="1518"/>
                      <a:pt x="2115" y="1444"/>
                      <a:pt x="2375" y="1297"/>
                    </a:cubicBezTo>
                    <a:cubicBezTo>
                      <a:pt x="2895" y="1001"/>
                      <a:pt x="2895" y="517"/>
                      <a:pt x="2375" y="222"/>
                    </a:cubicBezTo>
                    <a:cubicBezTo>
                      <a:pt x="2115" y="74"/>
                      <a:pt x="1779" y="0"/>
                      <a:pt x="1442"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1"/>
              <p:cNvSpPr/>
              <p:nvPr/>
            </p:nvSpPr>
            <p:spPr>
              <a:xfrm>
                <a:off x="-995671" y="384796"/>
                <a:ext cx="298799" cy="116562"/>
              </a:xfrm>
              <a:custGeom>
                <a:avLst/>
                <a:gdLst/>
                <a:ahLst/>
                <a:cxnLst/>
                <a:rect l="l" t="t" r="r" b="b"/>
                <a:pathLst>
                  <a:path w="3758" h="1466" extrusionOk="0">
                    <a:moveTo>
                      <a:pt x="3757" y="12"/>
                    </a:moveTo>
                    <a:lnTo>
                      <a:pt x="3756" y="50"/>
                    </a:lnTo>
                    <a:lnTo>
                      <a:pt x="3756" y="50"/>
                    </a:lnTo>
                    <a:cubicBezTo>
                      <a:pt x="3757" y="37"/>
                      <a:pt x="3757" y="25"/>
                      <a:pt x="3757" y="12"/>
                    </a:cubicBezTo>
                    <a:close/>
                    <a:moveTo>
                      <a:pt x="24" y="0"/>
                    </a:moveTo>
                    <a:lnTo>
                      <a:pt x="1" y="390"/>
                    </a:lnTo>
                    <a:cubicBezTo>
                      <a:pt x="1" y="449"/>
                      <a:pt x="24" y="508"/>
                      <a:pt x="36" y="567"/>
                    </a:cubicBezTo>
                    <a:cubicBezTo>
                      <a:pt x="83" y="745"/>
                      <a:pt x="213" y="922"/>
                      <a:pt x="414" y="1064"/>
                    </a:cubicBezTo>
                    <a:lnTo>
                      <a:pt x="556" y="1158"/>
                    </a:lnTo>
                    <a:cubicBezTo>
                      <a:pt x="804" y="1300"/>
                      <a:pt x="1099" y="1394"/>
                      <a:pt x="1406" y="1430"/>
                    </a:cubicBezTo>
                    <a:cubicBezTo>
                      <a:pt x="1560" y="1453"/>
                      <a:pt x="1719" y="1465"/>
                      <a:pt x="1879" y="1465"/>
                    </a:cubicBezTo>
                    <a:cubicBezTo>
                      <a:pt x="2038" y="1465"/>
                      <a:pt x="2198" y="1453"/>
                      <a:pt x="2351" y="1430"/>
                    </a:cubicBezTo>
                    <a:cubicBezTo>
                      <a:pt x="2658" y="1394"/>
                      <a:pt x="2954" y="1288"/>
                      <a:pt x="3190" y="1158"/>
                    </a:cubicBezTo>
                    <a:cubicBezTo>
                      <a:pt x="3544" y="945"/>
                      <a:pt x="3745" y="662"/>
                      <a:pt x="3745" y="402"/>
                    </a:cubicBezTo>
                    <a:lnTo>
                      <a:pt x="3756" y="50"/>
                    </a:lnTo>
                    <a:lnTo>
                      <a:pt x="3756" y="50"/>
                    </a:lnTo>
                    <a:cubicBezTo>
                      <a:pt x="3740" y="308"/>
                      <a:pt x="3563" y="554"/>
                      <a:pt x="3214" y="768"/>
                    </a:cubicBezTo>
                    <a:cubicBezTo>
                      <a:pt x="2977" y="922"/>
                      <a:pt x="2682" y="1004"/>
                      <a:pt x="2363" y="1052"/>
                    </a:cubicBezTo>
                    <a:cubicBezTo>
                      <a:pt x="2210" y="1075"/>
                      <a:pt x="2053" y="1087"/>
                      <a:pt x="1895" y="1087"/>
                    </a:cubicBezTo>
                    <a:cubicBezTo>
                      <a:pt x="1737" y="1087"/>
                      <a:pt x="1578" y="1075"/>
                      <a:pt x="1418" y="1052"/>
                    </a:cubicBezTo>
                    <a:cubicBezTo>
                      <a:pt x="1111" y="1004"/>
                      <a:pt x="816" y="898"/>
                      <a:pt x="568" y="768"/>
                    </a:cubicBezTo>
                    <a:cubicBezTo>
                      <a:pt x="520" y="745"/>
                      <a:pt x="461" y="709"/>
                      <a:pt x="438" y="685"/>
                    </a:cubicBezTo>
                    <a:cubicBezTo>
                      <a:pt x="225" y="532"/>
                      <a:pt x="95" y="355"/>
                      <a:pt x="48" y="178"/>
                    </a:cubicBezTo>
                    <a:cubicBezTo>
                      <a:pt x="36" y="118"/>
                      <a:pt x="24" y="59"/>
                      <a:pt x="24"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1"/>
              <p:cNvSpPr/>
              <p:nvPr/>
            </p:nvSpPr>
            <p:spPr>
              <a:xfrm>
                <a:off x="-953371" y="280797"/>
                <a:ext cx="216108" cy="69333"/>
              </a:xfrm>
              <a:custGeom>
                <a:avLst/>
                <a:gdLst/>
                <a:ahLst/>
                <a:cxnLst/>
                <a:rect l="l" t="t" r="r" b="b"/>
                <a:pathLst>
                  <a:path w="2718" h="872" extrusionOk="0">
                    <a:moveTo>
                      <a:pt x="1359" y="0"/>
                    </a:moveTo>
                    <a:cubicBezTo>
                      <a:pt x="1022" y="0"/>
                      <a:pt x="685" y="74"/>
                      <a:pt x="425" y="222"/>
                    </a:cubicBezTo>
                    <a:cubicBezTo>
                      <a:pt x="118" y="399"/>
                      <a:pt x="0" y="635"/>
                      <a:pt x="59" y="871"/>
                    </a:cubicBezTo>
                    <a:cubicBezTo>
                      <a:pt x="106" y="706"/>
                      <a:pt x="225" y="552"/>
                      <a:pt x="425" y="434"/>
                    </a:cubicBezTo>
                    <a:cubicBezTo>
                      <a:pt x="685" y="286"/>
                      <a:pt x="1022" y="213"/>
                      <a:pt x="1359" y="213"/>
                    </a:cubicBezTo>
                    <a:cubicBezTo>
                      <a:pt x="1695" y="213"/>
                      <a:pt x="2032" y="286"/>
                      <a:pt x="2292" y="434"/>
                    </a:cubicBezTo>
                    <a:cubicBezTo>
                      <a:pt x="2493" y="552"/>
                      <a:pt x="2623" y="706"/>
                      <a:pt x="2658" y="871"/>
                    </a:cubicBezTo>
                    <a:cubicBezTo>
                      <a:pt x="2717" y="647"/>
                      <a:pt x="2587" y="387"/>
                      <a:pt x="2292" y="222"/>
                    </a:cubicBezTo>
                    <a:cubicBezTo>
                      <a:pt x="2032" y="74"/>
                      <a:pt x="1695" y="0"/>
                      <a:pt x="1359"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1"/>
              <p:cNvSpPr/>
              <p:nvPr/>
            </p:nvSpPr>
            <p:spPr>
              <a:xfrm>
                <a:off x="-963708" y="634618"/>
                <a:ext cx="35780" cy="64880"/>
              </a:xfrm>
              <a:custGeom>
                <a:avLst/>
                <a:gdLst/>
                <a:ahLst/>
                <a:cxnLst/>
                <a:rect l="l" t="t" r="r" b="b"/>
                <a:pathLst>
                  <a:path w="450" h="816" extrusionOk="0">
                    <a:moveTo>
                      <a:pt x="0" y="1"/>
                    </a:moveTo>
                    <a:lnTo>
                      <a:pt x="0" y="556"/>
                    </a:lnTo>
                    <a:lnTo>
                      <a:pt x="449" y="816"/>
                    </a:lnTo>
                    <a:lnTo>
                      <a:pt x="449" y="272"/>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1"/>
              <p:cNvSpPr/>
              <p:nvPr/>
            </p:nvSpPr>
            <p:spPr>
              <a:xfrm>
                <a:off x="-963708" y="592398"/>
                <a:ext cx="35780" cy="53590"/>
              </a:xfrm>
              <a:custGeom>
                <a:avLst/>
                <a:gdLst/>
                <a:ahLst/>
                <a:cxnLst/>
                <a:rect l="l" t="t" r="r" b="b"/>
                <a:pathLst>
                  <a:path w="450" h="674" extrusionOk="0">
                    <a:moveTo>
                      <a:pt x="0" y="0"/>
                    </a:moveTo>
                    <a:lnTo>
                      <a:pt x="0" y="402"/>
                    </a:lnTo>
                    <a:lnTo>
                      <a:pt x="449" y="673"/>
                    </a:lnTo>
                    <a:lnTo>
                      <a:pt x="449" y="272"/>
                    </a:lnTo>
                    <a:lnTo>
                      <a:pt x="0" y="0"/>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1"/>
              <p:cNvSpPr/>
              <p:nvPr/>
            </p:nvSpPr>
            <p:spPr>
              <a:xfrm>
                <a:off x="-963708" y="487126"/>
                <a:ext cx="35780" cy="118470"/>
              </a:xfrm>
              <a:custGeom>
                <a:avLst/>
                <a:gdLst/>
                <a:ahLst/>
                <a:cxnLst/>
                <a:rect l="l" t="t" r="r" b="b"/>
                <a:pathLst>
                  <a:path w="450" h="1490" extrusionOk="0">
                    <a:moveTo>
                      <a:pt x="0" y="1"/>
                    </a:moveTo>
                    <a:lnTo>
                      <a:pt x="0" y="1230"/>
                    </a:lnTo>
                    <a:lnTo>
                      <a:pt x="449" y="1489"/>
                    </a:lnTo>
                    <a:lnTo>
                      <a:pt x="449" y="261"/>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31"/>
            <p:cNvGrpSpPr/>
            <p:nvPr/>
          </p:nvGrpSpPr>
          <p:grpSpPr>
            <a:xfrm>
              <a:off x="7953455" y="3059215"/>
              <a:ext cx="329844" cy="472596"/>
              <a:chOff x="5036880" y="-8005297"/>
              <a:chExt cx="719554" cy="1030968"/>
            </a:xfrm>
          </p:grpSpPr>
          <p:sp>
            <p:nvSpPr>
              <p:cNvPr id="1738" name="Google Shape;1738;p31"/>
              <p:cNvSpPr/>
              <p:nvPr/>
            </p:nvSpPr>
            <p:spPr>
              <a:xfrm>
                <a:off x="5036880" y="-7874903"/>
                <a:ext cx="288011" cy="502944"/>
              </a:xfrm>
              <a:custGeom>
                <a:avLst/>
                <a:gdLst/>
                <a:ahLst/>
                <a:cxnLst/>
                <a:rect l="l" t="t" r="r" b="b"/>
                <a:pathLst>
                  <a:path w="1206" h="2106" extrusionOk="0">
                    <a:moveTo>
                      <a:pt x="299" y="0"/>
                    </a:moveTo>
                    <a:cubicBezTo>
                      <a:pt x="248" y="0"/>
                      <a:pt x="200" y="12"/>
                      <a:pt x="154" y="38"/>
                    </a:cubicBezTo>
                    <a:cubicBezTo>
                      <a:pt x="60" y="97"/>
                      <a:pt x="1" y="215"/>
                      <a:pt x="1" y="357"/>
                    </a:cubicBezTo>
                    <a:lnTo>
                      <a:pt x="1" y="2023"/>
                    </a:lnTo>
                    <a:cubicBezTo>
                      <a:pt x="1" y="2070"/>
                      <a:pt x="36" y="2105"/>
                      <a:pt x="83" y="2105"/>
                    </a:cubicBezTo>
                    <a:cubicBezTo>
                      <a:pt x="107" y="2105"/>
                      <a:pt x="142" y="2070"/>
                      <a:pt x="142" y="2023"/>
                    </a:cubicBezTo>
                    <a:lnTo>
                      <a:pt x="142" y="357"/>
                    </a:lnTo>
                    <a:cubicBezTo>
                      <a:pt x="142" y="251"/>
                      <a:pt x="166" y="180"/>
                      <a:pt x="225" y="156"/>
                    </a:cubicBezTo>
                    <a:cubicBezTo>
                      <a:pt x="248" y="142"/>
                      <a:pt x="273" y="136"/>
                      <a:pt x="301" y="136"/>
                    </a:cubicBezTo>
                    <a:cubicBezTo>
                      <a:pt x="344" y="136"/>
                      <a:pt x="392" y="151"/>
                      <a:pt x="449" y="180"/>
                    </a:cubicBezTo>
                    <a:lnTo>
                      <a:pt x="1099" y="546"/>
                    </a:lnTo>
                    <a:cubicBezTo>
                      <a:pt x="1106" y="553"/>
                      <a:pt x="1115" y="556"/>
                      <a:pt x="1125" y="556"/>
                    </a:cubicBezTo>
                    <a:cubicBezTo>
                      <a:pt x="1147" y="556"/>
                      <a:pt x="1173" y="539"/>
                      <a:pt x="1182" y="522"/>
                    </a:cubicBezTo>
                    <a:cubicBezTo>
                      <a:pt x="1205" y="487"/>
                      <a:pt x="1182" y="451"/>
                      <a:pt x="1158" y="428"/>
                    </a:cubicBezTo>
                    <a:lnTo>
                      <a:pt x="508" y="62"/>
                    </a:lnTo>
                    <a:cubicBezTo>
                      <a:pt x="435" y="21"/>
                      <a:pt x="365" y="0"/>
                      <a:pt x="299"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1"/>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1"/>
              <p:cNvSpPr/>
              <p:nvPr/>
            </p:nvSpPr>
            <p:spPr>
              <a:xfrm>
                <a:off x="5166557" y="-8005297"/>
                <a:ext cx="434882" cy="238337"/>
              </a:xfrm>
              <a:custGeom>
                <a:avLst/>
                <a:gdLst/>
                <a:ahLst/>
                <a:cxnLst/>
                <a:rect l="l" t="t" r="r" b="b"/>
                <a:pathLst>
                  <a:path w="1821" h="998" extrusionOk="0">
                    <a:moveTo>
                      <a:pt x="24" y="169"/>
                    </a:moveTo>
                    <a:lnTo>
                      <a:pt x="24" y="169"/>
                    </a:lnTo>
                    <a:cubicBezTo>
                      <a:pt x="16" y="172"/>
                      <a:pt x="8" y="177"/>
                      <a:pt x="1" y="182"/>
                    </a:cubicBezTo>
                    <a:lnTo>
                      <a:pt x="24" y="169"/>
                    </a:lnTo>
                    <a:close/>
                    <a:moveTo>
                      <a:pt x="344" y="1"/>
                    </a:moveTo>
                    <a:cubicBezTo>
                      <a:pt x="317" y="1"/>
                      <a:pt x="294" y="6"/>
                      <a:pt x="273" y="17"/>
                    </a:cubicBezTo>
                    <a:lnTo>
                      <a:pt x="24" y="169"/>
                    </a:lnTo>
                    <a:lnTo>
                      <a:pt x="24" y="169"/>
                    </a:lnTo>
                    <a:cubicBezTo>
                      <a:pt x="39" y="161"/>
                      <a:pt x="57" y="157"/>
                      <a:pt x="76" y="157"/>
                    </a:cubicBezTo>
                    <a:cubicBezTo>
                      <a:pt x="108" y="157"/>
                      <a:pt x="146" y="169"/>
                      <a:pt x="190" y="194"/>
                    </a:cubicBezTo>
                    <a:lnTo>
                      <a:pt x="1560" y="997"/>
                    </a:lnTo>
                    <a:lnTo>
                      <a:pt x="1820" y="832"/>
                    </a:lnTo>
                    <a:lnTo>
                      <a:pt x="450" y="29"/>
                    </a:lnTo>
                    <a:cubicBezTo>
                      <a:pt x="411" y="9"/>
                      <a:pt x="375" y="1"/>
                      <a:pt x="344"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1"/>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1"/>
              <p:cNvSpPr/>
              <p:nvPr/>
            </p:nvSpPr>
            <p:spPr>
              <a:xfrm>
                <a:off x="5149840" y="-7966131"/>
                <a:ext cx="448733" cy="606829"/>
              </a:xfrm>
              <a:custGeom>
                <a:avLst/>
                <a:gdLst/>
                <a:ahLst/>
                <a:cxnLst/>
                <a:rect l="l" t="t" r="r" b="b"/>
                <a:pathLst>
                  <a:path w="1879" h="2541" extrusionOk="0">
                    <a:moveTo>
                      <a:pt x="149" y="1"/>
                    </a:moveTo>
                    <a:cubicBezTo>
                      <a:pt x="61" y="1"/>
                      <a:pt x="0" y="65"/>
                      <a:pt x="0" y="184"/>
                    </a:cubicBezTo>
                    <a:lnTo>
                      <a:pt x="0" y="1271"/>
                    </a:lnTo>
                    <a:cubicBezTo>
                      <a:pt x="0" y="1436"/>
                      <a:pt x="118" y="1625"/>
                      <a:pt x="260" y="1708"/>
                    </a:cubicBezTo>
                    <a:lnTo>
                      <a:pt x="1630" y="2511"/>
                    </a:lnTo>
                    <a:cubicBezTo>
                      <a:pt x="1667" y="2531"/>
                      <a:pt x="1702" y="2540"/>
                      <a:pt x="1734" y="2540"/>
                    </a:cubicBezTo>
                    <a:cubicBezTo>
                      <a:pt x="1817" y="2540"/>
                      <a:pt x="1878" y="2476"/>
                      <a:pt x="1878" y="2357"/>
                    </a:cubicBezTo>
                    <a:lnTo>
                      <a:pt x="1878" y="1271"/>
                    </a:lnTo>
                    <a:cubicBezTo>
                      <a:pt x="1878" y="1105"/>
                      <a:pt x="1760" y="916"/>
                      <a:pt x="1630" y="822"/>
                    </a:cubicBezTo>
                    <a:lnTo>
                      <a:pt x="260" y="30"/>
                    </a:lnTo>
                    <a:cubicBezTo>
                      <a:pt x="220" y="10"/>
                      <a:pt x="182" y="1"/>
                      <a:pt x="149"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1"/>
              <p:cNvSpPr/>
              <p:nvPr/>
            </p:nvSpPr>
            <p:spPr>
              <a:xfrm>
                <a:off x="5178021" y="-7905471"/>
                <a:ext cx="129915" cy="169559"/>
              </a:xfrm>
              <a:custGeom>
                <a:avLst/>
                <a:gdLst/>
                <a:ahLst/>
                <a:cxnLst/>
                <a:rect l="l" t="t" r="r" b="b"/>
                <a:pathLst>
                  <a:path w="544" h="710" extrusionOk="0">
                    <a:moveTo>
                      <a:pt x="0" y="1"/>
                    </a:moveTo>
                    <a:lnTo>
                      <a:pt x="0" y="402"/>
                    </a:lnTo>
                    <a:lnTo>
                      <a:pt x="544" y="709"/>
                    </a:lnTo>
                    <a:lnTo>
                      <a:pt x="544" y="308"/>
                    </a:lnTo>
                    <a:lnTo>
                      <a:pt x="0"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1"/>
              <p:cNvSpPr/>
              <p:nvPr/>
            </p:nvSpPr>
            <p:spPr>
              <a:xfrm>
                <a:off x="5178021" y="-7778421"/>
                <a:ext cx="319057" cy="273921"/>
              </a:xfrm>
              <a:custGeom>
                <a:avLst/>
                <a:gdLst/>
                <a:ahLst/>
                <a:cxnLst/>
                <a:rect l="l" t="t" r="r" b="b"/>
                <a:pathLst>
                  <a:path w="1336" h="1147" extrusionOk="0">
                    <a:moveTo>
                      <a:pt x="0" y="0"/>
                    </a:moveTo>
                    <a:lnTo>
                      <a:pt x="0" y="402"/>
                    </a:lnTo>
                    <a:lnTo>
                      <a:pt x="1335" y="1146"/>
                    </a:lnTo>
                    <a:lnTo>
                      <a:pt x="1335" y="768"/>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1"/>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rgbClr val="282A2E">
                  <a:alpha val="7044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1"/>
              <p:cNvSpPr/>
              <p:nvPr/>
            </p:nvSpPr>
            <p:spPr>
              <a:xfrm>
                <a:off x="5623653" y="-7576381"/>
                <a:ext cx="132781" cy="602053"/>
              </a:xfrm>
              <a:custGeom>
                <a:avLst/>
                <a:gdLst/>
                <a:ahLst/>
                <a:cxnLst/>
                <a:rect l="l" t="t" r="r" b="b"/>
                <a:pathLst>
                  <a:path w="556" h="2521" extrusionOk="0">
                    <a:moveTo>
                      <a:pt x="74" y="0"/>
                    </a:moveTo>
                    <a:cubicBezTo>
                      <a:pt x="50" y="0"/>
                      <a:pt x="21" y="14"/>
                      <a:pt x="12" y="40"/>
                    </a:cubicBezTo>
                    <a:cubicBezTo>
                      <a:pt x="1" y="64"/>
                      <a:pt x="12" y="111"/>
                      <a:pt x="48" y="123"/>
                    </a:cubicBezTo>
                    <a:cubicBezTo>
                      <a:pt x="237" y="241"/>
                      <a:pt x="414" y="536"/>
                      <a:pt x="414" y="773"/>
                    </a:cubicBezTo>
                    <a:lnTo>
                      <a:pt x="414" y="2450"/>
                    </a:lnTo>
                    <a:cubicBezTo>
                      <a:pt x="414" y="2486"/>
                      <a:pt x="438" y="2521"/>
                      <a:pt x="485" y="2521"/>
                    </a:cubicBezTo>
                    <a:cubicBezTo>
                      <a:pt x="532" y="2521"/>
                      <a:pt x="556" y="2486"/>
                      <a:pt x="544" y="2450"/>
                    </a:cubicBezTo>
                    <a:lnTo>
                      <a:pt x="544" y="773"/>
                    </a:lnTo>
                    <a:cubicBezTo>
                      <a:pt x="544" y="501"/>
                      <a:pt x="331" y="158"/>
                      <a:pt x="95" y="5"/>
                    </a:cubicBezTo>
                    <a:cubicBezTo>
                      <a:pt x="89" y="2"/>
                      <a:pt x="82" y="0"/>
                      <a:pt x="74"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1"/>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31"/>
            <p:cNvGrpSpPr/>
            <p:nvPr/>
          </p:nvGrpSpPr>
          <p:grpSpPr>
            <a:xfrm>
              <a:off x="7793080" y="785725"/>
              <a:ext cx="650600" cy="601775"/>
              <a:chOff x="7309269" y="-7683723"/>
              <a:chExt cx="1419284" cy="1312773"/>
            </a:xfrm>
          </p:grpSpPr>
          <p:sp>
            <p:nvSpPr>
              <p:cNvPr id="1749" name="Google Shape;1749;p31"/>
              <p:cNvSpPr/>
              <p:nvPr/>
            </p:nvSpPr>
            <p:spPr>
              <a:xfrm>
                <a:off x="7529219" y="-7273913"/>
                <a:ext cx="1100460" cy="581276"/>
              </a:xfrm>
              <a:custGeom>
                <a:avLst/>
                <a:gdLst/>
                <a:ahLst/>
                <a:cxnLst/>
                <a:rect l="l" t="t" r="r" b="b"/>
                <a:pathLst>
                  <a:path w="4608" h="2434" extrusionOk="0">
                    <a:moveTo>
                      <a:pt x="2288" y="0"/>
                    </a:moveTo>
                    <a:cubicBezTo>
                      <a:pt x="1749" y="0"/>
                      <a:pt x="1212" y="119"/>
                      <a:pt x="804" y="355"/>
                    </a:cubicBezTo>
                    <a:cubicBezTo>
                      <a:pt x="1" y="839"/>
                      <a:pt x="1" y="1607"/>
                      <a:pt x="828" y="2080"/>
                    </a:cubicBezTo>
                    <a:cubicBezTo>
                      <a:pt x="1229" y="2316"/>
                      <a:pt x="1767" y="2434"/>
                      <a:pt x="2306" y="2434"/>
                    </a:cubicBezTo>
                    <a:cubicBezTo>
                      <a:pt x="2845" y="2434"/>
                      <a:pt x="3385" y="2316"/>
                      <a:pt x="3793" y="2080"/>
                    </a:cubicBezTo>
                    <a:cubicBezTo>
                      <a:pt x="4608" y="1595"/>
                      <a:pt x="4608" y="827"/>
                      <a:pt x="3781" y="355"/>
                    </a:cubicBezTo>
                    <a:cubicBezTo>
                      <a:pt x="3368" y="119"/>
                      <a:pt x="2827" y="0"/>
                      <a:pt x="2288"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1"/>
              <p:cNvSpPr/>
              <p:nvPr/>
            </p:nvSpPr>
            <p:spPr>
              <a:xfrm>
                <a:off x="8141546" y="-6833773"/>
                <a:ext cx="587007" cy="462823"/>
              </a:xfrm>
              <a:custGeom>
                <a:avLst/>
                <a:gdLst/>
                <a:ahLst/>
                <a:cxnLst/>
                <a:rect l="l" t="t" r="r" b="b"/>
                <a:pathLst>
                  <a:path w="2458" h="1938" extrusionOk="0">
                    <a:moveTo>
                      <a:pt x="2457" y="0"/>
                    </a:moveTo>
                    <a:lnTo>
                      <a:pt x="0" y="1430"/>
                    </a:lnTo>
                    <a:lnTo>
                      <a:pt x="0" y="1938"/>
                    </a:lnTo>
                    <a:lnTo>
                      <a:pt x="2434" y="508"/>
                    </a:lnTo>
                    <a:lnTo>
                      <a:pt x="2457"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1"/>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1"/>
              <p:cNvSpPr/>
              <p:nvPr/>
            </p:nvSpPr>
            <p:spPr>
              <a:xfrm>
                <a:off x="7309269" y="-7313318"/>
                <a:ext cx="1419278" cy="818180"/>
              </a:xfrm>
              <a:custGeom>
                <a:avLst/>
                <a:gdLst/>
                <a:ahLst/>
                <a:cxnLst/>
                <a:rect l="l" t="t" r="r" b="b"/>
                <a:pathLst>
                  <a:path w="5943" h="3426" extrusionOk="0">
                    <a:moveTo>
                      <a:pt x="2457" y="0"/>
                    </a:moveTo>
                    <a:lnTo>
                      <a:pt x="0" y="1418"/>
                    </a:lnTo>
                    <a:lnTo>
                      <a:pt x="3485" y="3426"/>
                    </a:lnTo>
                    <a:lnTo>
                      <a:pt x="5942" y="2008"/>
                    </a:lnTo>
                    <a:lnTo>
                      <a:pt x="5186" y="425"/>
                    </a:lnTo>
                    <a:lnTo>
                      <a:pt x="3911" y="236"/>
                    </a:lnTo>
                    <a:lnTo>
                      <a:pt x="3911" y="236"/>
                    </a:lnTo>
                    <a:cubicBezTo>
                      <a:pt x="4194" y="295"/>
                      <a:pt x="4466" y="390"/>
                      <a:pt x="4702" y="520"/>
                    </a:cubicBezTo>
                    <a:cubicBezTo>
                      <a:pt x="5529" y="992"/>
                      <a:pt x="5529" y="1760"/>
                      <a:pt x="4714" y="2245"/>
                    </a:cubicBezTo>
                    <a:cubicBezTo>
                      <a:pt x="4306" y="2481"/>
                      <a:pt x="3766" y="2599"/>
                      <a:pt x="3227" y="2599"/>
                    </a:cubicBezTo>
                    <a:cubicBezTo>
                      <a:pt x="2688" y="2599"/>
                      <a:pt x="2150" y="2481"/>
                      <a:pt x="1749" y="2245"/>
                    </a:cubicBezTo>
                    <a:cubicBezTo>
                      <a:pt x="922" y="1772"/>
                      <a:pt x="922" y="1004"/>
                      <a:pt x="1725" y="520"/>
                    </a:cubicBezTo>
                    <a:cubicBezTo>
                      <a:pt x="2137" y="280"/>
                      <a:pt x="2682" y="157"/>
                      <a:pt x="3219" y="157"/>
                    </a:cubicBezTo>
                    <a:cubicBezTo>
                      <a:pt x="3344" y="157"/>
                      <a:pt x="3469" y="164"/>
                      <a:pt x="3592" y="177"/>
                    </a:cubicBezTo>
                    <a:lnTo>
                      <a:pt x="245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1"/>
              <p:cNvSpPr/>
              <p:nvPr/>
            </p:nvSpPr>
            <p:spPr>
              <a:xfrm>
                <a:off x="7599909" y="-7028409"/>
                <a:ext cx="651726" cy="409329"/>
              </a:xfrm>
              <a:custGeom>
                <a:avLst/>
                <a:gdLst/>
                <a:ahLst/>
                <a:cxnLst/>
                <a:rect l="l" t="t" r="r" b="b"/>
                <a:pathLst>
                  <a:path w="2729" h="1714" extrusionOk="0">
                    <a:moveTo>
                      <a:pt x="2091" y="0"/>
                    </a:moveTo>
                    <a:lnTo>
                      <a:pt x="201" y="815"/>
                    </a:lnTo>
                    <a:lnTo>
                      <a:pt x="201" y="1099"/>
                    </a:lnTo>
                    <a:lnTo>
                      <a:pt x="0" y="1217"/>
                    </a:lnTo>
                    <a:lnTo>
                      <a:pt x="862" y="1713"/>
                    </a:lnTo>
                    <a:lnTo>
                      <a:pt x="862" y="1441"/>
                    </a:lnTo>
                    <a:lnTo>
                      <a:pt x="2729" y="378"/>
                    </a:lnTo>
                    <a:lnTo>
                      <a:pt x="20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1"/>
              <p:cNvSpPr/>
              <p:nvPr/>
            </p:nvSpPr>
            <p:spPr>
              <a:xfrm>
                <a:off x="7599909" y="-6833773"/>
                <a:ext cx="48002" cy="96004"/>
              </a:xfrm>
              <a:custGeom>
                <a:avLst/>
                <a:gdLst/>
                <a:ahLst/>
                <a:cxnLst/>
                <a:rect l="l" t="t" r="r" b="b"/>
                <a:pathLst>
                  <a:path w="201" h="402" extrusionOk="0">
                    <a:moveTo>
                      <a:pt x="201" y="0"/>
                    </a:moveTo>
                    <a:lnTo>
                      <a:pt x="0" y="118"/>
                    </a:lnTo>
                    <a:lnTo>
                      <a:pt x="0" y="402"/>
                    </a:lnTo>
                    <a:lnTo>
                      <a:pt x="201" y="284"/>
                    </a:lnTo>
                    <a:lnTo>
                      <a:pt x="201"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1"/>
              <p:cNvSpPr/>
              <p:nvPr/>
            </p:nvSpPr>
            <p:spPr>
              <a:xfrm>
                <a:off x="7588446" y="-7065187"/>
                <a:ext cx="962424" cy="367775"/>
              </a:xfrm>
              <a:custGeom>
                <a:avLst/>
                <a:gdLst/>
                <a:ahLst/>
                <a:cxnLst/>
                <a:rect l="l" t="t" r="r" b="b"/>
                <a:pathLst>
                  <a:path w="4030" h="1540" extrusionOk="0">
                    <a:moveTo>
                      <a:pt x="4029" y="12"/>
                    </a:moveTo>
                    <a:lnTo>
                      <a:pt x="4028" y="57"/>
                    </a:lnTo>
                    <a:lnTo>
                      <a:pt x="4028" y="57"/>
                    </a:lnTo>
                    <a:cubicBezTo>
                      <a:pt x="4029" y="42"/>
                      <a:pt x="4029" y="27"/>
                      <a:pt x="4029" y="12"/>
                    </a:cubicBezTo>
                    <a:close/>
                    <a:moveTo>
                      <a:pt x="13" y="1"/>
                    </a:moveTo>
                    <a:lnTo>
                      <a:pt x="1" y="367"/>
                    </a:lnTo>
                    <a:cubicBezTo>
                      <a:pt x="1" y="662"/>
                      <a:pt x="190" y="969"/>
                      <a:pt x="592" y="1194"/>
                    </a:cubicBezTo>
                    <a:cubicBezTo>
                      <a:pt x="981" y="1424"/>
                      <a:pt x="1492" y="1539"/>
                      <a:pt x="2005" y="1539"/>
                    </a:cubicBezTo>
                    <a:cubicBezTo>
                      <a:pt x="2517" y="1539"/>
                      <a:pt x="3031" y="1424"/>
                      <a:pt x="3427" y="1194"/>
                    </a:cubicBezTo>
                    <a:cubicBezTo>
                      <a:pt x="3817" y="969"/>
                      <a:pt x="4017" y="674"/>
                      <a:pt x="4017" y="379"/>
                    </a:cubicBezTo>
                    <a:lnTo>
                      <a:pt x="4028" y="57"/>
                    </a:lnTo>
                    <a:lnTo>
                      <a:pt x="4028" y="57"/>
                    </a:lnTo>
                    <a:cubicBezTo>
                      <a:pt x="4010" y="337"/>
                      <a:pt x="3820" y="614"/>
                      <a:pt x="3438" y="828"/>
                    </a:cubicBezTo>
                    <a:cubicBezTo>
                      <a:pt x="3049" y="1052"/>
                      <a:pt x="2535" y="1164"/>
                      <a:pt x="2021" y="1164"/>
                    </a:cubicBezTo>
                    <a:cubicBezTo>
                      <a:pt x="1507" y="1164"/>
                      <a:pt x="993" y="1052"/>
                      <a:pt x="603" y="828"/>
                    </a:cubicBezTo>
                    <a:cubicBezTo>
                      <a:pt x="202" y="603"/>
                      <a:pt x="13" y="296"/>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a:off x="7695659" y="-7062321"/>
                <a:ext cx="858062" cy="364193"/>
              </a:xfrm>
              <a:custGeom>
                <a:avLst/>
                <a:gdLst/>
                <a:ahLst/>
                <a:cxnLst/>
                <a:rect l="l" t="t" r="r" b="b"/>
                <a:pathLst>
                  <a:path w="3593" h="1525" extrusionOk="0">
                    <a:moveTo>
                      <a:pt x="3592" y="0"/>
                    </a:moveTo>
                    <a:lnTo>
                      <a:pt x="3591" y="45"/>
                    </a:lnTo>
                    <a:lnTo>
                      <a:pt x="3591" y="45"/>
                    </a:lnTo>
                    <a:cubicBezTo>
                      <a:pt x="3592" y="30"/>
                      <a:pt x="3592" y="15"/>
                      <a:pt x="3592" y="0"/>
                    </a:cubicBezTo>
                    <a:close/>
                    <a:moveTo>
                      <a:pt x="3591" y="45"/>
                    </a:moveTo>
                    <a:cubicBezTo>
                      <a:pt x="3573" y="325"/>
                      <a:pt x="3383" y="602"/>
                      <a:pt x="3001" y="816"/>
                    </a:cubicBezTo>
                    <a:cubicBezTo>
                      <a:pt x="2730" y="957"/>
                      <a:pt x="2423" y="1064"/>
                      <a:pt x="2092" y="1123"/>
                    </a:cubicBezTo>
                    <a:cubicBezTo>
                      <a:pt x="1926" y="1146"/>
                      <a:pt x="1755" y="1158"/>
                      <a:pt x="1585" y="1158"/>
                    </a:cubicBezTo>
                    <a:cubicBezTo>
                      <a:pt x="1416" y="1158"/>
                      <a:pt x="1247" y="1146"/>
                      <a:pt x="1088" y="1123"/>
                    </a:cubicBezTo>
                    <a:cubicBezTo>
                      <a:pt x="745" y="1075"/>
                      <a:pt x="438" y="969"/>
                      <a:pt x="166" y="816"/>
                    </a:cubicBezTo>
                    <a:cubicBezTo>
                      <a:pt x="107" y="780"/>
                      <a:pt x="60" y="756"/>
                      <a:pt x="25" y="709"/>
                    </a:cubicBezTo>
                    <a:lnTo>
                      <a:pt x="1" y="1075"/>
                    </a:lnTo>
                    <a:cubicBezTo>
                      <a:pt x="48" y="1111"/>
                      <a:pt x="107" y="1134"/>
                      <a:pt x="155" y="1182"/>
                    </a:cubicBezTo>
                    <a:cubicBezTo>
                      <a:pt x="414" y="1323"/>
                      <a:pt x="745" y="1430"/>
                      <a:pt x="1064" y="1489"/>
                    </a:cubicBezTo>
                    <a:cubicBezTo>
                      <a:pt x="1230" y="1512"/>
                      <a:pt x="1401" y="1524"/>
                      <a:pt x="1571" y="1524"/>
                    </a:cubicBezTo>
                    <a:cubicBezTo>
                      <a:pt x="1740" y="1524"/>
                      <a:pt x="1909" y="1512"/>
                      <a:pt x="2068" y="1489"/>
                    </a:cubicBezTo>
                    <a:cubicBezTo>
                      <a:pt x="2411" y="1442"/>
                      <a:pt x="2718" y="1347"/>
                      <a:pt x="2990" y="1182"/>
                    </a:cubicBezTo>
                    <a:cubicBezTo>
                      <a:pt x="3368" y="957"/>
                      <a:pt x="3569" y="662"/>
                      <a:pt x="3580" y="367"/>
                    </a:cubicBezTo>
                    <a:lnTo>
                      <a:pt x="3591" y="4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1"/>
              <p:cNvSpPr/>
              <p:nvPr/>
            </p:nvSpPr>
            <p:spPr>
              <a:xfrm>
                <a:off x="7588446" y="-7070918"/>
                <a:ext cx="110333" cy="265562"/>
              </a:xfrm>
              <a:custGeom>
                <a:avLst/>
                <a:gdLst/>
                <a:ahLst/>
                <a:cxnLst/>
                <a:rect l="l" t="t" r="r" b="b"/>
                <a:pathLst>
                  <a:path w="462" h="1112" extrusionOk="0">
                    <a:moveTo>
                      <a:pt x="13" y="1"/>
                    </a:moveTo>
                    <a:lnTo>
                      <a:pt x="1" y="379"/>
                    </a:lnTo>
                    <a:cubicBezTo>
                      <a:pt x="1" y="438"/>
                      <a:pt x="13" y="509"/>
                      <a:pt x="24" y="568"/>
                    </a:cubicBezTo>
                    <a:cubicBezTo>
                      <a:pt x="84" y="757"/>
                      <a:pt x="225" y="946"/>
                      <a:pt x="438" y="1111"/>
                    </a:cubicBezTo>
                    <a:lnTo>
                      <a:pt x="462" y="745"/>
                    </a:lnTo>
                    <a:cubicBezTo>
                      <a:pt x="237" y="580"/>
                      <a:pt x="84" y="391"/>
                      <a:pt x="48" y="202"/>
                    </a:cubicBezTo>
                    <a:cubicBezTo>
                      <a:pt x="24" y="143"/>
                      <a:pt x="13" y="60"/>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1"/>
              <p:cNvSpPr/>
              <p:nvPr/>
            </p:nvSpPr>
            <p:spPr>
              <a:xfrm>
                <a:off x="7546175" y="-7342453"/>
                <a:ext cx="1052458" cy="555484"/>
              </a:xfrm>
              <a:custGeom>
                <a:avLst/>
                <a:gdLst/>
                <a:ahLst/>
                <a:cxnLst/>
                <a:rect l="l" t="t" r="r" b="b"/>
                <a:pathLst>
                  <a:path w="4407" h="2326" extrusionOk="0">
                    <a:moveTo>
                      <a:pt x="2189" y="1"/>
                    </a:moveTo>
                    <a:cubicBezTo>
                      <a:pt x="1675" y="1"/>
                      <a:pt x="1164" y="116"/>
                      <a:pt x="780" y="346"/>
                    </a:cubicBezTo>
                    <a:cubicBezTo>
                      <a:pt x="1" y="784"/>
                      <a:pt x="12" y="1528"/>
                      <a:pt x="792" y="1989"/>
                    </a:cubicBezTo>
                    <a:cubicBezTo>
                      <a:pt x="1188" y="2213"/>
                      <a:pt x="1702" y="2325"/>
                      <a:pt x="2214" y="2325"/>
                    </a:cubicBezTo>
                    <a:cubicBezTo>
                      <a:pt x="2727" y="2325"/>
                      <a:pt x="3237" y="2213"/>
                      <a:pt x="3627" y="1989"/>
                    </a:cubicBezTo>
                    <a:cubicBezTo>
                      <a:pt x="4407" y="1540"/>
                      <a:pt x="4395" y="807"/>
                      <a:pt x="3615" y="346"/>
                    </a:cubicBezTo>
                    <a:cubicBezTo>
                      <a:pt x="3220" y="116"/>
                      <a:pt x="2703" y="1"/>
                      <a:pt x="2189"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1"/>
              <p:cNvSpPr/>
              <p:nvPr/>
            </p:nvSpPr>
            <p:spPr>
              <a:xfrm>
                <a:off x="7664613" y="-7409322"/>
                <a:ext cx="821285" cy="587007"/>
              </a:xfrm>
              <a:custGeom>
                <a:avLst/>
                <a:gdLst/>
                <a:ahLst/>
                <a:cxnLst/>
                <a:rect l="l" t="t" r="r" b="b"/>
                <a:pathLst>
                  <a:path w="3439" h="2458" extrusionOk="0">
                    <a:moveTo>
                      <a:pt x="1" y="0"/>
                    </a:moveTo>
                    <a:lnTo>
                      <a:pt x="1" y="24"/>
                    </a:lnTo>
                    <a:lnTo>
                      <a:pt x="1" y="1465"/>
                    </a:lnTo>
                    <a:lnTo>
                      <a:pt x="1" y="1512"/>
                    </a:lnTo>
                    <a:lnTo>
                      <a:pt x="1" y="1524"/>
                    </a:lnTo>
                    <a:lnTo>
                      <a:pt x="1" y="1560"/>
                    </a:lnTo>
                    <a:lnTo>
                      <a:pt x="1" y="1572"/>
                    </a:lnTo>
                    <a:lnTo>
                      <a:pt x="1" y="1595"/>
                    </a:lnTo>
                    <a:lnTo>
                      <a:pt x="1" y="1619"/>
                    </a:lnTo>
                    <a:lnTo>
                      <a:pt x="1" y="1631"/>
                    </a:lnTo>
                    <a:cubicBezTo>
                      <a:pt x="1" y="1642"/>
                      <a:pt x="1" y="1642"/>
                      <a:pt x="13" y="1654"/>
                    </a:cubicBezTo>
                    <a:cubicBezTo>
                      <a:pt x="13" y="1678"/>
                      <a:pt x="36" y="1690"/>
                      <a:pt x="36" y="1701"/>
                    </a:cubicBezTo>
                    <a:lnTo>
                      <a:pt x="36" y="1713"/>
                    </a:lnTo>
                    <a:cubicBezTo>
                      <a:pt x="36" y="1737"/>
                      <a:pt x="48" y="1749"/>
                      <a:pt x="48" y="1761"/>
                    </a:cubicBezTo>
                    <a:cubicBezTo>
                      <a:pt x="48" y="1772"/>
                      <a:pt x="60" y="1796"/>
                      <a:pt x="72" y="1808"/>
                    </a:cubicBezTo>
                    <a:lnTo>
                      <a:pt x="72" y="1820"/>
                    </a:lnTo>
                    <a:cubicBezTo>
                      <a:pt x="84" y="1831"/>
                      <a:pt x="84" y="1855"/>
                      <a:pt x="107" y="1867"/>
                    </a:cubicBezTo>
                    <a:cubicBezTo>
                      <a:pt x="119" y="1879"/>
                      <a:pt x="119" y="1890"/>
                      <a:pt x="131" y="1890"/>
                    </a:cubicBezTo>
                    <a:lnTo>
                      <a:pt x="131" y="1914"/>
                    </a:lnTo>
                    <a:cubicBezTo>
                      <a:pt x="143" y="1926"/>
                      <a:pt x="143" y="1938"/>
                      <a:pt x="166" y="1950"/>
                    </a:cubicBezTo>
                    <a:cubicBezTo>
                      <a:pt x="178" y="1973"/>
                      <a:pt x="178" y="1985"/>
                      <a:pt x="190" y="1985"/>
                    </a:cubicBezTo>
                    <a:lnTo>
                      <a:pt x="202" y="1997"/>
                    </a:lnTo>
                    <a:cubicBezTo>
                      <a:pt x="225" y="2009"/>
                      <a:pt x="237" y="2032"/>
                      <a:pt x="249" y="2032"/>
                    </a:cubicBezTo>
                    <a:lnTo>
                      <a:pt x="261" y="2032"/>
                    </a:lnTo>
                    <a:cubicBezTo>
                      <a:pt x="285" y="2044"/>
                      <a:pt x="296" y="2044"/>
                      <a:pt x="308" y="2056"/>
                    </a:cubicBezTo>
                    <a:lnTo>
                      <a:pt x="320" y="2068"/>
                    </a:lnTo>
                    <a:cubicBezTo>
                      <a:pt x="344" y="2091"/>
                      <a:pt x="355" y="2091"/>
                      <a:pt x="367" y="2103"/>
                    </a:cubicBezTo>
                    <a:cubicBezTo>
                      <a:pt x="379" y="2115"/>
                      <a:pt x="403" y="2115"/>
                      <a:pt x="414" y="2127"/>
                    </a:cubicBezTo>
                    <a:lnTo>
                      <a:pt x="426" y="2150"/>
                    </a:lnTo>
                    <a:cubicBezTo>
                      <a:pt x="438" y="2162"/>
                      <a:pt x="474" y="2174"/>
                      <a:pt x="485" y="2186"/>
                    </a:cubicBezTo>
                    <a:cubicBezTo>
                      <a:pt x="521" y="2209"/>
                      <a:pt x="533" y="2221"/>
                      <a:pt x="556" y="2233"/>
                    </a:cubicBezTo>
                    <a:cubicBezTo>
                      <a:pt x="580" y="2233"/>
                      <a:pt x="580" y="2245"/>
                      <a:pt x="592" y="2245"/>
                    </a:cubicBezTo>
                    <a:cubicBezTo>
                      <a:pt x="603" y="2269"/>
                      <a:pt x="639" y="2269"/>
                      <a:pt x="651" y="2280"/>
                    </a:cubicBezTo>
                    <a:cubicBezTo>
                      <a:pt x="663" y="2280"/>
                      <a:pt x="663" y="2280"/>
                      <a:pt x="674" y="2292"/>
                    </a:cubicBezTo>
                    <a:cubicBezTo>
                      <a:pt x="710" y="2304"/>
                      <a:pt x="733" y="2328"/>
                      <a:pt x="769" y="2328"/>
                    </a:cubicBezTo>
                    <a:cubicBezTo>
                      <a:pt x="792" y="2339"/>
                      <a:pt x="828" y="2339"/>
                      <a:pt x="840" y="2351"/>
                    </a:cubicBezTo>
                    <a:cubicBezTo>
                      <a:pt x="852" y="2351"/>
                      <a:pt x="852" y="2351"/>
                      <a:pt x="875" y="2363"/>
                    </a:cubicBezTo>
                    <a:cubicBezTo>
                      <a:pt x="899" y="2363"/>
                      <a:pt x="911" y="2387"/>
                      <a:pt x="946" y="2387"/>
                    </a:cubicBezTo>
                    <a:lnTo>
                      <a:pt x="970" y="2387"/>
                    </a:lnTo>
                    <a:cubicBezTo>
                      <a:pt x="1005" y="2398"/>
                      <a:pt x="1029" y="2398"/>
                      <a:pt x="1064" y="2410"/>
                    </a:cubicBezTo>
                    <a:lnTo>
                      <a:pt x="1076" y="2410"/>
                    </a:lnTo>
                    <a:cubicBezTo>
                      <a:pt x="1111" y="2410"/>
                      <a:pt x="1135" y="2422"/>
                      <a:pt x="1170" y="2422"/>
                    </a:cubicBezTo>
                    <a:lnTo>
                      <a:pt x="1194" y="2422"/>
                    </a:lnTo>
                    <a:cubicBezTo>
                      <a:pt x="1230" y="2422"/>
                      <a:pt x="1241" y="2446"/>
                      <a:pt x="1265" y="2446"/>
                    </a:cubicBezTo>
                    <a:lnTo>
                      <a:pt x="1300" y="2446"/>
                    </a:lnTo>
                    <a:cubicBezTo>
                      <a:pt x="1324" y="2446"/>
                      <a:pt x="1360" y="2458"/>
                      <a:pt x="1383" y="2458"/>
                    </a:cubicBezTo>
                    <a:lnTo>
                      <a:pt x="1950" y="2458"/>
                    </a:lnTo>
                    <a:cubicBezTo>
                      <a:pt x="1974" y="2458"/>
                      <a:pt x="2009" y="2458"/>
                      <a:pt x="2056" y="2446"/>
                    </a:cubicBezTo>
                    <a:cubicBezTo>
                      <a:pt x="2080" y="2446"/>
                      <a:pt x="2116" y="2422"/>
                      <a:pt x="2139" y="2422"/>
                    </a:cubicBezTo>
                    <a:lnTo>
                      <a:pt x="2175" y="2422"/>
                    </a:lnTo>
                    <a:cubicBezTo>
                      <a:pt x="2198" y="2422"/>
                      <a:pt x="2222" y="2410"/>
                      <a:pt x="2245" y="2410"/>
                    </a:cubicBezTo>
                    <a:lnTo>
                      <a:pt x="2281" y="2410"/>
                    </a:lnTo>
                    <a:cubicBezTo>
                      <a:pt x="2305" y="2410"/>
                      <a:pt x="2340" y="2398"/>
                      <a:pt x="2364" y="2398"/>
                    </a:cubicBezTo>
                    <a:cubicBezTo>
                      <a:pt x="2399" y="2398"/>
                      <a:pt x="2423" y="2387"/>
                      <a:pt x="2458" y="2363"/>
                    </a:cubicBezTo>
                    <a:cubicBezTo>
                      <a:pt x="2470" y="2363"/>
                      <a:pt x="2470" y="2363"/>
                      <a:pt x="2482" y="2351"/>
                    </a:cubicBezTo>
                    <a:cubicBezTo>
                      <a:pt x="2494" y="2351"/>
                      <a:pt x="2529" y="2339"/>
                      <a:pt x="2541" y="2339"/>
                    </a:cubicBezTo>
                    <a:cubicBezTo>
                      <a:pt x="2553" y="2339"/>
                      <a:pt x="2553" y="2339"/>
                      <a:pt x="2576" y="2328"/>
                    </a:cubicBezTo>
                    <a:cubicBezTo>
                      <a:pt x="2600" y="2304"/>
                      <a:pt x="2635" y="2304"/>
                      <a:pt x="2659" y="2292"/>
                    </a:cubicBezTo>
                    <a:cubicBezTo>
                      <a:pt x="2694" y="2280"/>
                      <a:pt x="2718" y="2269"/>
                      <a:pt x="2753" y="2269"/>
                    </a:cubicBezTo>
                    <a:cubicBezTo>
                      <a:pt x="2765" y="2269"/>
                      <a:pt x="2765" y="2269"/>
                      <a:pt x="2777" y="2245"/>
                    </a:cubicBezTo>
                    <a:cubicBezTo>
                      <a:pt x="2789" y="2233"/>
                      <a:pt x="2824" y="2233"/>
                      <a:pt x="2836" y="2221"/>
                    </a:cubicBezTo>
                    <a:cubicBezTo>
                      <a:pt x="2848" y="2221"/>
                      <a:pt x="2848" y="2209"/>
                      <a:pt x="2872" y="2209"/>
                    </a:cubicBezTo>
                    <a:cubicBezTo>
                      <a:pt x="2895" y="2186"/>
                      <a:pt x="2931" y="2174"/>
                      <a:pt x="2942" y="2162"/>
                    </a:cubicBezTo>
                    <a:cubicBezTo>
                      <a:pt x="3261" y="1973"/>
                      <a:pt x="3439" y="1713"/>
                      <a:pt x="3439" y="1465"/>
                    </a:cubicBezTo>
                    <a:lnTo>
                      <a:pt x="343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1"/>
              <p:cNvSpPr/>
              <p:nvPr/>
            </p:nvSpPr>
            <p:spPr>
              <a:xfrm>
                <a:off x="7619492" y="-7426278"/>
                <a:ext cx="897467" cy="546886"/>
              </a:xfrm>
              <a:custGeom>
                <a:avLst/>
                <a:gdLst/>
                <a:ahLst/>
                <a:cxnLst/>
                <a:rect l="l" t="t" r="r" b="b"/>
                <a:pathLst>
                  <a:path w="3758" h="2290" extrusionOk="0">
                    <a:moveTo>
                      <a:pt x="3757" y="12"/>
                    </a:moveTo>
                    <a:lnTo>
                      <a:pt x="3757" y="37"/>
                    </a:lnTo>
                    <a:lnTo>
                      <a:pt x="3757" y="37"/>
                    </a:lnTo>
                    <a:cubicBezTo>
                      <a:pt x="3757" y="29"/>
                      <a:pt x="3757" y="20"/>
                      <a:pt x="3757" y="12"/>
                    </a:cubicBezTo>
                    <a:close/>
                    <a:moveTo>
                      <a:pt x="13" y="0"/>
                    </a:moveTo>
                    <a:lnTo>
                      <a:pt x="1" y="1194"/>
                    </a:lnTo>
                    <a:cubicBezTo>
                      <a:pt x="1" y="1477"/>
                      <a:pt x="178" y="1761"/>
                      <a:pt x="544" y="1961"/>
                    </a:cubicBezTo>
                    <a:cubicBezTo>
                      <a:pt x="916" y="2180"/>
                      <a:pt x="1398" y="2289"/>
                      <a:pt x="1876" y="2289"/>
                    </a:cubicBezTo>
                    <a:cubicBezTo>
                      <a:pt x="2355" y="2289"/>
                      <a:pt x="2830" y="2180"/>
                      <a:pt x="3190" y="1961"/>
                    </a:cubicBezTo>
                    <a:cubicBezTo>
                      <a:pt x="3557" y="1761"/>
                      <a:pt x="3734" y="1489"/>
                      <a:pt x="3734" y="1217"/>
                    </a:cubicBezTo>
                    <a:lnTo>
                      <a:pt x="3757" y="37"/>
                    </a:lnTo>
                    <a:lnTo>
                      <a:pt x="3757" y="37"/>
                    </a:lnTo>
                    <a:cubicBezTo>
                      <a:pt x="3747" y="301"/>
                      <a:pt x="3569" y="574"/>
                      <a:pt x="3202" y="768"/>
                    </a:cubicBezTo>
                    <a:cubicBezTo>
                      <a:pt x="2842" y="981"/>
                      <a:pt x="2366" y="1087"/>
                      <a:pt x="1888" y="1087"/>
                    </a:cubicBezTo>
                    <a:cubicBezTo>
                      <a:pt x="1410" y="1087"/>
                      <a:pt x="928" y="981"/>
                      <a:pt x="556" y="768"/>
                    </a:cubicBezTo>
                    <a:cubicBezTo>
                      <a:pt x="190" y="568"/>
                      <a:pt x="13" y="284"/>
                      <a:pt x="13" y="0"/>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1"/>
              <p:cNvSpPr/>
              <p:nvPr/>
            </p:nvSpPr>
            <p:spPr>
              <a:xfrm>
                <a:off x="7626514" y="-7426278"/>
                <a:ext cx="897467" cy="544737"/>
              </a:xfrm>
              <a:custGeom>
                <a:avLst/>
                <a:gdLst/>
                <a:ahLst/>
                <a:cxnLst/>
                <a:rect l="l" t="t" r="r" b="b"/>
                <a:pathLst>
                  <a:path w="3758" h="2281" extrusionOk="0">
                    <a:moveTo>
                      <a:pt x="3757" y="12"/>
                    </a:moveTo>
                    <a:lnTo>
                      <a:pt x="3757" y="37"/>
                    </a:lnTo>
                    <a:lnTo>
                      <a:pt x="3757" y="37"/>
                    </a:lnTo>
                    <a:cubicBezTo>
                      <a:pt x="3757" y="29"/>
                      <a:pt x="3757" y="20"/>
                      <a:pt x="3757" y="12"/>
                    </a:cubicBezTo>
                    <a:close/>
                    <a:moveTo>
                      <a:pt x="13" y="0"/>
                    </a:moveTo>
                    <a:lnTo>
                      <a:pt x="1" y="1194"/>
                    </a:lnTo>
                    <a:cubicBezTo>
                      <a:pt x="1" y="1253"/>
                      <a:pt x="13" y="1312"/>
                      <a:pt x="36" y="1371"/>
                    </a:cubicBezTo>
                    <a:cubicBezTo>
                      <a:pt x="72" y="1548"/>
                      <a:pt x="213" y="1725"/>
                      <a:pt x="414" y="1879"/>
                    </a:cubicBezTo>
                    <a:lnTo>
                      <a:pt x="544" y="1961"/>
                    </a:lnTo>
                    <a:cubicBezTo>
                      <a:pt x="804" y="2115"/>
                      <a:pt x="1099" y="2198"/>
                      <a:pt x="1407" y="2245"/>
                    </a:cubicBezTo>
                    <a:cubicBezTo>
                      <a:pt x="1560" y="2269"/>
                      <a:pt x="1720" y="2280"/>
                      <a:pt x="1879" y="2280"/>
                    </a:cubicBezTo>
                    <a:cubicBezTo>
                      <a:pt x="2039" y="2280"/>
                      <a:pt x="2198" y="2269"/>
                      <a:pt x="2352" y="2245"/>
                    </a:cubicBezTo>
                    <a:cubicBezTo>
                      <a:pt x="2659" y="2198"/>
                      <a:pt x="2954" y="2103"/>
                      <a:pt x="3190" y="1961"/>
                    </a:cubicBezTo>
                    <a:cubicBezTo>
                      <a:pt x="3545" y="1761"/>
                      <a:pt x="3734" y="1477"/>
                      <a:pt x="3734" y="1217"/>
                    </a:cubicBezTo>
                    <a:lnTo>
                      <a:pt x="3757" y="37"/>
                    </a:lnTo>
                    <a:lnTo>
                      <a:pt x="3757" y="37"/>
                    </a:lnTo>
                    <a:cubicBezTo>
                      <a:pt x="3747" y="301"/>
                      <a:pt x="3569" y="574"/>
                      <a:pt x="3202" y="768"/>
                    </a:cubicBezTo>
                    <a:cubicBezTo>
                      <a:pt x="2966" y="922"/>
                      <a:pt x="2671" y="1005"/>
                      <a:pt x="2363" y="1052"/>
                    </a:cubicBezTo>
                    <a:cubicBezTo>
                      <a:pt x="2210" y="1075"/>
                      <a:pt x="2050" y="1087"/>
                      <a:pt x="1891" y="1087"/>
                    </a:cubicBezTo>
                    <a:cubicBezTo>
                      <a:pt x="1731" y="1087"/>
                      <a:pt x="1572" y="1075"/>
                      <a:pt x="1418" y="1052"/>
                    </a:cubicBezTo>
                    <a:cubicBezTo>
                      <a:pt x="1111" y="1005"/>
                      <a:pt x="816" y="898"/>
                      <a:pt x="568" y="768"/>
                    </a:cubicBezTo>
                    <a:cubicBezTo>
                      <a:pt x="521" y="745"/>
                      <a:pt x="462" y="709"/>
                      <a:pt x="426" y="686"/>
                    </a:cubicBezTo>
                    <a:cubicBezTo>
                      <a:pt x="225" y="532"/>
                      <a:pt x="95" y="355"/>
                      <a:pt x="48" y="178"/>
                    </a:cubicBezTo>
                    <a:cubicBezTo>
                      <a:pt x="36" y="119"/>
                      <a:pt x="13" y="60"/>
                      <a:pt x="13"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1"/>
              <p:cNvSpPr/>
              <p:nvPr/>
            </p:nvSpPr>
            <p:spPr>
              <a:xfrm>
                <a:off x="7580087" y="-7683723"/>
                <a:ext cx="982007" cy="517273"/>
              </a:xfrm>
              <a:custGeom>
                <a:avLst/>
                <a:gdLst/>
                <a:ahLst/>
                <a:cxnLst/>
                <a:rect l="l" t="t" r="r" b="b"/>
                <a:pathLst>
                  <a:path w="4112" h="2166" extrusionOk="0">
                    <a:moveTo>
                      <a:pt x="2046" y="1"/>
                    </a:moveTo>
                    <a:cubicBezTo>
                      <a:pt x="1569" y="1"/>
                      <a:pt x="1093" y="104"/>
                      <a:pt x="733" y="311"/>
                    </a:cubicBezTo>
                    <a:cubicBezTo>
                      <a:pt x="0" y="736"/>
                      <a:pt x="0" y="1421"/>
                      <a:pt x="745" y="1846"/>
                    </a:cubicBezTo>
                    <a:cubicBezTo>
                      <a:pt x="1111" y="2059"/>
                      <a:pt x="1589" y="2165"/>
                      <a:pt x="2068" y="2165"/>
                    </a:cubicBezTo>
                    <a:cubicBezTo>
                      <a:pt x="2546" y="2165"/>
                      <a:pt x="3025" y="2059"/>
                      <a:pt x="3391" y="1846"/>
                    </a:cubicBezTo>
                    <a:cubicBezTo>
                      <a:pt x="4111" y="1421"/>
                      <a:pt x="4111" y="736"/>
                      <a:pt x="3367" y="311"/>
                    </a:cubicBezTo>
                    <a:cubicBezTo>
                      <a:pt x="3001" y="104"/>
                      <a:pt x="2523" y="1"/>
                      <a:pt x="204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1"/>
              <p:cNvSpPr/>
              <p:nvPr/>
            </p:nvSpPr>
            <p:spPr>
              <a:xfrm>
                <a:off x="7580087" y="-7683723"/>
                <a:ext cx="804329" cy="441091"/>
              </a:xfrm>
              <a:custGeom>
                <a:avLst/>
                <a:gdLst/>
                <a:ahLst/>
                <a:cxnLst/>
                <a:rect l="l" t="t" r="r" b="b"/>
                <a:pathLst>
                  <a:path w="3368" h="1847" extrusionOk="0">
                    <a:moveTo>
                      <a:pt x="2046" y="1"/>
                    </a:moveTo>
                    <a:cubicBezTo>
                      <a:pt x="1569" y="1"/>
                      <a:pt x="1093" y="104"/>
                      <a:pt x="733" y="311"/>
                    </a:cubicBezTo>
                    <a:cubicBezTo>
                      <a:pt x="0" y="736"/>
                      <a:pt x="0" y="1421"/>
                      <a:pt x="745" y="1846"/>
                    </a:cubicBezTo>
                    <a:lnTo>
                      <a:pt x="3367" y="311"/>
                    </a:lnTo>
                    <a:cubicBezTo>
                      <a:pt x="3001" y="104"/>
                      <a:pt x="2523" y="1"/>
                      <a:pt x="2046"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1"/>
              <p:cNvSpPr/>
              <p:nvPr/>
            </p:nvSpPr>
            <p:spPr>
              <a:xfrm>
                <a:off x="7887683" y="-7460190"/>
                <a:ext cx="375417" cy="214695"/>
              </a:xfrm>
              <a:custGeom>
                <a:avLst/>
                <a:gdLst/>
                <a:ahLst/>
                <a:cxnLst/>
                <a:rect l="l" t="t" r="r" b="b"/>
                <a:pathLst>
                  <a:path w="1572" h="899" extrusionOk="0">
                    <a:moveTo>
                      <a:pt x="1311" y="1"/>
                    </a:moveTo>
                    <a:lnTo>
                      <a:pt x="0" y="745"/>
                    </a:lnTo>
                    <a:lnTo>
                      <a:pt x="272" y="899"/>
                    </a:lnTo>
                    <a:lnTo>
                      <a:pt x="1571" y="142"/>
                    </a:lnTo>
                    <a:lnTo>
                      <a:pt x="131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1"/>
              <p:cNvSpPr/>
              <p:nvPr/>
            </p:nvSpPr>
            <p:spPr>
              <a:xfrm>
                <a:off x="7975090" y="-7313318"/>
                <a:ext cx="206097" cy="115825"/>
              </a:xfrm>
              <a:custGeom>
                <a:avLst/>
                <a:gdLst/>
                <a:ahLst/>
                <a:cxnLst/>
                <a:rect l="l" t="t" r="r" b="b"/>
                <a:pathLst>
                  <a:path w="863" h="485" extrusionOk="0">
                    <a:moveTo>
                      <a:pt x="591" y="0"/>
                    </a:moveTo>
                    <a:lnTo>
                      <a:pt x="0" y="343"/>
                    </a:lnTo>
                    <a:lnTo>
                      <a:pt x="272" y="484"/>
                    </a:lnTo>
                    <a:lnTo>
                      <a:pt x="863" y="154"/>
                    </a:lnTo>
                    <a:lnTo>
                      <a:pt x="5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1"/>
              <p:cNvSpPr/>
              <p:nvPr/>
            </p:nvSpPr>
            <p:spPr>
              <a:xfrm>
                <a:off x="7622358" y="-7211821"/>
                <a:ext cx="756327" cy="290877"/>
              </a:xfrm>
              <a:custGeom>
                <a:avLst/>
                <a:gdLst/>
                <a:ahLst/>
                <a:cxnLst/>
                <a:rect l="l" t="t" r="r" b="b"/>
                <a:pathLst>
                  <a:path w="3167" h="1218" extrusionOk="0">
                    <a:moveTo>
                      <a:pt x="1" y="0"/>
                    </a:moveTo>
                    <a:lnTo>
                      <a:pt x="1" y="142"/>
                    </a:lnTo>
                    <a:cubicBezTo>
                      <a:pt x="1" y="189"/>
                      <a:pt x="1" y="260"/>
                      <a:pt x="24" y="319"/>
                    </a:cubicBezTo>
                    <a:cubicBezTo>
                      <a:pt x="60" y="485"/>
                      <a:pt x="201" y="662"/>
                      <a:pt x="402" y="815"/>
                    </a:cubicBezTo>
                    <a:lnTo>
                      <a:pt x="532" y="910"/>
                    </a:lnTo>
                    <a:cubicBezTo>
                      <a:pt x="792" y="1052"/>
                      <a:pt x="1087" y="1146"/>
                      <a:pt x="1395" y="1182"/>
                    </a:cubicBezTo>
                    <a:cubicBezTo>
                      <a:pt x="1548" y="1205"/>
                      <a:pt x="1708" y="1217"/>
                      <a:pt x="1867" y="1217"/>
                    </a:cubicBezTo>
                    <a:cubicBezTo>
                      <a:pt x="2027" y="1217"/>
                      <a:pt x="2186" y="1205"/>
                      <a:pt x="2340" y="1182"/>
                    </a:cubicBezTo>
                    <a:cubicBezTo>
                      <a:pt x="2635" y="1134"/>
                      <a:pt x="2930" y="1052"/>
                      <a:pt x="3167" y="922"/>
                    </a:cubicBezTo>
                    <a:lnTo>
                      <a:pt x="3167" y="804"/>
                    </a:lnTo>
                    <a:cubicBezTo>
                      <a:pt x="2930" y="934"/>
                      <a:pt x="2647" y="1028"/>
                      <a:pt x="2351" y="1063"/>
                    </a:cubicBezTo>
                    <a:cubicBezTo>
                      <a:pt x="2198" y="1087"/>
                      <a:pt x="2038" y="1099"/>
                      <a:pt x="1879" y="1099"/>
                    </a:cubicBezTo>
                    <a:cubicBezTo>
                      <a:pt x="1719" y="1099"/>
                      <a:pt x="1560" y="1087"/>
                      <a:pt x="1406" y="1063"/>
                    </a:cubicBezTo>
                    <a:cubicBezTo>
                      <a:pt x="1099" y="1028"/>
                      <a:pt x="804" y="922"/>
                      <a:pt x="556" y="792"/>
                    </a:cubicBezTo>
                    <a:cubicBezTo>
                      <a:pt x="509" y="756"/>
                      <a:pt x="450" y="733"/>
                      <a:pt x="414" y="697"/>
                    </a:cubicBezTo>
                    <a:cubicBezTo>
                      <a:pt x="213" y="556"/>
                      <a:pt x="83" y="378"/>
                      <a:pt x="36" y="201"/>
                    </a:cubicBezTo>
                    <a:cubicBezTo>
                      <a:pt x="24" y="142"/>
                      <a:pt x="1" y="59"/>
                      <a:pt x="1"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1"/>
              <p:cNvSpPr/>
              <p:nvPr/>
            </p:nvSpPr>
            <p:spPr>
              <a:xfrm>
                <a:off x="7622358" y="-7290869"/>
                <a:ext cx="756327" cy="288727"/>
              </a:xfrm>
              <a:custGeom>
                <a:avLst/>
                <a:gdLst/>
                <a:ahLst/>
                <a:cxnLst/>
                <a:rect l="l" t="t" r="r" b="b"/>
                <a:pathLst>
                  <a:path w="3167" h="1209" extrusionOk="0">
                    <a:moveTo>
                      <a:pt x="1" y="1"/>
                    </a:moveTo>
                    <a:lnTo>
                      <a:pt x="1" y="142"/>
                    </a:lnTo>
                    <a:cubicBezTo>
                      <a:pt x="1" y="201"/>
                      <a:pt x="1" y="249"/>
                      <a:pt x="24" y="308"/>
                    </a:cubicBezTo>
                    <a:cubicBezTo>
                      <a:pt x="60" y="485"/>
                      <a:pt x="201" y="662"/>
                      <a:pt x="402" y="804"/>
                    </a:cubicBezTo>
                    <a:lnTo>
                      <a:pt x="532" y="898"/>
                    </a:lnTo>
                    <a:cubicBezTo>
                      <a:pt x="792" y="1040"/>
                      <a:pt x="1087" y="1135"/>
                      <a:pt x="1395" y="1182"/>
                    </a:cubicBezTo>
                    <a:cubicBezTo>
                      <a:pt x="1548" y="1200"/>
                      <a:pt x="1708" y="1208"/>
                      <a:pt x="1867" y="1208"/>
                    </a:cubicBezTo>
                    <a:cubicBezTo>
                      <a:pt x="2027" y="1208"/>
                      <a:pt x="2186" y="1200"/>
                      <a:pt x="2340" y="1182"/>
                    </a:cubicBezTo>
                    <a:cubicBezTo>
                      <a:pt x="2635" y="1135"/>
                      <a:pt x="2930" y="1040"/>
                      <a:pt x="3167" y="910"/>
                    </a:cubicBezTo>
                    <a:lnTo>
                      <a:pt x="3167" y="780"/>
                    </a:lnTo>
                    <a:cubicBezTo>
                      <a:pt x="2930" y="910"/>
                      <a:pt x="2647" y="1005"/>
                      <a:pt x="2351" y="1040"/>
                    </a:cubicBezTo>
                    <a:cubicBezTo>
                      <a:pt x="2198" y="1064"/>
                      <a:pt x="2038" y="1076"/>
                      <a:pt x="1879" y="1076"/>
                    </a:cubicBezTo>
                    <a:cubicBezTo>
                      <a:pt x="1719" y="1076"/>
                      <a:pt x="1560" y="1064"/>
                      <a:pt x="1406" y="1040"/>
                    </a:cubicBezTo>
                    <a:cubicBezTo>
                      <a:pt x="1099" y="1005"/>
                      <a:pt x="804" y="898"/>
                      <a:pt x="556" y="768"/>
                    </a:cubicBezTo>
                    <a:cubicBezTo>
                      <a:pt x="509" y="733"/>
                      <a:pt x="450" y="709"/>
                      <a:pt x="414" y="674"/>
                    </a:cubicBezTo>
                    <a:cubicBezTo>
                      <a:pt x="213" y="532"/>
                      <a:pt x="83" y="355"/>
                      <a:pt x="36" y="178"/>
                    </a:cubicBezTo>
                    <a:cubicBezTo>
                      <a:pt x="24" y="119"/>
                      <a:pt x="1" y="60"/>
                      <a:pt x="1"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1"/>
              <p:cNvSpPr/>
              <p:nvPr/>
            </p:nvSpPr>
            <p:spPr>
              <a:xfrm>
                <a:off x="8004226" y="-7076411"/>
                <a:ext cx="7642" cy="1433"/>
              </a:xfrm>
              <a:custGeom>
                <a:avLst/>
                <a:gdLst/>
                <a:ahLst/>
                <a:cxnLst/>
                <a:rect l="l" t="t" r="r" b="b"/>
                <a:pathLst>
                  <a:path w="32" h="6" extrusionOk="0">
                    <a:moveTo>
                      <a:pt x="32" y="0"/>
                    </a:moveTo>
                    <a:cubicBezTo>
                      <a:pt x="8" y="0"/>
                      <a:pt x="0" y="6"/>
                      <a:pt x="8" y="6"/>
                    </a:cubicBezTo>
                    <a:cubicBezTo>
                      <a:pt x="12" y="6"/>
                      <a:pt x="20" y="4"/>
                      <a:pt x="32" y="0"/>
                    </a:cubicBezTo>
                    <a:lnTo>
                      <a:pt x="32" y="0"/>
                    </a:lnTo>
                    <a:cubicBezTo>
                      <a:pt x="32" y="0"/>
                      <a:pt x="32" y="0"/>
                      <a:pt x="32" y="0"/>
                    </a:cubicBezTo>
                    <a:close/>
                  </a:path>
                </a:pathLst>
              </a:custGeom>
              <a:solidFill>
                <a:srgbClr val="DEDEDE"/>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1"/>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70"/>
        <p:cNvGrpSpPr/>
        <p:nvPr/>
      </p:nvGrpSpPr>
      <p:grpSpPr>
        <a:xfrm>
          <a:off x="0" y="0"/>
          <a:ext cx="0" cy="0"/>
          <a:chOff x="0" y="0"/>
          <a:chExt cx="0" cy="0"/>
        </a:xfrm>
      </p:grpSpPr>
      <p:sp>
        <p:nvSpPr>
          <p:cNvPr id="1771" name="Google Shape;1771;p32"/>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32"/>
          <p:cNvGrpSpPr/>
          <p:nvPr/>
        </p:nvGrpSpPr>
        <p:grpSpPr>
          <a:xfrm>
            <a:off x="350675" y="391075"/>
            <a:ext cx="2354462" cy="4383600"/>
            <a:chOff x="356625" y="391075"/>
            <a:chExt cx="2354462" cy="4383600"/>
          </a:xfrm>
        </p:grpSpPr>
        <p:sp>
          <p:nvSpPr>
            <p:cNvPr id="1773" name="Google Shape;1773;p32"/>
            <p:cNvSpPr/>
            <p:nvPr/>
          </p:nvSpPr>
          <p:spPr>
            <a:xfrm>
              <a:off x="356625" y="391075"/>
              <a:ext cx="23544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4" name="Google Shape;1774;p32"/>
            <p:cNvGrpSpPr/>
            <p:nvPr/>
          </p:nvGrpSpPr>
          <p:grpSpPr>
            <a:xfrm>
              <a:off x="361847" y="397942"/>
              <a:ext cx="2349240" cy="4370437"/>
              <a:chOff x="356625" y="391075"/>
              <a:chExt cx="1126950" cy="2098750"/>
            </a:xfrm>
          </p:grpSpPr>
          <p:sp>
            <p:nvSpPr>
              <p:cNvPr id="1775" name="Google Shape;1775;p32"/>
              <p:cNvSpPr/>
              <p:nvPr/>
            </p:nvSpPr>
            <p:spPr>
              <a:xfrm>
                <a:off x="472375" y="2195050"/>
                <a:ext cx="34075" cy="18500"/>
              </a:xfrm>
              <a:custGeom>
                <a:avLst/>
                <a:gdLst/>
                <a:ahLst/>
                <a:cxnLst/>
                <a:rect l="l" t="t" r="r" b="b"/>
                <a:pathLst>
                  <a:path w="1363" h="740" extrusionOk="0">
                    <a:moveTo>
                      <a:pt x="684" y="0"/>
                    </a:moveTo>
                    <a:cubicBezTo>
                      <a:pt x="526" y="0"/>
                      <a:pt x="370" y="39"/>
                      <a:pt x="254" y="117"/>
                    </a:cubicBezTo>
                    <a:cubicBezTo>
                      <a:pt x="1" y="234"/>
                      <a:pt x="1" y="487"/>
                      <a:pt x="254" y="623"/>
                    </a:cubicBezTo>
                    <a:cubicBezTo>
                      <a:pt x="370"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435425" y="2216450"/>
                <a:ext cx="34075" cy="18125"/>
              </a:xfrm>
              <a:custGeom>
                <a:avLst/>
                <a:gdLst/>
                <a:ahLst/>
                <a:cxnLst/>
                <a:rect l="l" t="t" r="r" b="b"/>
                <a:pathLst>
                  <a:path w="1363" h="725" extrusionOk="0">
                    <a:moveTo>
                      <a:pt x="679" y="0"/>
                    </a:moveTo>
                    <a:cubicBezTo>
                      <a:pt x="521" y="0"/>
                      <a:pt x="360" y="39"/>
                      <a:pt x="234" y="117"/>
                    </a:cubicBezTo>
                    <a:cubicBezTo>
                      <a:pt x="0" y="253"/>
                      <a:pt x="0" y="487"/>
                      <a:pt x="234" y="623"/>
                    </a:cubicBezTo>
                    <a:cubicBezTo>
                      <a:pt x="357" y="697"/>
                      <a:pt x="520" y="724"/>
                      <a:pt x="681" y="724"/>
                    </a:cubicBezTo>
                    <a:cubicBezTo>
                      <a:pt x="775" y="724"/>
                      <a:pt x="868" y="715"/>
                      <a:pt x="954" y="701"/>
                    </a:cubicBezTo>
                    <a:cubicBezTo>
                      <a:pt x="759" y="584"/>
                      <a:pt x="642" y="526"/>
                      <a:pt x="642" y="526"/>
                    </a:cubicBezTo>
                    <a:cubicBezTo>
                      <a:pt x="584" y="506"/>
                      <a:pt x="564" y="409"/>
                      <a:pt x="603" y="351"/>
                    </a:cubicBezTo>
                    <a:cubicBezTo>
                      <a:pt x="618" y="322"/>
                      <a:pt x="663" y="304"/>
                      <a:pt x="717" y="304"/>
                    </a:cubicBezTo>
                    <a:cubicBezTo>
                      <a:pt x="737" y="304"/>
                      <a:pt x="758" y="306"/>
                      <a:pt x="778" y="312"/>
                    </a:cubicBezTo>
                    <a:lnTo>
                      <a:pt x="1206" y="545"/>
                    </a:lnTo>
                    <a:cubicBezTo>
                      <a:pt x="1362" y="409"/>
                      <a:pt x="1343" y="234"/>
                      <a:pt x="1109" y="117"/>
                    </a:cubicBezTo>
                    <a:cubicBezTo>
                      <a:pt x="992" y="39"/>
                      <a:pt x="837" y="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356625" y="1553825"/>
                <a:ext cx="22400" cy="17225"/>
              </a:xfrm>
              <a:custGeom>
                <a:avLst/>
                <a:gdLst/>
                <a:ahLst/>
                <a:cxnLst/>
                <a:rect l="l" t="t" r="r" b="b"/>
                <a:pathLst>
                  <a:path w="896" h="689" extrusionOk="0">
                    <a:moveTo>
                      <a:pt x="719" y="0"/>
                    </a:moveTo>
                    <a:cubicBezTo>
                      <a:pt x="701" y="0"/>
                      <a:pt x="681" y="3"/>
                      <a:pt x="662" y="8"/>
                    </a:cubicBezTo>
                    <a:lnTo>
                      <a:pt x="1" y="397"/>
                    </a:lnTo>
                    <a:lnTo>
                      <a:pt x="1" y="689"/>
                    </a:lnTo>
                    <a:lnTo>
                      <a:pt x="798" y="261"/>
                    </a:lnTo>
                    <a:cubicBezTo>
                      <a:pt x="857" y="202"/>
                      <a:pt x="895" y="144"/>
                      <a:pt x="837" y="66"/>
                    </a:cubicBezTo>
                    <a:cubicBezTo>
                      <a:pt x="823" y="22"/>
                      <a:pt x="775" y="0"/>
                      <a:pt x="7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357600" y="1570850"/>
                <a:ext cx="49625" cy="33750"/>
              </a:xfrm>
              <a:custGeom>
                <a:avLst/>
                <a:gdLst/>
                <a:ahLst/>
                <a:cxnLst/>
                <a:rect l="l" t="t" r="r" b="b"/>
                <a:pathLst>
                  <a:path w="1985" h="1350" extrusionOk="0">
                    <a:moveTo>
                      <a:pt x="1848" y="0"/>
                    </a:moveTo>
                    <a:cubicBezTo>
                      <a:pt x="1829" y="0"/>
                      <a:pt x="1810" y="3"/>
                      <a:pt x="1790" y="8"/>
                    </a:cubicBezTo>
                    <a:lnTo>
                      <a:pt x="0" y="1058"/>
                    </a:lnTo>
                    <a:lnTo>
                      <a:pt x="0" y="1350"/>
                    </a:lnTo>
                    <a:lnTo>
                      <a:pt x="1927" y="241"/>
                    </a:lnTo>
                    <a:cubicBezTo>
                      <a:pt x="1965" y="183"/>
                      <a:pt x="1985" y="105"/>
                      <a:pt x="1965" y="66"/>
                    </a:cubicBezTo>
                    <a:cubicBezTo>
                      <a:pt x="1951" y="22"/>
                      <a:pt x="1903" y="0"/>
                      <a:pt x="1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356625" y="1587375"/>
                <a:ext cx="79300" cy="50300"/>
              </a:xfrm>
              <a:custGeom>
                <a:avLst/>
                <a:gdLst/>
                <a:ahLst/>
                <a:cxnLst/>
                <a:rect l="l" t="t" r="r" b="b"/>
                <a:pathLst>
                  <a:path w="3172" h="2012" extrusionOk="0">
                    <a:moveTo>
                      <a:pt x="3035" y="1"/>
                    </a:moveTo>
                    <a:cubicBezTo>
                      <a:pt x="3016" y="1"/>
                      <a:pt x="2997" y="3"/>
                      <a:pt x="2977" y="8"/>
                    </a:cubicBezTo>
                    <a:lnTo>
                      <a:pt x="1" y="1720"/>
                    </a:lnTo>
                    <a:lnTo>
                      <a:pt x="1" y="2012"/>
                    </a:lnTo>
                    <a:lnTo>
                      <a:pt x="3094" y="222"/>
                    </a:lnTo>
                    <a:cubicBezTo>
                      <a:pt x="3152" y="183"/>
                      <a:pt x="3172" y="105"/>
                      <a:pt x="3152" y="66"/>
                    </a:cubicBezTo>
                    <a:cubicBezTo>
                      <a:pt x="3138" y="23"/>
                      <a:pt x="3090" y="1"/>
                      <a:pt x="3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357125" y="1603900"/>
                <a:ext cx="107500" cy="66850"/>
              </a:xfrm>
              <a:custGeom>
                <a:avLst/>
                <a:gdLst/>
                <a:ahLst/>
                <a:cxnLst/>
                <a:rect l="l" t="t" r="r" b="b"/>
                <a:pathLst>
                  <a:path w="4300" h="2674" extrusionOk="0">
                    <a:moveTo>
                      <a:pt x="4163" y="1"/>
                    </a:moveTo>
                    <a:cubicBezTo>
                      <a:pt x="4145" y="1"/>
                      <a:pt x="4126" y="3"/>
                      <a:pt x="4105" y="8"/>
                    </a:cubicBezTo>
                    <a:lnTo>
                      <a:pt x="0" y="2382"/>
                    </a:lnTo>
                    <a:lnTo>
                      <a:pt x="0" y="2674"/>
                    </a:lnTo>
                    <a:lnTo>
                      <a:pt x="4222" y="223"/>
                    </a:lnTo>
                    <a:cubicBezTo>
                      <a:pt x="4280" y="203"/>
                      <a:pt x="4300" y="125"/>
                      <a:pt x="4280" y="47"/>
                    </a:cubicBezTo>
                    <a:cubicBezTo>
                      <a:pt x="4252" y="19"/>
                      <a:pt x="4213" y="1"/>
                      <a:pt x="4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2"/>
              <p:cNvSpPr/>
              <p:nvPr/>
            </p:nvSpPr>
            <p:spPr>
              <a:xfrm>
                <a:off x="357600" y="1620225"/>
                <a:ext cx="136200" cy="83600"/>
              </a:xfrm>
              <a:custGeom>
                <a:avLst/>
                <a:gdLst/>
                <a:ahLst/>
                <a:cxnLst/>
                <a:rect l="l" t="t" r="r" b="b"/>
                <a:pathLst>
                  <a:path w="5448" h="3344" extrusionOk="0">
                    <a:moveTo>
                      <a:pt x="5317" y="1"/>
                    </a:moveTo>
                    <a:cubicBezTo>
                      <a:pt x="5297" y="1"/>
                      <a:pt x="5276" y="6"/>
                      <a:pt x="5253" y="17"/>
                    </a:cubicBezTo>
                    <a:lnTo>
                      <a:pt x="0" y="3052"/>
                    </a:lnTo>
                    <a:lnTo>
                      <a:pt x="0" y="3344"/>
                    </a:lnTo>
                    <a:lnTo>
                      <a:pt x="5370" y="231"/>
                    </a:lnTo>
                    <a:cubicBezTo>
                      <a:pt x="5428" y="212"/>
                      <a:pt x="5448" y="134"/>
                      <a:pt x="5428" y="56"/>
                    </a:cubicBezTo>
                    <a:cubicBezTo>
                      <a:pt x="5401" y="28"/>
                      <a:pt x="5364" y="1"/>
                      <a:pt x="5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2"/>
              <p:cNvSpPr/>
              <p:nvPr/>
            </p:nvSpPr>
            <p:spPr>
              <a:xfrm>
                <a:off x="357600" y="1637250"/>
                <a:ext cx="164900" cy="100150"/>
              </a:xfrm>
              <a:custGeom>
                <a:avLst/>
                <a:gdLst/>
                <a:ahLst/>
                <a:cxnLst/>
                <a:rect l="l" t="t" r="r" b="b"/>
                <a:pathLst>
                  <a:path w="6596" h="4006" extrusionOk="0">
                    <a:moveTo>
                      <a:pt x="6455" y="1"/>
                    </a:moveTo>
                    <a:cubicBezTo>
                      <a:pt x="6437" y="1"/>
                      <a:pt x="6418" y="5"/>
                      <a:pt x="6401" y="17"/>
                    </a:cubicBezTo>
                    <a:lnTo>
                      <a:pt x="0" y="3713"/>
                    </a:lnTo>
                    <a:lnTo>
                      <a:pt x="0" y="4005"/>
                    </a:lnTo>
                    <a:lnTo>
                      <a:pt x="6518" y="231"/>
                    </a:lnTo>
                    <a:cubicBezTo>
                      <a:pt x="6557" y="211"/>
                      <a:pt x="6596" y="134"/>
                      <a:pt x="6557" y="56"/>
                    </a:cubicBezTo>
                    <a:cubicBezTo>
                      <a:pt x="6543" y="28"/>
                      <a:pt x="6500" y="1"/>
                      <a:pt x="6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2"/>
              <p:cNvSpPr/>
              <p:nvPr/>
            </p:nvSpPr>
            <p:spPr>
              <a:xfrm>
                <a:off x="357125" y="1653525"/>
                <a:ext cx="193600" cy="116450"/>
              </a:xfrm>
              <a:custGeom>
                <a:avLst/>
                <a:gdLst/>
                <a:ahLst/>
                <a:cxnLst/>
                <a:rect l="l" t="t" r="r" b="b"/>
                <a:pathLst>
                  <a:path w="7744" h="4658" extrusionOk="0">
                    <a:moveTo>
                      <a:pt x="7606" y="1"/>
                    </a:moveTo>
                    <a:cubicBezTo>
                      <a:pt x="7587" y="1"/>
                      <a:pt x="7568" y="3"/>
                      <a:pt x="7549" y="8"/>
                    </a:cubicBezTo>
                    <a:lnTo>
                      <a:pt x="0" y="4366"/>
                    </a:lnTo>
                    <a:lnTo>
                      <a:pt x="0" y="4658"/>
                    </a:lnTo>
                    <a:lnTo>
                      <a:pt x="7685" y="241"/>
                    </a:lnTo>
                    <a:cubicBezTo>
                      <a:pt x="7724" y="202"/>
                      <a:pt x="7743" y="144"/>
                      <a:pt x="7724" y="66"/>
                    </a:cubicBezTo>
                    <a:cubicBezTo>
                      <a:pt x="7709" y="23"/>
                      <a:pt x="7662" y="1"/>
                      <a:pt x="7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357600" y="1670075"/>
                <a:ext cx="222300" cy="133950"/>
              </a:xfrm>
              <a:custGeom>
                <a:avLst/>
                <a:gdLst/>
                <a:ahLst/>
                <a:cxnLst/>
                <a:rect l="l" t="t" r="r" b="b"/>
                <a:pathLst>
                  <a:path w="8892" h="5358" extrusionOk="0">
                    <a:moveTo>
                      <a:pt x="8754" y="0"/>
                    </a:moveTo>
                    <a:cubicBezTo>
                      <a:pt x="8736" y="0"/>
                      <a:pt x="8716" y="3"/>
                      <a:pt x="8697" y="7"/>
                    </a:cubicBezTo>
                    <a:lnTo>
                      <a:pt x="0" y="5066"/>
                    </a:lnTo>
                    <a:lnTo>
                      <a:pt x="0" y="5358"/>
                    </a:lnTo>
                    <a:lnTo>
                      <a:pt x="8833" y="221"/>
                    </a:lnTo>
                    <a:cubicBezTo>
                      <a:pt x="8872" y="202"/>
                      <a:pt x="8891" y="124"/>
                      <a:pt x="8872" y="66"/>
                    </a:cubicBezTo>
                    <a:cubicBezTo>
                      <a:pt x="8857" y="22"/>
                      <a:pt x="8810" y="0"/>
                      <a:pt x="8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383375" y="1687100"/>
                <a:ext cx="225225" cy="131025"/>
              </a:xfrm>
              <a:custGeom>
                <a:avLst/>
                <a:gdLst/>
                <a:ahLst/>
                <a:cxnLst/>
                <a:rect l="l" t="t" r="r" b="b"/>
                <a:pathLst>
                  <a:path w="9009" h="5241" extrusionOk="0">
                    <a:moveTo>
                      <a:pt x="8871" y="0"/>
                    </a:moveTo>
                    <a:cubicBezTo>
                      <a:pt x="8853" y="0"/>
                      <a:pt x="8833" y="2"/>
                      <a:pt x="8814" y="7"/>
                    </a:cubicBezTo>
                    <a:lnTo>
                      <a:pt x="1" y="5085"/>
                    </a:lnTo>
                    <a:cubicBezTo>
                      <a:pt x="39" y="5085"/>
                      <a:pt x="59" y="5124"/>
                      <a:pt x="59" y="5124"/>
                    </a:cubicBezTo>
                    <a:cubicBezTo>
                      <a:pt x="156" y="5143"/>
                      <a:pt x="215" y="5182"/>
                      <a:pt x="234" y="5241"/>
                    </a:cubicBezTo>
                    <a:lnTo>
                      <a:pt x="8930" y="221"/>
                    </a:lnTo>
                    <a:cubicBezTo>
                      <a:pt x="8989" y="202"/>
                      <a:pt x="9008" y="124"/>
                      <a:pt x="8989" y="66"/>
                    </a:cubicBezTo>
                    <a:cubicBezTo>
                      <a:pt x="8974" y="22"/>
                      <a:pt x="8927" y="0"/>
                      <a:pt x="8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470450" y="1703625"/>
                <a:ext cx="166850" cy="97975"/>
              </a:xfrm>
              <a:custGeom>
                <a:avLst/>
                <a:gdLst/>
                <a:ahLst/>
                <a:cxnLst/>
                <a:rect l="l" t="t" r="r" b="b"/>
                <a:pathLst>
                  <a:path w="6674" h="3919" extrusionOk="0">
                    <a:moveTo>
                      <a:pt x="6537" y="0"/>
                    </a:moveTo>
                    <a:cubicBezTo>
                      <a:pt x="6519" y="0"/>
                      <a:pt x="6499" y="3"/>
                      <a:pt x="6479" y="8"/>
                    </a:cubicBezTo>
                    <a:lnTo>
                      <a:pt x="0" y="3743"/>
                    </a:lnTo>
                    <a:cubicBezTo>
                      <a:pt x="39" y="3743"/>
                      <a:pt x="39" y="3782"/>
                      <a:pt x="58" y="3782"/>
                    </a:cubicBezTo>
                    <a:cubicBezTo>
                      <a:pt x="136" y="3821"/>
                      <a:pt x="175" y="3879"/>
                      <a:pt x="233" y="3918"/>
                    </a:cubicBezTo>
                    <a:lnTo>
                      <a:pt x="6595" y="222"/>
                    </a:lnTo>
                    <a:cubicBezTo>
                      <a:pt x="6654" y="202"/>
                      <a:pt x="6673" y="125"/>
                      <a:pt x="6654" y="47"/>
                    </a:cubicBezTo>
                    <a:cubicBezTo>
                      <a:pt x="6625" y="18"/>
                      <a:pt x="6586"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357600" y="1719950"/>
                <a:ext cx="308875" cy="183300"/>
              </a:xfrm>
              <a:custGeom>
                <a:avLst/>
                <a:gdLst/>
                <a:ahLst/>
                <a:cxnLst/>
                <a:rect l="l" t="t" r="r" b="b"/>
                <a:pathLst>
                  <a:path w="12355" h="7332" extrusionOk="0">
                    <a:moveTo>
                      <a:pt x="12223" y="0"/>
                    </a:moveTo>
                    <a:cubicBezTo>
                      <a:pt x="12204" y="0"/>
                      <a:pt x="12183" y="5"/>
                      <a:pt x="12160" y="16"/>
                    </a:cubicBezTo>
                    <a:lnTo>
                      <a:pt x="0" y="7040"/>
                    </a:lnTo>
                    <a:lnTo>
                      <a:pt x="0" y="7331"/>
                    </a:lnTo>
                    <a:lnTo>
                      <a:pt x="12277" y="230"/>
                    </a:lnTo>
                    <a:cubicBezTo>
                      <a:pt x="12335" y="211"/>
                      <a:pt x="12354" y="133"/>
                      <a:pt x="12335" y="55"/>
                    </a:cubicBezTo>
                    <a:cubicBezTo>
                      <a:pt x="12307" y="28"/>
                      <a:pt x="12270" y="0"/>
                      <a:pt x="1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2"/>
              <p:cNvSpPr/>
              <p:nvPr/>
            </p:nvSpPr>
            <p:spPr>
              <a:xfrm>
                <a:off x="357125" y="1736975"/>
                <a:ext cx="337550" cy="199825"/>
              </a:xfrm>
              <a:custGeom>
                <a:avLst/>
                <a:gdLst/>
                <a:ahLst/>
                <a:cxnLst/>
                <a:rect l="l" t="t" r="r" b="b"/>
                <a:pathLst>
                  <a:path w="13502" h="7993" extrusionOk="0">
                    <a:moveTo>
                      <a:pt x="13381" y="0"/>
                    </a:moveTo>
                    <a:cubicBezTo>
                      <a:pt x="13363" y="0"/>
                      <a:pt x="13344" y="5"/>
                      <a:pt x="13327" y="16"/>
                    </a:cubicBezTo>
                    <a:lnTo>
                      <a:pt x="0" y="7701"/>
                    </a:lnTo>
                    <a:lnTo>
                      <a:pt x="0" y="7993"/>
                    </a:lnTo>
                    <a:lnTo>
                      <a:pt x="13443" y="230"/>
                    </a:lnTo>
                    <a:cubicBezTo>
                      <a:pt x="13482" y="211"/>
                      <a:pt x="13502" y="133"/>
                      <a:pt x="13482" y="55"/>
                    </a:cubicBezTo>
                    <a:cubicBezTo>
                      <a:pt x="13469" y="28"/>
                      <a:pt x="13426" y="0"/>
                      <a:pt x="13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2"/>
              <p:cNvSpPr/>
              <p:nvPr/>
            </p:nvSpPr>
            <p:spPr>
              <a:xfrm>
                <a:off x="415475" y="1753225"/>
                <a:ext cx="307900" cy="179700"/>
              </a:xfrm>
              <a:custGeom>
                <a:avLst/>
                <a:gdLst/>
                <a:ahLst/>
                <a:cxnLst/>
                <a:rect l="l" t="t" r="r" b="b"/>
                <a:pathLst>
                  <a:path w="12316" h="7188" extrusionOk="0">
                    <a:moveTo>
                      <a:pt x="12179" y="1"/>
                    </a:moveTo>
                    <a:cubicBezTo>
                      <a:pt x="12160" y="1"/>
                      <a:pt x="12141" y="3"/>
                      <a:pt x="12121" y="8"/>
                    </a:cubicBezTo>
                    <a:lnTo>
                      <a:pt x="1" y="7012"/>
                    </a:lnTo>
                    <a:cubicBezTo>
                      <a:pt x="20" y="7012"/>
                      <a:pt x="40" y="7051"/>
                      <a:pt x="59" y="7051"/>
                    </a:cubicBezTo>
                    <a:cubicBezTo>
                      <a:pt x="117" y="7109"/>
                      <a:pt x="156" y="7148"/>
                      <a:pt x="215" y="7187"/>
                    </a:cubicBezTo>
                    <a:lnTo>
                      <a:pt x="12257" y="242"/>
                    </a:lnTo>
                    <a:cubicBezTo>
                      <a:pt x="12296" y="203"/>
                      <a:pt x="12316" y="125"/>
                      <a:pt x="12296" y="67"/>
                    </a:cubicBezTo>
                    <a:cubicBezTo>
                      <a:pt x="12282" y="23"/>
                      <a:pt x="12234" y="1"/>
                      <a:pt x="12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2"/>
              <p:cNvSpPr/>
              <p:nvPr/>
            </p:nvSpPr>
            <p:spPr>
              <a:xfrm>
                <a:off x="540950" y="1769925"/>
                <a:ext cx="211600" cy="123600"/>
              </a:xfrm>
              <a:custGeom>
                <a:avLst/>
                <a:gdLst/>
                <a:ahLst/>
                <a:cxnLst/>
                <a:rect l="l" t="t" r="r" b="b"/>
                <a:pathLst>
                  <a:path w="8464" h="4944" extrusionOk="0">
                    <a:moveTo>
                      <a:pt x="8336" y="1"/>
                    </a:moveTo>
                    <a:cubicBezTo>
                      <a:pt x="8313" y="1"/>
                      <a:pt x="8290" y="7"/>
                      <a:pt x="8269" y="21"/>
                    </a:cubicBezTo>
                    <a:lnTo>
                      <a:pt x="1" y="4788"/>
                    </a:lnTo>
                    <a:cubicBezTo>
                      <a:pt x="40" y="4788"/>
                      <a:pt x="59" y="4827"/>
                      <a:pt x="79" y="4827"/>
                    </a:cubicBezTo>
                    <a:cubicBezTo>
                      <a:pt x="137" y="4846"/>
                      <a:pt x="176" y="4885"/>
                      <a:pt x="234" y="4943"/>
                    </a:cubicBezTo>
                    <a:lnTo>
                      <a:pt x="8406" y="216"/>
                    </a:lnTo>
                    <a:cubicBezTo>
                      <a:pt x="8444" y="196"/>
                      <a:pt x="8464" y="118"/>
                      <a:pt x="8444" y="60"/>
                    </a:cubicBezTo>
                    <a:cubicBezTo>
                      <a:pt x="8419" y="22"/>
                      <a:pt x="8378" y="1"/>
                      <a:pt x="8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2"/>
              <p:cNvSpPr/>
              <p:nvPr/>
            </p:nvSpPr>
            <p:spPr>
              <a:xfrm>
                <a:off x="357125" y="1786800"/>
                <a:ext cx="424125" cy="249225"/>
              </a:xfrm>
              <a:custGeom>
                <a:avLst/>
                <a:gdLst/>
                <a:ahLst/>
                <a:cxnLst/>
                <a:rect l="l" t="t" r="r" b="b"/>
                <a:pathLst>
                  <a:path w="16965" h="9969" extrusionOk="0">
                    <a:moveTo>
                      <a:pt x="16828" y="0"/>
                    </a:moveTo>
                    <a:cubicBezTo>
                      <a:pt x="16809" y="0"/>
                      <a:pt x="16790" y="3"/>
                      <a:pt x="16770" y="8"/>
                    </a:cubicBezTo>
                    <a:lnTo>
                      <a:pt x="0" y="9696"/>
                    </a:lnTo>
                    <a:lnTo>
                      <a:pt x="0" y="9969"/>
                    </a:lnTo>
                    <a:lnTo>
                      <a:pt x="16887" y="222"/>
                    </a:lnTo>
                    <a:cubicBezTo>
                      <a:pt x="16965" y="183"/>
                      <a:pt x="16965" y="105"/>
                      <a:pt x="16945" y="66"/>
                    </a:cubicBezTo>
                    <a:cubicBezTo>
                      <a:pt x="16931" y="22"/>
                      <a:pt x="16883" y="0"/>
                      <a:pt x="16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2"/>
              <p:cNvSpPr/>
              <p:nvPr/>
            </p:nvSpPr>
            <p:spPr>
              <a:xfrm>
                <a:off x="637275" y="1803325"/>
                <a:ext cx="173175" cy="101875"/>
              </a:xfrm>
              <a:custGeom>
                <a:avLst/>
                <a:gdLst/>
                <a:ahLst/>
                <a:cxnLst/>
                <a:rect l="l" t="t" r="r" b="b"/>
                <a:pathLst>
                  <a:path w="6927" h="4075" extrusionOk="0">
                    <a:moveTo>
                      <a:pt x="6793" y="0"/>
                    </a:moveTo>
                    <a:cubicBezTo>
                      <a:pt x="6773" y="0"/>
                      <a:pt x="6752" y="3"/>
                      <a:pt x="6731" y="8"/>
                    </a:cubicBezTo>
                    <a:lnTo>
                      <a:pt x="0" y="3899"/>
                    </a:lnTo>
                    <a:cubicBezTo>
                      <a:pt x="20" y="3899"/>
                      <a:pt x="20" y="3899"/>
                      <a:pt x="39" y="3919"/>
                    </a:cubicBezTo>
                    <a:lnTo>
                      <a:pt x="195" y="4074"/>
                    </a:lnTo>
                    <a:lnTo>
                      <a:pt x="6848" y="222"/>
                    </a:lnTo>
                    <a:cubicBezTo>
                      <a:pt x="6907" y="203"/>
                      <a:pt x="6926" y="125"/>
                      <a:pt x="6907" y="47"/>
                    </a:cubicBezTo>
                    <a:cubicBezTo>
                      <a:pt x="6892" y="18"/>
                      <a:pt x="6847" y="0"/>
                      <a:pt x="6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2"/>
              <p:cNvSpPr/>
              <p:nvPr/>
            </p:nvSpPr>
            <p:spPr>
              <a:xfrm>
                <a:off x="635325" y="1907600"/>
                <a:ext cx="25" cy="25"/>
              </a:xfrm>
              <a:custGeom>
                <a:avLst/>
                <a:gdLst/>
                <a:ahLst/>
                <a:cxnLst/>
                <a:rect l="l" t="t" r="r" b="b"/>
                <a:pathLst>
                  <a:path w="1" h="1" extrusionOk="0">
                    <a:moveTo>
                      <a:pt x="0" y="0"/>
                    </a:move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2"/>
              <p:cNvSpPr/>
              <p:nvPr/>
            </p:nvSpPr>
            <p:spPr>
              <a:xfrm>
                <a:off x="719450" y="1819650"/>
                <a:ext cx="119675" cy="70475"/>
              </a:xfrm>
              <a:custGeom>
                <a:avLst/>
                <a:gdLst/>
                <a:ahLst/>
                <a:cxnLst/>
                <a:rect l="l" t="t" r="r" b="b"/>
                <a:pathLst>
                  <a:path w="4787" h="2819" extrusionOk="0">
                    <a:moveTo>
                      <a:pt x="4656" y="0"/>
                    </a:moveTo>
                    <a:cubicBezTo>
                      <a:pt x="4636" y="0"/>
                      <a:pt x="4615" y="5"/>
                      <a:pt x="4592" y="17"/>
                    </a:cubicBezTo>
                    <a:lnTo>
                      <a:pt x="1" y="2662"/>
                    </a:lnTo>
                    <a:cubicBezTo>
                      <a:pt x="20" y="2682"/>
                      <a:pt x="40" y="2682"/>
                      <a:pt x="59" y="2701"/>
                    </a:cubicBezTo>
                    <a:cubicBezTo>
                      <a:pt x="137" y="2760"/>
                      <a:pt x="196" y="2779"/>
                      <a:pt x="215" y="2818"/>
                    </a:cubicBezTo>
                    <a:lnTo>
                      <a:pt x="4709" y="231"/>
                    </a:lnTo>
                    <a:cubicBezTo>
                      <a:pt x="4767" y="192"/>
                      <a:pt x="4787" y="133"/>
                      <a:pt x="4767" y="55"/>
                    </a:cubicBezTo>
                    <a:cubicBezTo>
                      <a:pt x="4740" y="28"/>
                      <a:pt x="4703" y="0"/>
                      <a:pt x="46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2"/>
              <p:cNvSpPr/>
              <p:nvPr/>
            </p:nvSpPr>
            <p:spPr>
              <a:xfrm>
                <a:off x="1478700" y="1575900"/>
                <a:ext cx="3425" cy="6825"/>
              </a:xfrm>
              <a:custGeom>
                <a:avLst/>
                <a:gdLst/>
                <a:ahLst/>
                <a:cxnLst/>
                <a:rect l="l" t="t" r="r" b="b"/>
                <a:pathLst>
                  <a:path w="137" h="273" extrusionOk="0">
                    <a:moveTo>
                      <a:pt x="136" y="0"/>
                    </a:moveTo>
                    <a:cubicBezTo>
                      <a:pt x="97" y="0"/>
                      <a:pt x="39" y="0"/>
                      <a:pt x="20" y="58"/>
                    </a:cubicBezTo>
                    <a:cubicBezTo>
                      <a:pt x="0" y="97"/>
                      <a:pt x="0" y="175"/>
                      <a:pt x="78" y="234"/>
                    </a:cubicBezTo>
                    <a:lnTo>
                      <a:pt x="136" y="272"/>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1450000" y="1592425"/>
                <a:ext cx="32125" cy="23850"/>
              </a:xfrm>
              <a:custGeom>
                <a:avLst/>
                <a:gdLst/>
                <a:ahLst/>
                <a:cxnLst/>
                <a:rect l="l" t="t" r="r" b="b"/>
                <a:pathLst>
                  <a:path w="1285" h="954" extrusionOk="0">
                    <a:moveTo>
                      <a:pt x="124" y="1"/>
                    </a:moveTo>
                    <a:cubicBezTo>
                      <a:pt x="80" y="1"/>
                      <a:pt x="46" y="27"/>
                      <a:pt x="20" y="78"/>
                    </a:cubicBezTo>
                    <a:cubicBezTo>
                      <a:pt x="0" y="117"/>
                      <a:pt x="0" y="195"/>
                      <a:pt x="78" y="234"/>
                    </a:cubicBezTo>
                    <a:lnTo>
                      <a:pt x="1284" y="954"/>
                    </a:lnTo>
                    <a:lnTo>
                      <a:pt x="1284" y="662"/>
                    </a:lnTo>
                    <a:lnTo>
                      <a:pt x="195" y="20"/>
                    </a:lnTo>
                    <a:cubicBezTo>
                      <a:pt x="169" y="7"/>
                      <a:pt x="145" y="1"/>
                      <a:pt x="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2"/>
              <p:cNvSpPr/>
              <p:nvPr/>
            </p:nvSpPr>
            <p:spPr>
              <a:xfrm>
                <a:off x="1420825" y="1608975"/>
                <a:ext cx="61300" cy="39900"/>
              </a:xfrm>
              <a:custGeom>
                <a:avLst/>
                <a:gdLst/>
                <a:ahLst/>
                <a:cxnLst/>
                <a:rect l="l" t="t" r="r" b="b"/>
                <a:pathLst>
                  <a:path w="2452" h="1596" extrusionOk="0">
                    <a:moveTo>
                      <a:pt x="195" y="0"/>
                    </a:moveTo>
                    <a:cubicBezTo>
                      <a:pt x="136" y="0"/>
                      <a:pt x="78" y="0"/>
                      <a:pt x="19" y="78"/>
                    </a:cubicBezTo>
                    <a:cubicBezTo>
                      <a:pt x="0" y="117"/>
                      <a:pt x="0" y="195"/>
                      <a:pt x="78" y="234"/>
                    </a:cubicBezTo>
                    <a:lnTo>
                      <a:pt x="2451" y="1595"/>
                    </a:lnTo>
                    <a:lnTo>
                      <a:pt x="2451" y="1304"/>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1392125" y="1625800"/>
                <a:ext cx="90000" cy="56625"/>
              </a:xfrm>
              <a:custGeom>
                <a:avLst/>
                <a:gdLst/>
                <a:ahLst/>
                <a:cxnLst/>
                <a:rect l="l" t="t" r="r" b="b"/>
                <a:pathLst>
                  <a:path w="3600" h="2265" extrusionOk="0">
                    <a:moveTo>
                      <a:pt x="145" y="0"/>
                    </a:moveTo>
                    <a:cubicBezTo>
                      <a:pt x="99" y="0"/>
                      <a:pt x="53" y="18"/>
                      <a:pt x="39" y="47"/>
                    </a:cubicBezTo>
                    <a:cubicBezTo>
                      <a:pt x="0" y="105"/>
                      <a:pt x="0" y="183"/>
                      <a:pt x="78" y="222"/>
                    </a:cubicBezTo>
                    <a:lnTo>
                      <a:pt x="3599" y="2265"/>
                    </a:lnTo>
                    <a:lnTo>
                      <a:pt x="3599" y="1973"/>
                    </a:lnTo>
                    <a:lnTo>
                      <a:pt x="195" y="8"/>
                    </a:lnTo>
                    <a:cubicBezTo>
                      <a:pt x="179" y="3"/>
                      <a:pt x="162"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1363900" y="1642300"/>
                <a:ext cx="118225" cy="73700"/>
              </a:xfrm>
              <a:custGeom>
                <a:avLst/>
                <a:gdLst/>
                <a:ahLst/>
                <a:cxnLst/>
                <a:rect l="l" t="t" r="r" b="b"/>
                <a:pathLst>
                  <a:path w="4729" h="2948" extrusionOk="0">
                    <a:moveTo>
                      <a:pt x="116" y="0"/>
                    </a:moveTo>
                    <a:cubicBezTo>
                      <a:pt x="70" y="0"/>
                      <a:pt x="33" y="30"/>
                      <a:pt x="20" y="68"/>
                    </a:cubicBezTo>
                    <a:cubicBezTo>
                      <a:pt x="1" y="126"/>
                      <a:pt x="1" y="204"/>
                      <a:pt x="59" y="243"/>
                    </a:cubicBezTo>
                    <a:lnTo>
                      <a:pt x="4728" y="2947"/>
                    </a:lnTo>
                    <a:lnTo>
                      <a:pt x="4728" y="2655"/>
                    </a:lnTo>
                    <a:lnTo>
                      <a:pt x="195" y="29"/>
                    </a:lnTo>
                    <a:cubicBezTo>
                      <a:pt x="168" y="9"/>
                      <a:pt x="141"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1334725" y="1658900"/>
                <a:ext cx="147400" cy="89675"/>
              </a:xfrm>
              <a:custGeom>
                <a:avLst/>
                <a:gdLst/>
                <a:ahLst/>
                <a:cxnLst/>
                <a:rect l="l" t="t" r="r" b="b"/>
                <a:pathLst>
                  <a:path w="5896" h="3587" extrusionOk="0">
                    <a:moveTo>
                      <a:pt x="117" y="1"/>
                    </a:moveTo>
                    <a:cubicBezTo>
                      <a:pt x="79" y="1"/>
                      <a:pt x="43" y="20"/>
                      <a:pt x="20" y="65"/>
                    </a:cubicBezTo>
                    <a:cubicBezTo>
                      <a:pt x="1" y="124"/>
                      <a:pt x="1" y="182"/>
                      <a:pt x="59" y="240"/>
                    </a:cubicBezTo>
                    <a:lnTo>
                      <a:pt x="5895" y="3587"/>
                    </a:lnTo>
                    <a:lnTo>
                      <a:pt x="5895" y="3334"/>
                    </a:lnTo>
                    <a:lnTo>
                      <a:pt x="195" y="26"/>
                    </a:lnTo>
                    <a:cubicBezTo>
                      <a:pt x="171" y="10"/>
                      <a:pt x="14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1306025" y="1675425"/>
                <a:ext cx="176100" cy="106725"/>
              </a:xfrm>
              <a:custGeom>
                <a:avLst/>
                <a:gdLst/>
                <a:ahLst/>
                <a:cxnLst/>
                <a:rect l="l" t="t" r="r" b="b"/>
                <a:pathLst>
                  <a:path w="7044" h="4269" extrusionOk="0">
                    <a:moveTo>
                      <a:pt x="138" y="0"/>
                    </a:moveTo>
                    <a:cubicBezTo>
                      <a:pt x="82" y="0"/>
                      <a:pt x="35" y="22"/>
                      <a:pt x="20" y="66"/>
                    </a:cubicBezTo>
                    <a:cubicBezTo>
                      <a:pt x="1" y="105"/>
                      <a:pt x="1" y="182"/>
                      <a:pt x="78" y="241"/>
                    </a:cubicBezTo>
                    <a:lnTo>
                      <a:pt x="7043" y="4268"/>
                    </a:lnTo>
                    <a:lnTo>
                      <a:pt x="7043" y="3976"/>
                    </a:lnTo>
                    <a:lnTo>
                      <a:pt x="195" y="7"/>
                    </a:lnTo>
                    <a:cubicBezTo>
                      <a:pt x="176" y="3"/>
                      <a:pt x="156" y="0"/>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2"/>
              <p:cNvSpPr/>
              <p:nvPr/>
            </p:nvSpPr>
            <p:spPr>
              <a:xfrm>
                <a:off x="1277325" y="1692125"/>
                <a:ext cx="204800" cy="123575"/>
              </a:xfrm>
              <a:custGeom>
                <a:avLst/>
                <a:gdLst/>
                <a:ahLst/>
                <a:cxnLst/>
                <a:rect l="l" t="t" r="r" b="b"/>
                <a:pathLst>
                  <a:path w="8192" h="4943" extrusionOk="0">
                    <a:moveTo>
                      <a:pt x="120" y="1"/>
                    </a:moveTo>
                    <a:cubicBezTo>
                      <a:pt x="72" y="1"/>
                      <a:pt x="33" y="27"/>
                      <a:pt x="20" y="79"/>
                    </a:cubicBezTo>
                    <a:cubicBezTo>
                      <a:pt x="1" y="118"/>
                      <a:pt x="1" y="195"/>
                      <a:pt x="79" y="254"/>
                    </a:cubicBezTo>
                    <a:lnTo>
                      <a:pt x="8191" y="4942"/>
                    </a:lnTo>
                    <a:lnTo>
                      <a:pt x="8191" y="4651"/>
                    </a:lnTo>
                    <a:lnTo>
                      <a:pt x="195" y="20"/>
                    </a:lnTo>
                    <a:cubicBezTo>
                      <a:pt x="169" y="7"/>
                      <a:pt x="143" y="1"/>
                      <a:pt x="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2"/>
              <p:cNvSpPr/>
              <p:nvPr/>
            </p:nvSpPr>
            <p:spPr>
              <a:xfrm>
                <a:off x="1248625" y="1708875"/>
                <a:ext cx="233000" cy="136000"/>
              </a:xfrm>
              <a:custGeom>
                <a:avLst/>
                <a:gdLst/>
                <a:ahLst/>
                <a:cxnLst/>
                <a:rect l="l" t="t" r="r" b="b"/>
                <a:pathLst>
                  <a:path w="9320" h="5440" extrusionOk="0">
                    <a:moveTo>
                      <a:pt x="141" y="0"/>
                    </a:moveTo>
                    <a:cubicBezTo>
                      <a:pt x="105" y="0"/>
                      <a:pt x="65" y="14"/>
                      <a:pt x="40" y="51"/>
                    </a:cubicBezTo>
                    <a:cubicBezTo>
                      <a:pt x="1" y="109"/>
                      <a:pt x="1" y="187"/>
                      <a:pt x="79" y="226"/>
                    </a:cubicBezTo>
                    <a:lnTo>
                      <a:pt x="9106" y="5440"/>
                    </a:lnTo>
                    <a:cubicBezTo>
                      <a:pt x="9125" y="5381"/>
                      <a:pt x="9184" y="5342"/>
                      <a:pt x="9242" y="5304"/>
                    </a:cubicBezTo>
                    <a:cubicBezTo>
                      <a:pt x="9281" y="5304"/>
                      <a:pt x="9300" y="5284"/>
                      <a:pt x="9320" y="5284"/>
                    </a:cubicBezTo>
                    <a:lnTo>
                      <a:pt x="196" y="12"/>
                    </a:lnTo>
                    <a:cubicBezTo>
                      <a:pt x="181" y="5"/>
                      <a:pt x="162"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2"/>
              <p:cNvSpPr/>
              <p:nvPr/>
            </p:nvSpPr>
            <p:spPr>
              <a:xfrm>
                <a:off x="1219450" y="1725500"/>
                <a:ext cx="262675" cy="156350"/>
              </a:xfrm>
              <a:custGeom>
                <a:avLst/>
                <a:gdLst/>
                <a:ahLst/>
                <a:cxnLst/>
                <a:rect l="l" t="t" r="r" b="b"/>
                <a:pathLst>
                  <a:path w="10507" h="6254" extrusionOk="0">
                    <a:moveTo>
                      <a:pt x="146" y="1"/>
                    </a:moveTo>
                    <a:cubicBezTo>
                      <a:pt x="99" y="1"/>
                      <a:pt x="54" y="19"/>
                      <a:pt x="40" y="47"/>
                    </a:cubicBezTo>
                    <a:cubicBezTo>
                      <a:pt x="1" y="106"/>
                      <a:pt x="1" y="183"/>
                      <a:pt x="78" y="222"/>
                    </a:cubicBezTo>
                    <a:lnTo>
                      <a:pt x="10506" y="6253"/>
                    </a:lnTo>
                    <a:lnTo>
                      <a:pt x="10506" y="5961"/>
                    </a:lnTo>
                    <a:lnTo>
                      <a:pt x="195" y="8"/>
                    </a:lnTo>
                    <a:cubicBezTo>
                      <a:pt x="180" y="3"/>
                      <a:pt x="163"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2"/>
              <p:cNvSpPr/>
              <p:nvPr/>
            </p:nvSpPr>
            <p:spPr>
              <a:xfrm>
                <a:off x="1191250" y="1742000"/>
                <a:ext cx="290875" cy="173400"/>
              </a:xfrm>
              <a:custGeom>
                <a:avLst/>
                <a:gdLst/>
                <a:ahLst/>
                <a:cxnLst/>
                <a:rect l="l" t="t" r="r" b="b"/>
                <a:pathLst>
                  <a:path w="11635" h="6936" extrusionOk="0">
                    <a:moveTo>
                      <a:pt x="116" y="0"/>
                    </a:moveTo>
                    <a:cubicBezTo>
                      <a:pt x="70" y="0"/>
                      <a:pt x="32" y="30"/>
                      <a:pt x="20" y="68"/>
                    </a:cubicBezTo>
                    <a:cubicBezTo>
                      <a:pt x="0" y="126"/>
                      <a:pt x="0" y="204"/>
                      <a:pt x="59" y="243"/>
                    </a:cubicBezTo>
                    <a:lnTo>
                      <a:pt x="11634" y="6936"/>
                    </a:lnTo>
                    <a:lnTo>
                      <a:pt x="11634" y="6644"/>
                    </a:lnTo>
                    <a:lnTo>
                      <a:pt x="195" y="29"/>
                    </a:lnTo>
                    <a:cubicBezTo>
                      <a:pt x="168" y="9"/>
                      <a:pt x="141"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2"/>
              <p:cNvSpPr/>
              <p:nvPr/>
            </p:nvSpPr>
            <p:spPr>
              <a:xfrm>
                <a:off x="1162050" y="1758275"/>
                <a:ext cx="320075" cy="189725"/>
              </a:xfrm>
              <a:custGeom>
                <a:avLst/>
                <a:gdLst/>
                <a:ahLst/>
                <a:cxnLst/>
                <a:rect l="l" t="t" r="r" b="b"/>
                <a:pathLst>
                  <a:path w="12803" h="7589" extrusionOk="0">
                    <a:moveTo>
                      <a:pt x="196" y="1"/>
                    </a:moveTo>
                    <a:cubicBezTo>
                      <a:pt x="137" y="1"/>
                      <a:pt x="59" y="1"/>
                      <a:pt x="20" y="79"/>
                    </a:cubicBezTo>
                    <a:cubicBezTo>
                      <a:pt x="1" y="137"/>
                      <a:pt x="1" y="195"/>
                      <a:pt x="59" y="254"/>
                    </a:cubicBezTo>
                    <a:lnTo>
                      <a:pt x="12802" y="7588"/>
                    </a:lnTo>
                    <a:lnTo>
                      <a:pt x="12802" y="7296"/>
                    </a:lnTo>
                    <a:lnTo>
                      <a:pt x="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2"/>
              <p:cNvSpPr/>
              <p:nvPr/>
            </p:nvSpPr>
            <p:spPr>
              <a:xfrm>
                <a:off x="1133375" y="1775125"/>
                <a:ext cx="348750" cy="206425"/>
              </a:xfrm>
              <a:custGeom>
                <a:avLst/>
                <a:gdLst/>
                <a:ahLst/>
                <a:cxnLst/>
                <a:rect l="l" t="t" r="r" b="b"/>
                <a:pathLst>
                  <a:path w="13950" h="8257" extrusionOk="0">
                    <a:moveTo>
                      <a:pt x="137" y="0"/>
                    </a:moveTo>
                    <a:cubicBezTo>
                      <a:pt x="82" y="0"/>
                      <a:pt x="34" y="22"/>
                      <a:pt x="20" y="66"/>
                    </a:cubicBezTo>
                    <a:cubicBezTo>
                      <a:pt x="0" y="105"/>
                      <a:pt x="0" y="183"/>
                      <a:pt x="78" y="222"/>
                    </a:cubicBezTo>
                    <a:lnTo>
                      <a:pt x="13949" y="8257"/>
                    </a:lnTo>
                    <a:lnTo>
                      <a:pt x="13949" y="7965"/>
                    </a:lnTo>
                    <a:lnTo>
                      <a:pt x="195" y="8"/>
                    </a:lnTo>
                    <a:cubicBezTo>
                      <a:pt x="175" y="3"/>
                      <a:pt x="156"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2"/>
              <p:cNvSpPr/>
              <p:nvPr/>
            </p:nvSpPr>
            <p:spPr>
              <a:xfrm>
                <a:off x="1104675" y="1791850"/>
                <a:ext cx="378425" cy="223250"/>
              </a:xfrm>
              <a:custGeom>
                <a:avLst/>
                <a:gdLst/>
                <a:ahLst/>
                <a:cxnLst/>
                <a:rect l="l" t="t" r="r" b="b"/>
                <a:pathLst>
                  <a:path w="15137" h="8930" extrusionOk="0">
                    <a:moveTo>
                      <a:pt x="124" y="0"/>
                    </a:moveTo>
                    <a:cubicBezTo>
                      <a:pt x="80" y="0"/>
                      <a:pt x="46" y="26"/>
                      <a:pt x="20" y="78"/>
                    </a:cubicBezTo>
                    <a:cubicBezTo>
                      <a:pt x="0" y="117"/>
                      <a:pt x="0" y="195"/>
                      <a:pt x="78" y="253"/>
                    </a:cubicBezTo>
                    <a:lnTo>
                      <a:pt x="15136" y="8930"/>
                    </a:lnTo>
                    <a:lnTo>
                      <a:pt x="15136" y="8638"/>
                    </a:lnTo>
                    <a:lnTo>
                      <a:pt x="195" y="20"/>
                    </a:lnTo>
                    <a:cubicBezTo>
                      <a:pt x="169" y="7"/>
                      <a:pt x="145"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2"/>
              <p:cNvSpPr/>
              <p:nvPr/>
            </p:nvSpPr>
            <p:spPr>
              <a:xfrm>
                <a:off x="1075500" y="1808600"/>
                <a:ext cx="406625" cy="239100"/>
              </a:xfrm>
              <a:custGeom>
                <a:avLst/>
                <a:gdLst/>
                <a:ahLst/>
                <a:cxnLst/>
                <a:rect l="l" t="t" r="r" b="b"/>
                <a:pathLst>
                  <a:path w="16265" h="9564" extrusionOk="0">
                    <a:moveTo>
                      <a:pt x="145" y="0"/>
                    </a:moveTo>
                    <a:cubicBezTo>
                      <a:pt x="106" y="0"/>
                      <a:pt x="58" y="18"/>
                      <a:pt x="19" y="69"/>
                    </a:cubicBezTo>
                    <a:cubicBezTo>
                      <a:pt x="0" y="108"/>
                      <a:pt x="0" y="186"/>
                      <a:pt x="78" y="225"/>
                    </a:cubicBezTo>
                    <a:lnTo>
                      <a:pt x="16264" y="9563"/>
                    </a:lnTo>
                    <a:lnTo>
                      <a:pt x="16264" y="9272"/>
                    </a:lnTo>
                    <a:lnTo>
                      <a:pt x="195" y="11"/>
                    </a:lnTo>
                    <a:cubicBezTo>
                      <a:pt x="182" y="5"/>
                      <a:pt x="164"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2"/>
              <p:cNvSpPr/>
              <p:nvPr/>
            </p:nvSpPr>
            <p:spPr>
              <a:xfrm>
                <a:off x="1046800" y="1825200"/>
                <a:ext cx="435325" cy="256050"/>
              </a:xfrm>
              <a:custGeom>
                <a:avLst/>
                <a:gdLst/>
                <a:ahLst/>
                <a:cxnLst/>
                <a:rect l="l" t="t" r="r" b="b"/>
                <a:pathLst>
                  <a:path w="17413" h="10242" extrusionOk="0">
                    <a:moveTo>
                      <a:pt x="145" y="1"/>
                    </a:moveTo>
                    <a:cubicBezTo>
                      <a:pt x="99" y="1"/>
                      <a:pt x="53" y="19"/>
                      <a:pt x="39" y="47"/>
                    </a:cubicBezTo>
                    <a:cubicBezTo>
                      <a:pt x="0" y="106"/>
                      <a:pt x="0" y="164"/>
                      <a:pt x="78" y="223"/>
                    </a:cubicBezTo>
                    <a:lnTo>
                      <a:pt x="17412" y="10242"/>
                    </a:lnTo>
                    <a:lnTo>
                      <a:pt x="17412" y="9950"/>
                    </a:lnTo>
                    <a:lnTo>
                      <a:pt x="195" y="9"/>
                    </a:lnTo>
                    <a:cubicBezTo>
                      <a:pt x="179" y="3"/>
                      <a:pt x="162" y="1"/>
                      <a:pt x="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2"/>
              <p:cNvSpPr/>
              <p:nvPr/>
            </p:nvSpPr>
            <p:spPr>
              <a:xfrm>
                <a:off x="1193200" y="1320050"/>
                <a:ext cx="288425" cy="171725"/>
              </a:xfrm>
              <a:custGeom>
                <a:avLst/>
                <a:gdLst/>
                <a:ahLst/>
                <a:cxnLst/>
                <a:rect l="l" t="t" r="r" b="b"/>
                <a:pathLst>
                  <a:path w="11537" h="6869" extrusionOk="0">
                    <a:moveTo>
                      <a:pt x="11537" y="1"/>
                    </a:moveTo>
                    <a:lnTo>
                      <a:pt x="58" y="6615"/>
                    </a:lnTo>
                    <a:cubicBezTo>
                      <a:pt x="39" y="6693"/>
                      <a:pt x="0" y="6771"/>
                      <a:pt x="39" y="6810"/>
                    </a:cubicBezTo>
                    <a:cubicBezTo>
                      <a:pt x="58" y="6868"/>
                      <a:pt x="117" y="6868"/>
                      <a:pt x="136" y="6868"/>
                    </a:cubicBezTo>
                    <a:cubicBezTo>
                      <a:pt x="156" y="6868"/>
                      <a:pt x="175" y="6868"/>
                      <a:pt x="175" y="6829"/>
                    </a:cubicBezTo>
                    <a:lnTo>
                      <a:pt x="11537" y="293"/>
                    </a:lnTo>
                    <a:lnTo>
                      <a:pt x="1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2"/>
              <p:cNvSpPr/>
              <p:nvPr/>
            </p:nvSpPr>
            <p:spPr>
              <a:xfrm>
                <a:off x="1166925" y="1288925"/>
                <a:ext cx="314700" cy="187275"/>
              </a:xfrm>
              <a:custGeom>
                <a:avLst/>
                <a:gdLst/>
                <a:ahLst/>
                <a:cxnLst/>
                <a:rect l="l" t="t" r="r" b="b"/>
                <a:pathLst>
                  <a:path w="12588" h="7491" extrusionOk="0">
                    <a:moveTo>
                      <a:pt x="12588" y="1"/>
                    </a:moveTo>
                    <a:lnTo>
                      <a:pt x="39" y="7257"/>
                    </a:lnTo>
                    <a:cubicBezTo>
                      <a:pt x="20" y="7296"/>
                      <a:pt x="1" y="7394"/>
                      <a:pt x="20" y="7452"/>
                    </a:cubicBezTo>
                    <a:cubicBezTo>
                      <a:pt x="39" y="7491"/>
                      <a:pt x="78" y="7491"/>
                      <a:pt x="117" y="7491"/>
                    </a:cubicBezTo>
                    <a:cubicBezTo>
                      <a:pt x="137" y="7491"/>
                      <a:pt x="156" y="7491"/>
                      <a:pt x="156" y="7471"/>
                    </a:cubicBezTo>
                    <a:lnTo>
                      <a:pt x="12588" y="292"/>
                    </a:lnTo>
                    <a:lnTo>
                      <a:pt x="125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2"/>
              <p:cNvSpPr/>
              <p:nvPr/>
            </p:nvSpPr>
            <p:spPr>
              <a:xfrm>
                <a:off x="1140175" y="1258275"/>
                <a:ext cx="341450" cy="202375"/>
              </a:xfrm>
              <a:custGeom>
                <a:avLst/>
                <a:gdLst/>
                <a:ahLst/>
                <a:cxnLst/>
                <a:rect l="l" t="t" r="r" b="b"/>
                <a:pathLst>
                  <a:path w="13658" h="8095" extrusionOk="0">
                    <a:moveTo>
                      <a:pt x="13658" y="1"/>
                    </a:moveTo>
                    <a:lnTo>
                      <a:pt x="39" y="7841"/>
                    </a:lnTo>
                    <a:cubicBezTo>
                      <a:pt x="1" y="7919"/>
                      <a:pt x="1" y="7997"/>
                      <a:pt x="20" y="8036"/>
                    </a:cubicBezTo>
                    <a:cubicBezTo>
                      <a:pt x="39" y="8094"/>
                      <a:pt x="98" y="8094"/>
                      <a:pt x="117" y="8094"/>
                    </a:cubicBezTo>
                    <a:cubicBezTo>
                      <a:pt x="137" y="8094"/>
                      <a:pt x="156" y="8094"/>
                      <a:pt x="156" y="8075"/>
                    </a:cubicBezTo>
                    <a:lnTo>
                      <a:pt x="13658" y="293"/>
                    </a:lnTo>
                    <a:lnTo>
                      <a:pt x="136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2"/>
              <p:cNvSpPr/>
              <p:nvPr/>
            </p:nvSpPr>
            <p:spPr>
              <a:xfrm>
                <a:off x="1112450" y="1227150"/>
                <a:ext cx="369175" cy="218425"/>
              </a:xfrm>
              <a:custGeom>
                <a:avLst/>
                <a:gdLst/>
                <a:ahLst/>
                <a:cxnLst/>
                <a:rect l="l" t="t" r="r" b="b"/>
                <a:pathLst>
                  <a:path w="14767" h="8737" extrusionOk="0">
                    <a:moveTo>
                      <a:pt x="14767" y="1"/>
                    </a:moveTo>
                    <a:lnTo>
                      <a:pt x="78" y="8483"/>
                    </a:lnTo>
                    <a:cubicBezTo>
                      <a:pt x="39" y="8542"/>
                      <a:pt x="1" y="8600"/>
                      <a:pt x="59" y="8678"/>
                    </a:cubicBezTo>
                    <a:cubicBezTo>
                      <a:pt x="78" y="8736"/>
                      <a:pt x="137" y="8736"/>
                      <a:pt x="156" y="8736"/>
                    </a:cubicBezTo>
                    <a:cubicBezTo>
                      <a:pt x="176" y="8736"/>
                      <a:pt x="195" y="8736"/>
                      <a:pt x="195" y="8697"/>
                    </a:cubicBezTo>
                    <a:lnTo>
                      <a:pt x="14767" y="293"/>
                    </a:lnTo>
                    <a:lnTo>
                      <a:pt x="14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a:off x="1085700" y="1195550"/>
                <a:ext cx="396425" cy="233975"/>
              </a:xfrm>
              <a:custGeom>
                <a:avLst/>
                <a:gdLst/>
                <a:ahLst/>
                <a:cxnLst/>
                <a:rect l="l" t="t" r="r" b="b"/>
                <a:pathLst>
                  <a:path w="15857" h="9359" extrusionOk="0">
                    <a:moveTo>
                      <a:pt x="15856" y="0"/>
                    </a:moveTo>
                    <a:lnTo>
                      <a:pt x="78" y="9086"/>
                    </a:lnTo>
                    <a:cubicBezTo>
                      <a:pt x="39" y="9183"/>
                      <a:pt x="1" y="9261"/>
                      <a:pt x="59" y="9319"/>
                    </a:cubicBezTo>
                    <a:cubicBezTo>
                      <a:pt x="78" y="9358"/>
                      <a:pt x="137" y="9358"/>
                      <a:pt x="156" y="9358"/>
                    </a:cubicBezTo>
                    <a:cubicBezTo>
                      <a:pt x="176" y="9358"/>
                      <a:pt x="195" y="9358"/>
                      <a:pt x="195" y="9339"/>
                    </a:cubicBezTo>
                    <a:lnTo>
                      <a:pt x="15856" y="292"/>
                    </a:lnTo>
                    <a:lnTo>
                      <a:pt x="15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058950" y="1164900"/>
                <a:ext cx="422675" cy="249550"/>
              </a:xfrm>
              <a:custGeom>
                <a:avLst/>
                <a:gdLst/>
                <a:ahLst/>
                <a:cxnLst/>
                <a:rect l="l" t="t" r="r" b="b"/>
                <a:pathLst>
                  <a:path w="16907" h="9982" extrusionOk="0">
                    <a:moveTo>
                      <a:pt x="16907" y="1"/>
                    </a:moveTo>
                    <a:lnTo>
                      <a:pt x="59" y="9728"/>
                    </a:lnTo>
                    <a:cubicBezTo>
                      <a:pt x="39" y="9786"/>
                      <a:pt x="1" y="9864"/>
                      <a:pt x="39" y="9923"/>
                    </a:cubicBezTo>
                    <a:cubicBezTo>
                      <a:pt x="59" y="9981"/>
                      <a:pt x="98" y="9981"/>
                      <a:pt x="137" y="9981"/>
                    </a:cubicBezTo>
                    <a:cubicBezTo>
                      <a:pt x="156" y="9981"/>
                      <a:pt x="176" y="9981"/>
                      <a:pt x="176" y="9962"/>
                    </a:cubicBezTo>
                    <a:lnTo>
                      <a:pt x="16907" y="292"/>
                    </a:lnTo>
                    <a:lnTo>
                      <a:pt x="16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1032200" y="1133300"/>
                <a:ext cx="449425" cy="265100"/>
              </a:xfrm>
              <a:custGeom>
                <a:avLst/>
                <a:gdLst/>
                <a:ahLst/>
                <a:cxnLst/>
                <a:rect l="l" t="t" r="r" b="b"/>
                <a:pathLst>
                  <a:path w="17977" h="10604" extrusionOk="0">
                    <a:moveTo>
                      <a:pt x="17977" y="0"/>
                    </a:moveTo>
                    <a:lnTo>
                      <a:pt x="59" y="10350"/>
                    </a:lnTo>
                    <a:cubicBezTo>
                      <a:pt x="39" y="10447"/>
                      <a:pt x="1" y="10506"/>
                      <a:pt x="39" y="10564"/>
                    </a:cubicBezTo>
                    <a:cubicBezTo>
                      <a:pt x="59" y="10603"/>
                      <a:pt x="98" y="10603"/>
                      <a:pt x="137" y="10603"/>
                    </a:cubicBezTo>
                    <a:cubicBezTo>
                      <a:pt x="156" y="10603"/>
                      <a:pt x="176" y="10603"/>
                      <a:pt x="176" y="10584"/>
                    </a:cubicBezTo>
                    <a:lnTo>
                      <a:pt x="17977" y="292"/>
                    </a:lnTo>
                    <a:lnTo>
                      <a:pt x="17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1005450" y="1103625"/>
                <a:ext cx="476175" cy="279675"/>
              </a:xfrm>
              <a:custGeom>
                <a:avLst/>
                <a:gdLst/>
                <a:ahLst/>
                <a:cxnLst/>
                <a:rect l="l" t="t" r="r" b="b"/>
                <a:pathLst>
                  <a:path w="19047" h="11187" extrusionOk="0">
                    <a:moveTo>
                      <a:pt x="19047" y="0"/>
                    </a:moveTo>
                    <a:lnTo>
                      <a:pt x="78" y="10973"/>
                    </a:lnTo>
                    <a:cubicBezTo>
                      <a:pt x="0" y="10992"/>
                      <a:pt x="0" y="11070"/>
                      <a:pt x="39" y="11148"/>
                    </a:cubicBezTo>
                    <a:cubicBezTo>
                      <a:pt x="59" y="11187"/>
                      <a:pt x="98" y="11187"/>
                      <a:pt x="137" y="11187"/>
                    </a:cubicBezTo>
                    <a:cubicBezTo>
                      <a:pt x="156" y="11187"/>
                      <a:pt x="176" y="11187"/>
                      <a:pt x="176" y="11167"/>
                    </a:cubicBezTo>
                    <a:lnTo>
                      <a:pt x="19047" y="273"/>
                    </a:lnTo>
                    <a:lnTo>
                      <a:pt x="19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951450" y="1137675"/>
                <a:ext cx="369200" cy="214500"/>
              </a:xfrm>
              <a:custGeom>
                <a:avLst/>
                <a:gdLst/>
                <a:ahLst/>
                <a:cxnLst/>
                <a:rect l="l" t="t" r="r" b="b"/>
                <a:pathLst>
                  <a:path w="14768" h="8580" extrusionOk="0">
                    <a:moveTo>
                      <a:pt x="14553" y="0"/>
                    </a:moveTo>
                    <a:lnTo>
                      <a:pt x="79" y="8366"/>
                    </a:lnTo>
                    <a:cubicBezTo>
                      <a:pt x="20" y="8385"/>
                      <a:pt x="1" y="8463"/>
                      <a:pt x="20" y="8541"/>
                    </a:cubicBezTo>
                    <a:cubicBezTo>
                      <a:pt x="59" y="8560"/>
                      <a:pt x="98" y="8580"/>
                      <a:pt x="157" y="8580"/>
                    </a:cubicBezTo>
                    <a:cubicBezTo>
                      <a:pt x="176" y="8580"/>
                      <a:pt x="196" y="8580"/>
                      <a:pt x="196" y="8560"/>
                    </a:cubicBezTo>
                    <a:lnTo>
                      <a:pt x="14767" y="156"/>
                    </a:lnTo>
                    <a:cubicBezTo>
                      <a:pt x="14748" y="156"/>
                      <a:pt x="14709" y="117"/>
                      <a:pt x="14689" y="117"/>
                    </a:cubicBezTo>
                    <a:cubicBezTo>
                      <a:pt x="14651" y="97"/>
                      <a:pt x="14592" y="58"/>
                      <a:pt x="14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1073550" y="1234450"/>
                <a:ext cx="27750" cy="15100"/>
              </a:xfrm>
              <a:custGeom>
                <a:avLst/>
                <a:gdLst/>
                <a:ahLst/>
                <a:cxnLst/>
                <a:rect l="l" t="t" r="r" b="b"/>
                <a:pathLst>
                  <a:path w="1110" h="604" extrusionOk="0">
                    <a:moveTo>
                      <a:pt x="856" y="1"/>
                    </a:moveTo>
                    <a:lnTo>
                      <a:pt x="0" y="468"/>
                    </a:lnTo>
                    <a:lnTo>
                      <a:pt x="253" y="604"/>
                    </a:lnTo>
                    <a:lnTo>
                      <a:pt x="1109" y="137"/>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1020050" y="1265575"/>
                <a:ext cx="26775" cy="15100"/>
              </a:xfrm>
              <a:custGeom>
                <a:avLst/>
                <a:gdLst/>
                <a:ahLst/>
                <a:cxnLst/>
                <a:rect l="l" t="t" r="r" b="b"/>
                <a:pathLst>
                  <a:path w="1071" h="604" extrusionOk="0">
                    <a:moveTo>
                      <a:pt x="837" y="1"/>
                    </a:moveTo>
                    <a:lnTo>
                      <a:pt x="0" y="487"/>
                    </a:lnTo>
                    <a:lnTo>
                      <a:pt x="253" y="604"/>
                    </a:lnTo>
                    <a:lnTo>
                      <a:pt x="1070"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939300" y="1311800"/>
                <a:ext cx="27275" cy="15575"/>
              </a:xfrm>
              <a:custGeom>
                <a:avLst/>
                <a:gdLst/>
                <a:ahLst/>
                <a:cxnLst/>
                <a:rect l="l" t="t" r="r" b="b"/>
                <a:pathLst>
                  <a:path w="1091" h="623" extrusionOk="0">
                    <a:moveTo>
                      <a:pt x="857" y="0"/>
                    </a:moveTo>
                    <a:lnTo>
                      <a:pt x="1" y="486"/>
                    </a:lnTo>
                    <a:lnTo>
                      <a:pt x="254" y="623"/>
                    </a:lnTo>
                    <a:lnTo>
                      <a:pt x="1090" y="136"/>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966550" y="1296225"/>
                <a:ext cx="26775" cy="15600"/>
              </a:xfrm>
              <a:custGeom>
                <a:avLst/>
                <a:gdLst/>
                <a:ahLst/>
                <a:cxnLst/>
                <a:rect l="l" t="t" r="r" b="b"/>
                <a:pathLst>
                  <a:path w="1071" h="624" extrusionOk="0">
                    <a:moveTo>
                      <a:pt x="837" y="0"/>
                    </a:moveTo>
                    <a:lnTo>
                      <a:pt x="0" y="487"/>
                    </a:lnTo>
                    <a:lnTo>
                      <a:pt x="253" y="623"/>
                    </a:lnTo>
                    <a:lnTo>
                      <a:pt x="1070"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1046800" y="1249525"/>
                <a:ext cx="26775" cy="16075"/>
              </a:xfrm>
              <a:custGeom>
                <a:avLst/>
                <a:gdLst/>
                <a:ahLst/>
                <a:cxnLst/>
                <a:rect l="l" t="t" r="r" b="b"/>
                <a:pathLst>
                  <a:path w="1071" h="643" extrusionOk="0">
                    <a:moveTo>
                      <a:pt x="837" y="1"/>
                    </a:moveTo>
                    <a:lnTo>
                      <a:pt x="0" y="487"/>
                    </a:lnTo>
                    <a:lnTo>
                      <a:pt x="253" y="643"/>
                    </a:lnTo>
                    <a:lnTo>
                      <a:pt x="1070"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1101275" y="1010725"/>
                <a:ext cx="380850" cy="223750"/>
              </a:xfrm>
              <a:custGeom>
                <a:avLst/>
                <a:gdLst/>
                <a:ahLst/>
                <a:cxnLst/>
                <a:rect l="l" t="t" r="r" b="b"/>
                <a:pathLst>
                  <a:path w="15234" h="8950" extrusionOk="0">
                    <a:moveTo>
                      <a:pt x="15233" y="0"/>
                    </a:moveTo>
                    <a:lnTo>
                      <a:pt x="0" y="8794"/>
                    </a:lnTo>
                    <a:lnTo>
                      <a:pt x="234" y="8950"/>
                    </a:lnTo>
                    <a:lnTo>
                      <a:pt x="15233" y="273"/>
                    </a:lnTo>
                    <a:lnTo>
                      <a:pt x="15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993300" y="1280650"/>
                <a:ext cx="26775" cy="15600"/>
              </a:xfrm>
              <a:custGeom>
                <a:avLst/>
                <a:gdLst/>
                <a:ahLst/>
                <a:cxnLst/>
                <a:rect l="l" t="t" r="r" b="b"/>
                <a:pathLst>
                  <a:path w="1071" h="624" extrusionOk="0">
                    <a:moveTo>
                      <a:pt x="837" y="1"/>
                    </a:moveTo>
                    <a:lnTo>
                      <a:pt x="0" y="487"/>
                    </a:lnTo>
                    <a:lnTo>
                      <a:pt x="253" y="623"/>
                    </a:lnTo>
                    <a:lnTo>
                      <a:pt x="1070"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924700" y="1326875"/>
                <a:ext cx="14150" cy="9750"/>
              </a:xfrm>
              <a:custGeom>
                <a:avLst/>
                <a:gdLst/>
                <a:ahLst/>
                <a:cxnLst/>
                <a:rect l="l" t="t" r="r" b="b"/>
                <a:pathLst>
                  <a:path w="566" h="390" extrusionOk="0">
                    <a:moveTo>
                      <a:pt x="312" y="0"/>
                    </a:moveTo>
                    <a:lnTo>
                      <a:pt x="79" y="175"/>
                    </a:lnTo>
                    <a:cubicBezTo>
                      <a:pt x="20" y="195"/>
                      <a:pt x="1" y="273"/>
                      <a:pt x="20" y="331"/>
                    </a:cubicBezTo>
                    <a:cubicBezTo>
                      <a:pt x="59" y="389"/>
                      <a:pt x="98" y="389"/>
                      <a:pt x="118" y="389"/>
                    </a:cubicBezTo>
                    <a:cubicBezTo>
                      <a:pt x="157" y="389"/>
                      <a:pt x="176" y="389"/>
                      <a:pt x="176" y="370"/>
                    </a:cubicBezTo>
                    <a:lnTo>
                      <a:pt x="565" y="13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1046800" y="1218400"/>
                <a:ext cx="26775" cy="16075"/>
              </a:xfrm>
              <a:custGeom>
                <a:avLst/>
                <a:gdLst/>
                <a:ahLst/>
                <a:cxnLst/>
                <a:rect l="l" t="t" r="r" b="b"/>
                <a:pathLst>
                  <a:path w="1071" h="643" extrusionOk="0">
                    <a:moveTo>
                      <a:pt x="837" y="1"/>
                    </a:moveTo>
                    <a:lnTo>
                      <a:pt x="0" y="487"/>
                    </a:lnTo>
                    <a:lnTo>
                      <a:pt x="253" y="643"/>
                    </a:lnTo>
                    <a:lnTo>
                      <a:pt x="1070"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1020050" y="1234450"/>
                <a:ext cx="26775" cy="15100"/>
              </a:xfrm>
              <a:custGeom>
                <a:avLst/>
                <a:gdLst/>
                <a:ahLst/>
                <a:cxnLst/>
                <a:rect l="l" t="t" r="r" b="b"/>
                <a:pathLst>
                  <a:path w="1071" h="604" extrusionOk="0">
                    <a:moveTo>
                      <a:pt x="837" y="1"/>
                    </a:moveTo>
                    <a:lnTo>
                      <a:pt x="0" y="468"/>
                    </a:lnTo>
                    <a:lnTo>
                      <a:pt x="253" y="604"/>
                    </a:lnTo>
                    <a:lnTo>
                      <a:pt x="1070"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993300" y="1249525"/>
                <a:ext cx="26775" cy="16075"/>
              </a:xfrm>
              <a:custGeom>
                <a:avLst/>
                <a:gdLst/>
                <a:ahLst/>
                <a:cxnLst/>
                <a:rect l="l" t="t" r="r" b="b"/>
                <a:pathLst>
                  <a:path w="1071" h="643" extrusionOk="0">
                    <a:moveTo>
                      <a:pt x="837" y="1"/>
                    </a:moveTo>
                    <a:lnTo>
                      <a:pt x="0" y="487"/>
                    </a:lnTo>
                    <a:lnTo>
                      <a:pt x="253" y="643"/>
                    </a:lnTo>
                    <a:lnTo>
                      <a:pt x="1070"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897950" y="1311800"/>
                <a:ext cx="14150" cy="9750"/>
              </a:xfrm>
              <a:custGeom>
                <a:avLst/>
                <a:gdLst/>
                <a:ahLst/>
                <a:cxnLst/>
                <a:rect l="l" t="t" r="r" b="b"/>
                <a:pathLst>
                  <a:path w="566" h="390" extrusionOk="0">
                    <a:moveTo>
                      <a:pt x="312" y="0"/>
                    </a:moveTo>
                    <a:lnTo>
                      <a:pt x="79" y="156"/>
                    </a:lnTo>
                    <a:cubicBezTo>
                      <a:pt x="20" y="195"/>
                      <a:pt x="1" y="253"/>
                      <a:pt x="20" y="331"/>
                    </a:cubicBezTo>
                    <a:cubicBezTo>
                      <a:pt x="59" y="389"/>
                      <a:pt x="98" y="389"/>
                      <a:pt x="118" y="389"/>
                    </a:cubicBezTo>
                    <a:cubicBezTo>
                      <a:pt x="137" y="389"/>
                      <a:pt x="176" y="389"/>
                      <a:pt x="176" y="350"/>
                    </a:cubicBezTo>
                    <a:lnTo>
                      <a:pt x="565" y="13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912550" y="1296225"/>
                <a:ext cx="26775" cy="15600"/>
              </a:xfrm>
              <a:custGeom>
                <a:avLst/>
                <a:gdLst/>
                <a:ahLst/>
                <a:cxnLst/>
                <a:rect l="l" t="t" r="r" b="b"/>
                <a:pathLst>
                  <a:path w="1071" h="624" extrusionOk="0">
                    <a:moveTo>
                      <a:pt x="837" y="0"/>
                    </a:moveTo>
                    <a:lnTo>
                      <a:pt x="1" y="487"/>
                    </a:lnTo>
                    <a:lnTo>
                      <a:pt x="254" y="623"/>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966550" y="1265575"/>
                <a:ext cx="26775" cy="15100"/>
              </a:xfrm>
              <a:custGeom>
                <a:avLst/>
                <a:gdLst/>
                <a:ahLst/>
                <a:cxnLst/>
                <a:rect l="l" t="t" r="r" b="b"/>
                <a:pathLst>
                  <a:path w="1071" h="604" extrusionOk="0">
                    <a:moveTo>
                      <a:pt x="837" y="1"/>
                    </a:moveTo>
                    <a:lnTo>
                      <a:pt x="0" y="487"/>
                    </a:lnTo>
                    <a:lnTo>
                      <a:pt x="253" y="604"/>
                    </a:lnTo>
                    <a:lnTo>
                      <a:pt x="1070"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939300" y="1280650"/>
                <a:ext cx="27275" cy="15600"/>
              </a:xfrm>
              <a:custGeom>
                <a:avLst/>
                <a:gdLst/>
                <a:ahLst/>
                <a:cxnLst/>
                <a:rect l="l" t="t" r="r" b="b"/>
                <a:pathLst>
                  <a:path w="1091" h="624" extrusionOk="0">
                    <a:moveTo>
                      <a:pt x="857" y="1"/>
                    </a:moveTo>
                    <a:lnTo>
                      <a:pt x="1" y="487"/>
                    </a:lnTo>
                    <a:lnTo>
                      <a:pt x="254" y="623"/>
                    </a:lnTo>
                    <a:lnTo>
                      <a:pt x="109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1074525" y="1024825"/>
                <a:ext cx="334150" cy="193125"/>
              </a:xfrm>
              <a:custGeom>
                <a:avLst/>
                <a:gdLst/>
                <a:ahLst/>
                <a:cxnLst/>
                <a:rect l="l" t="t" r="r" b="b"/>
                <a:pathLst>
                  <a:path w="13366" h="7725" extrusionOk="0">
                    <a:moveTo>
                      <a:pt x="13152" y="1"/>
                    </a:moveTo>
                    <a:lnTo>
                      <a:pt x="0" y="7569"/>
                    </a:lnTo>
                    <a:lnTo>
                      <a:pt x="234" y="7724"/>
                    </a:lnTo>
                    <a:lnTo>
                      <a:pt x="13366" y="156"/>
                    </a:lnTo>
                    <a:cubicBezTo>
                      <a:pt x="13346" y="137"/>
                      <a:pt x="13327" y="137"/>
                      <a:pt x="13288" y="117"/>
                    </a:cubicBezTo>
                    <a:cubicBezTo>
                      <a:pt x="13249" y="98"/>
                      <a:pt x="13191" y="39"/>
                      <a:pt x="13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1046800" y="1046725"/>
                <a:ext cx="271900" cy="157125"/>
              </a:xfrm>
              <a:custGeom>
                <a:avLst/>
                <a:gdLst/>
                <a:ahLst/>
                <a:cxnLst/>
                <a:rect l="l" t="t" r="r" b="b"/>
                <a:pathLst>
                  <a:path w="10876" h="6285" extrusionOk="0">
                    <a:moveTo>
                      <a:pt x="10661" y="0"/>
                    </a:moveTo>
                    <a:lnTo>
                      <a:pt x="0" y="6148"/>
                    </a:lnTo>
                    <a:lnTo>
                      <a:pt x="253" y="6284"/>
                    </a:lnTo>
                    <a:lnTo>
                      <a:pt x="10875" y="136"/>
                    </a:lnTo>
                    <a:cubicBezTo>
                      <a:pt x="10856" y="136"/>
                      <a:pt x="10837" y="117"/>
                      <a:pt x="10798" y="117"/>
                    </a:cubicBezTo>
                    <a:cubicBezTo>
                      <a:pt x="10759" y="97"/>
                      <a:pt x="10700" y="39"/>
                      <a:pt x="10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939300" y="1249525"/>
                <a:ext cx="27275" cy="16075"/>
              </a:xfrm>
              <a:custGeom>
                <a:avLst/>
                <a:gdLst/>
                <a:ahLst/>
                <a:cxnLst/>
                <a:rect l="l" t="t" r="r" b="b"/>
                <a:pathLst>
                  <a:path w="1091" h="643" extrusionOk="0">
                    <a:moveTo>
                      <a:pt x="857" y="1"/>
                    </a:moveTo>
                    <a:lnTo>
                      <a:pt x="1" y="487"/>
                    </a:lnTo>
                    <a:lnTo>
                      <a:pt x="254" y="643"/>
                    </a:lnTo>
                    <a:lnTo>
                      <a:pt x="1090" y="156"/>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993300" y="1218400"/>
                <a:ext cx="26775" cy="16075"/>
              </a:xfrm>
              <a:custGeom>
                <a:avLst/>
                <a:gdLst/>
                <a:ahLst/>
                <a:cxnLst/>
                <a:rect l="l" t="t" r="r" b="b"/>
                <a:pathLst>
                  <a:path w="1071" h="643" extrusionOk="0">
                    <a:moveTo>
                      <a:pt x="837" y="1"/>
                    </a:moveTo>
                    <a:lnTo>
                      <a:pt x="0" y="487"/>
                    </a:lnTo>
                    <a:lnTo>
                      <a:pt x="253" y="643"/>
                    </a:lnTo>
                    <a:lnTo>
                      <a:pt x="1070"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966550" y="1234450"/>
                <a:ext cx="26775" cy="15100"/>
              </a:xfrm>
              <a:custGeom>
                <a:avLst/>
                <a:gdLst/>
                <a:ahLst/>
                <a:cxnLst/>
                <a:rect l="l" t="t" r="r" b="b"/>
                <a:pathLst>
                  <a:path w="1071" h="604" extrusionOk="0">
                    <a:moveTo>
                      <a:pt x="837" y="1"/>
                    </a:moveTo>
                    <a:lnTo>
                      <a:pt x="0" y="468"/>
                    </a:lnTo>
                    <a:lnTo>
                      <a:pt x="253" y="604"/>
                    </a:lnTo>
                    <a:lnTo>
                      <a:pt x="1070"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912550" y="1265575"/>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1020050" y="1203325"/>
                <a:ext cx="26775" cy="15100"/>
              </a:xfrm>
              <a:custGeom>
                <a:avLst/>
                <a:gdLst/>
                <a:ahLst/>
                <a:cxnLst/>
                <a:rect l="l" t="t" r="r" b="b"/>
                <a:pathLst>
                  <a:path w="1071" h="604" extrusionOk="0">
                    <a:moveTo>
                      <a:pt x="837" y="1"/>
                    </a:moveTo>
                    <a:lnTo>
                      <a:pt x="0" y="467"/>
                    </a:lnTo>
                    <a:lnTo>
                      <a:pt x="253" y="604"/>
                    </a:lnTo>
                    <a:lnTo>
                      <a:pt x="107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885800" y="1280650"/>
                <a:ext cx="26775" cy="15600"/>
              </a:xfrm>
              <a:custGeom>
                <a:avLst/>
                <a:gdLst/>
                <a:ahLst/>
                <a:cxnLst/>
                <a:rect l="l" t="t" r="r" b="b"/>
                <a:pathLst>
                  <a:path w="1071" h="624" extrusionOk="0">
                    <a:moveTo>
                      <a:pt x="837" y="1"/>
                    </a:moveTo>
                    <a:lnTo>
                      <a:pt x="1" y="487"/>
                    </a:lnTo>
                    <a:lnTo>
                      <a:pt x="253"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871200" y="1295750"/>
                <a:ext cx="14150" cy="9750"/>
              </a:xfrm>
              <a:custGeom>
                <a:avLst/>
                <a:gdLst/>
                <a:ahLst/>
                <a:cxnLst/>
                <a:rect l="l" t="t" r="r" b="b"/>
                <a:pathLst>
                  <a:path w="566" h="390" extrusionOk="0">
                    <a:moveTo>
                      <a:pt x="312" y="0"/>
                    </a:moveTo>
                    <a:lnTo>
                      <a:pt x="79" y="175"/>
                    </a:lnTo>
                    <a:cubicBezTo>
                      <a:pt x="20" y="195"/>
                      <a:pt x="1" y="272"/>
                      <a:pt x="20" y="350"/>
                    </a:cubicBezTo>
                    <a:cubicBezTo>
                      <a:pt x="59" y="389"/>
                      <a:pt x="98" y="389"/>
                      <a:pt x="118" y="389"/>
                    </a:cubicBezTo>
                    <a:cubicBezTo>
                      <a:pt x="157" y="389"/>
                      <a:pt x="176" y="389"/>
                      <a:pt x="176" y="370"/>
                    </a:cubicBezTo>
                    <a:lnTo>
                      <a:pt x="565" y="15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993300" y="1187775"/>
                <a:ext cx="26775" cy="15575"/>
              </a:xfrm>
              <a:custGeom>
                <a:avLst/>
                <a:gdLst/>
                <a:ahLst/>
                <a:cxnLst/>
                <a:rect l="l" t="t" r="r" b="b"/>
                <a:pathLst>
                  <a:path w="1071" h="623" extrusionOk="0">
                    <a:moveTo>
                      <a:pt x="837" y="0"/>
                    </a:moveTo>
                    <a:lnTo>
                      <a:pt x="0" y="486"/>
                    </a:lnTo>
                    <a:lnTo>
                      <a:pt x="253" y="623"/>
                    </a:lnTo>
                    <a:lnTo>
                      <a:pt x="1070" y="13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912550" y="1234450"/>
                <a:ext cx="26775" cy="15100"/>
              </a:xfrm>
              <a:custGeom>
                <a:avLst/>
                <a:gdLst/>
                <a:ahLst/>
                <a:cxnLst/>
                <a:rect l="l" t="t" r="r" b="b"/>
                <a:pathLst>
                  <a:path w="1071" h="604" extrusionOk="0">
                    <a:moveTo>
                      <a:pt x="837" y="1"/>
                    </a:moveTo>
                    <a:lnTo>
                      <a:pt x="1" y="468"/>
                    </a:lnTo>
                    <a:lnTo>
                      <a:pt x="254"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859050" y="1265575"/>
                <a:ext cx="26775" cy="15100"/>
              </a:xfrm>
              <a:custGeom>
                <a:avLst/>
                <a:gdLst/>
                <a:ahLst/>
                <a:cxnLst/>
                <a:rect l="l" t="t" r="r" b="b"/>
                <a:pathLst>
                  <a:path w="1071" h="604" extrusionOk="0">
                    <a:moveTo>
                      <a:pt x="837" y="1"/>
                    </a:moveTo>
                    <a:lnTo>
                      <a:pt x="1" y="487"/>
                    </a:lnTo>
                    <a:lnTo>
                      <a:pt x="253"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966550" y="1203325"/>
                <a:ext cx="26775" cy="15100"/>
              </a:xfrm>
              <a:custGeom>
                <a:avLst/>
                <a:gdLst/>
                <a:ahLst/>
                <a:cxnLst/>
                <a:rect l="l" t="t" r="r" b="b"/>
                <a:pathLst>
                  <a:path w="1071" h="604" extrusionOk="0">
                    <a:moveTo>
                      <a:pt x="837" y="1"/>
                    </a:moveTo>
                    <a:lnTo>
                      <a:pt x="0" y="467"/>
                    </a:lnTo>
                    <a:lnTo>
                      <a:pt x="253" y="604"/>
                    </a:lnTo>
                    <a:lnTo>
                      <a:pt x="107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885800" y="1249525"/>
                <a:ext cx="26775" cy="16075"/>
              </a:xfrm>
              <a:custGeom>
                <a:avLst/>
                <a:gdLst/>
                <a:ahLst/>
                <a:cxnLst/>
                <a:rect l="l" t="t" r="r" b="b"/>
                <a:pathLst>
                  <a:path w="1071" h="643" extrusionOk="0">
                    <a:moveTo>
                      <a:pt x="837" y="1"/>
                    </a:moveTo>
                    <a:lnTo>
                      <a:pt x="1" y="487"/>
                    </a:lnTo>
                    <a:lnTo>
                      <a:pt x="253"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939300" y="1218400"/>
                <a:ext cx="27275" cy="16075"/>
              </a:xfrm>
              <a:custGeom>
                <a:avLst/>
                <a:gdLst/>
                <a:ahLst/>
                <a:cxnLst/>
                <a:rect l="l" t="t" r="r" b="b"/>
                <a:pathLst>
                  <a:path w="1091" h="643" extrusionOk="0">
                    <a:moveTo>
                      <a:pt x="857" y="1"/>
                    </a:moveTo>
                    <a:lnTo>
                      <a:pt x="1" y="487"/>
                    </a:lnTo>
                    <a:lnTo>
                      <a:pt x="254" y="643"/>
                    </a:lnTo>
                    <a:lnTo>
                      <a:pt x="1090" y="156"/>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843975" y="1280650"/>
                <a:ext cx="14125" cy="9775"/>
              </a:xfrm>
              <a:custGeom>
                <a:avLst/>
                <a:gdLst/>
                <a:ahLst/>
                <a:cxnLst/>
                <a:rect l="l" t="t" r="r" b="b"/>
                <a:pathLst>
                  <a:path w="565" h="391" extrusionOk="0">
                    <a:moveTo>
                      <a:pt x="312" y="1"/>
                    </a:moveTo>
                    <a:lnTo>
                      <a:pt x="78" y="176"/>
                    </a:lnTo>
                    <a:cubicBezTo>
                      <a:pt x="20" y="195"/>
                      <a:pt x="0" y="273"/>
                      <a:pt x="20" y="332"/>
                    </a:cubicBezTo>
                    <a:cubicBezTo>
                      <a:pt x="39" y="390"/>
                      <a:pt x="98" y="390"/>
                      <a:pt x="117" y="390"/>
                    </a:cubicBezTo>
                    <a:cubicBezTo>
                      <a:pt x="137" y="390"/>
                      <a:pt x="176" y="390"/>
                      <a:pt x="176" y="371"/>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1020050" y="917825"/>
                <a:ext cx="462075" cy="269950"/>
              </a:xfrm>
              <a:custGeom>
                <a:avLst/>
                <a:gdLst/>
                <a:ahLst/>
                <a:cxnLst/>
                <a:rect l="l" t="t" r="r" b="b"/>
                <a:pathLst>
                  <a:path w="18483" h="10798" extrusionOk="0">
                    <a:moveTo>
                      <a:pt x="18482" y="0"/>
                    </a:moveTo>
                    <a:lnTo>
                      <a:pt x="0" y="10642"/>
                    </a:lnTo>
                    <a:lnTo>
                      <a:pt x="253" y="10798"/>
                    </a:lnTo>
                    <a:lnTo>
                      <a:pt x="18482" y="253"/>
                    </a:lnTo>
                    <a:lnTo>
                      <a:pt x="184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939300" y="1187775"/>
                <a:ext cx="27275" cy="15575"/>
              </a:xfrm>
              <a:custGeom>
                <a:avLst/>
                <a:gdLst/>
                <a:ahLst/>
                <a:cxnLst/>
                <a:rect l="l" t="t" r="r" b="b"/>
                <a:pathLst>
                  <a:path w="1091" h="623" extrusionOk="0">
                    <a:moveTo>
                      <a:pt x="857" y="0"/>
                    </a:moveTo>
                    <a:lnTo>
                      <a:pt x="1" y="486"/>
                    </a:lnTo>
                    <a:lnTo>
                      <a:pt x="254" y="623"/>
                    </a:lnTo>
                    <a:lnTo>
                      <a:pt x="1090" y="136"/>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859050" y="1234450"/>
                <a:ext cx="26775" cy="15100"/>
              </a:xfrm>
              <a:custGeom>
                <a:avLst/>
                <a:gdLst/>
                <a:ahLst/>
                <a:cxnLst/>
                <a:rect l="l" t="t" r="r" b="b"/>
                <a:pathLst>
                  <a:path w="1071" h="604" extrusionOk="0">
                    <a:moveTo>
                      <a:pt x="837" y="1"/>
                    </a:moveTo>
                    <a:lnTo>
                      <a:pt x="1" y="468"/>
                    </a:lnTo>
                    <a:lnTo>
                      <a:pt x="253"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831825" y="1249525"/>
                <a:ext cx="27250" cy="16075"/>
              </a:xfrm>
              <a:custGeom>
                <a:avLst/>
                <a:gdLst/>
                <a:ahLst/>
                <a:cxnLst/>
                <a:rect l="l" t="t" r="r" b="b"/>
                <a:pathLst>
                  <a:path w="1090" h="643" extrusionOk="0">
                    <a:moveTo>
                      <a:pt x="856" y="1"/>
                    </a:moveTo>
                    <a:lnTo>
                      <a:pt x="0" y="487"/>
                    </a:lnTo>
                    <a:lnTo>
                      <a:pt x="234" y="643"/>
                    </a:lnTo>
                    <a:lnTo>
                      <a:pt x="1090" y="156"/>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966550" y="1172200"/>
                <a:ext cx="26775" cy="15575"/>
              </a:xfrm>
              <a:custGeom>
                <a:avLst/>
                <a:gdLst/>
                <a:ahLst/>
                <a:cxnLst/>
                <a:rect l="l" t="t" r="r" b="b"/>
                <a:pathLst>
                  <a:path w="1071" h="623" extrusionOk="0">
                    <a:moveTo>
                      <a:pt x="837" y="0"/>
                    </a:moveTo>
                    <a:lnTo>
                      <a:pt x="0" y="467"/>
                    </a:lnTo>
                    <a:lnTo>
                      <a:pt x="253" y="623"/>
                    </a:lnTo>
                    <a:lnTo>
                      <a:pt x="1070" y="13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992800" y="773375"/>
                <a:ext cx="447500" cy="398850"/>
              </a:xfrm>
              <a:custGeom>
                <a:avLst/>
                <a:gdLst/>
                <a:ahLst/>
                <a:cxnLst/>
                <a:rect l="l" t="t" r="r" b="b"/>
                <a:pathLst>
                  <a:path w="17900" h="15954" extrusionOk="0">
                    <a:moveTo>
                      <a:pt x="17782" y="0"/>
                    </a:moveTo>
                    <a:cubicBezTo>
                      <a:pt x="17705" y="0"/>
                      <a:pt x="17666" y="59"/>
                      <a:pt x="17666" y="137"/>
                    </a:cubicBezTo>
                    <a:lnTo>
                      <a:pt x="17666" y="5623"/>
                    </a:lnTo>
                    <a:lnTo>
                      <a:pt x="1" y="15817"/>
                    </a:lnTo>
                    <a:lnTo>
                      <a:pt x="254" y="15953"/>
                    </a:lnTo>
                    <a:lnTo>
                      <a:pt x="17860" y="5798"/>
                    </a:lnTo>
                    <a:cubicBezTo>
                      <a:pt x="17899" y="5778"/>
                      <a:pt x="17899" y="5720"/>
                      <a:pt x="17899" y="5701"/>
                    </a:cubicBezTo>
                    <a:lnTo>
                      <a:pt x="17899" y="137"/>
                    </a:lnTo>
                    <a:cubicBezTo>
                      <a:pt x="17899" y="59"/>
                      <a:pt x="17860" y="0"/>
                      <a:pt x="17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817225" y="1264600"/>
                <a:ext cx="14125" cy="9750"/>
              </a:xfrm>
              <a:custGeom>
                <a:avLst/>
                <a:gdLst/>
                <a:ahLst/>
                <a:cxnLst/>
                <a:rect l="l" t="t" r="r" b="b"/>
                <a:pathLst>
                  <a:path w="565" h="390" extrusionOk="0">
                    <a:moveTo>
                      <a:pt x="312" y="1"/>
                    </a:moveTo>
                    <a:lnTo>
                      <a:pt x="78" y="176"/>
                    </a:lnTo>
                    <a:cubicBezTo>
                      <a:pt x="20" y="195"/>
                      <a:pt x="0" y="273"/>
                      <a:pt x="20" y="351"/>
                    </a:cubicBezTo>
                    <a:cubicBezTo>
                      <a:pt x="39" y="390"/>
                      <a:pt x="98" y="390"/>
                      <a:pt x="117" y="390"/>
                    </a:cubicBezTo>
                    <a:cubicBezTo>
                      <a:pt x="137" y="390"/>
                      <a:pt x="176" y="390"/>
                      <a:pt x="176" y="371"/>
                    </a:cubicBezTo>
                    <a:lnTo>
                      <a:pt x="565" y="15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885800" y="1218400"/>
                <a:ext cx="26775" cy="16075"/>
              </a:xfrm>
              <a:custGeom>
                <a:avLst/>
                <a:gdLst/>
                <a:ahLst/>
                <a:cxnLst/>
                <a:rect l="l" t="t" r="r" b="b"/>
                <a:pathLst>
                  <a:path w="1071" h="643" extrusionOk="0">
                    <a:moveTo>
                      <a:pt x="837" y="1"/>
                    </a:moveTo>
                    <a:lnTo>
                      <a:pt x="1" y="487"/>
                    </a:lnTo>
                    <a:lnTo>
                      <a:pt x="253"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912550" y="1203325"/>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939300" y="1156625"/>
                <a:ext cx="27275" cy="15600"/>
              </a:xfrm>
              <a:custGeom>
                <a:avLst/>
                <a:gdLst/>
                <a:ahLst/>
                <a:cxnLst/>
                <a:rect l="l" t="t" r="r" b="b"/>
                <a:pathLst>
                  <a:path w="1091" h="624" extrusionOk="0">
                    <a:moveTo>
                      <a:pt x="857" y="1"/>
                    </a:moveTo>
                    <a:lnTo>
                      <a:pt x="1" y="487"/>
                    </a:lnTo>
                    <a:lnTo>
                      <a:pt x="254" y="623"/>
                    </a:lnTo>
                    <a:lnTo>
                      <a:pt x="109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885800" y="1187775"/>
                <a:ext cx="26775" cy="15575"/>
              </a:xfrm>
              <a:custGeom>
                <a:avLst/>
                <a:gdLst/>
                <a:ahLst/>
                <a:cxnLst/>
                <a:rect l="l" t="t" r="r" b="b"/>
                <a:pathLst>
                  <a:path w="1071" h="623" extrusionOk="0">
                    <a:moveTo>
                      <a:pt x="837" y="0"/>
                    </a:moveTo>
                    <a:lnTo>
                      <a:pt x="1" y="486"/>
                    </a:lnTo>
                    <a:lnTo>
                      <a:pt x="253" y="623"/>
                    </a:lnTo>
                    <a:lnTo>
                      <a:pt x="1071" y="13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831825" y="1218400"/>
                <a:ext cx="27250" cy="16075"/>
              </a:xfrm>
              <a:custGeom>
                <a:avLst/>
                <a:gdLst/>
                <a:ahLst/>
                <a:cxnLst/>
                <a:rect l="l" t="t" r="r" b="b"/>
                <a:pathLst>
                  <a:path w="1090" h="643" extrusionOk="0">
                    <a:moveTo>
                      <a:pt x="856" y="1"/>
                    </a:moveTo>
                    <a:lnTo>
                      <a:pt x="0" y="487"/>
                    </a:lnTo>
                    <a:lnTo>
                      <a:pt x="234" y="643"/>
                    </a:lnTo>
                    <a:lnTo>
                      <a:pt x="1090" y="156"/>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859050" y="1203325"/>
                <a:ext cx="26775" cy="15100"/>
              </a:xfrm>
              <a:custGeom>
                <a:avLst/>
                <a:gdLst/>
                <a:ahLst/>
                <a:cxnLst/>
                <a:rect l="l" t="t" r="r" b="b"/>
                <a:pathLst>
                  <a:path w="1071" h="604" extrusionOk="0">
                    <a:moveTo>
                      <a:pt x="837" y="1"/>
                    </a:moveTo>
                    <a:lnTo>
                      <a:pt x="1" y="467"/>
                    </a:lnTo>
                    <a:lnTo>
                      <a:pt x="253"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966050" y="1000025"/>
                <a:ext cx="271425" cy="157125"/>
              </a:xfrm>
              <a:custGeom>
                <a:avLst/>
                <a:gdLst/>
                <a:ahLst/>
                <a:cxnLst/>
                <a:rect l="l" t="t" r="r" b="b"/>
                <a:pathLst>
                  <a:path w="10857" h="6285" extrusionOk="0">
                    <a:moveTo>
                      <a:pt x="10604" y="0"/>
                    </a:moveTo>
                    <a:lnTo>
                      <a:pt x="1" y="6129"/>
                    </a:lnTo>
                    <a:lnTo>
                      <a:pt x="254" y="6284"/>
                    </a:lnTo>
                    <a:lnTo>
                      <a:pt x="10857" y="156"/>
                    </a:lnTo>
                    <a:cubicBezTo>
                      <a:pt x="10818" y="137"/>
                      <a:pt x="10779" y="137"/>
                      <a:pt x="10740" y="117"/>
                    </a:cubicBezTo>
                    <a:cubicBezTo>
                      <a:pt x="10701" y="78"/>
                      <a:pt x="10643" y="39"/>
                      <a:pt x="10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805075" y="1234450"/>
                <a:ext cx="26775" cy="15100"/>
              </a:xfrm>
              <a:custGeom>
                <a:avLst/>
                <a:gdLst/>
                <a:ahLst/>
                <a:cxnLst/>
                <a:rect l="l" t="t" r="r" b="b"/>
                <a:pathLst>
                  <a:path w="1071" h="604" extrusionOk="0">
                    <a:moveTo>
                      <a:pt x="817" y="1"/>
                    </a:moveTo>
                    <a:lnTo>
                      <a:pt x="0" y="468"/>
                    </a:lnTo>
                    <a:lnTo>
                      <a:pt x="233" y="604"/>
                    </a:lnTo>
                    <a:lnTo>
                      <a:pt x="1070" y="137"/>
                    </a:lnTo>
                    <a:lnTo>
                      <a:pt x="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790475" y="1249525"/>
                <a:ext cx="14125" cy="9750"/>
              </a:xfrm>
              <a:custGeom>
                <a:avLst/>
                <a:gdLst/>
                <a:ahLst/>
                <a:cxnLst/>
                <a:rect l="l" t="t" r="r" b="b"/>
                <a:pathLst>
                  <a:path w="565" h="390" extrusionOk="0">
                    <a:moveTo>
                      <a:pt x="312" y="1"/>
                    </a:moveTo>
                    <a:lnTo>
                      <a:pt x="78" y="176"/>
                    </a:lnTo>
                    <a:cubicBezTo>
                      <a:pt x="20" y="195"/>
                      <a:pt x="0" y="273"/>
                      <a:pt x="20" y="332"/>
                    </a:cubicBezTo>
                    <a:cubicBezTo>
                      <a:pt x="39" y="390"/>
                      <a:pt x="98" y="390"/>
                      <a:pt x="117" y="390"/>
                    </a:cubicBezTo>
                    <a:cubicBezTo>
                      <a:pt x="137" y="390"/>
                      <a:pt x="175" y="390"/>
                      <a:pt x="175" y="370"/>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912550" y="1172200"/>
                <a:ext cx="26775" cy="15575"/>
              </a:xfrm>
              <a:custGeom>
                <a:avLst/>
                <a:gdLst/>
                <a:ahLst/>
                <a:cxnLst/>
                <a:rect l="l" t="t" r="r" b="b"/>
                <a:pathLst>
                  <a:path w="1071" h="623" extrusionOk="0">
                    <a:moveTo>
                      <a:pt x="837" y="0"/>
                    </a:moveTo>
                    <a:lnTo>
                      <a:pt x="1" y="467"/>
                    </a:lnTo>
                    <a:lnTo>
                      <a:pt x="254" y="623"/>
                    </a:lnTo>
                    <a:lnTo>
                      <a:pt x="1071" y="13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831825" y="1187775"/>
                <a:ext cx="27250" cy="15575"/>
              </a:xfrm>
              <a:custGeom>
                <a:avLst/>
                <a:gdLst/>
                <a:ahLst/>
                <a:cxnLst/>
                <a:rect l="l" t="t" r="r" b="b"/>
                <a:pathLst>
                  <a:path w="1090" h="623" extrusionOk="0">
                    <a:moveTo>
                      <a:pt x="856" y="0"/>
                    </a:moveTo>
                    <a:lnTo>
                      <a:pt x="0" y="486"/>
                    </a:lnTo>
                    <a:lnTo>
                      <a:pt x="234" y="623"/>
                    </a:lnTo>
                    <a:lnTo>
                      <a:pt x="1090" y="136"/>
                    </a:lnTo>
                    <a:lnTo>
                      <a:pt x="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885800" y="1156625"/>
                <a:ext cx="26775" cy="15600"/>
              </a:xfrm>
              <a:custGeom>
                <a:avLst/>
                <a:gdLst/>
                <a:ahLst/>
                <a:cxnLst/>
                <a:rect l="l" t="t" r="r" b="b"/>
                <a:pathLst>
                  <a:path w="1071" h="624" extrusionOk="0">
                    <a:moveTo>
                      <a:pt x="837" y="1"/>
                    </a:moveTo>
                    <a:lnTo>
                      <a:pt x="1" y="487"/>
                    </a:lnTo>
                    <a:lnTo>
                      <a:pt x="253"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805075" y="1203325"/>
                <a:ext cx="26775" cy="15100"/>
              </a:xfrm>
              <a:custGeom>
                <a:avLst/>
                <a:gdLst/>
                <a:ahLst/>
                <a:cxnLst/>
                <a:rect l="l" t="t" r="r" b="b"/>
                <a:pathLst>
                  <a:path w="1071" h="604" extrusionOk="0">
                    <a:moveTo>
                      <a:pt x="817" y="1"/>
                    </a:moveTo>
                    <a:lnTo>
                      <a:pt x="0" y="467"/>
                    </a:lnTo>
                    <a:lnTo>
                      <a:pt x="233" y="604"/>
                    </a:lnTo>
                    <a:lnTo>
                      <a:pt x="1070" y="117"/>
                    </a:lnTo>
                    <a:lnTo>
                      <a:pt x="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859050" y="1172200"/>
                <a:ext cx="26775" cy="15575"/>
              </a:xfrm>
              <a:custGeom>
                <a:avLst/>
                <a:gdLst/>
                <a:ahLst/>
                <a:cxnLst/>
                <a:rect l="l" t="t" r="r" b="b"/>
                <a:pathLst>
                  <a:path w="1071" h="623" extrusionOk="0">
                    <a:moveTo>
                      <a:pt x="837" y="0"/>
                    </a:moveTo>
                    <a:lnTo>
                      <a:pt x="1" y="467"/>
                    </a:lnTo>
                    <a:lnTo>
                      <a:pt x="253" y="623"/>
                    </a:lnTo>
                    <a:lnTo>
                      <a:pt x="1071" y="13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763725" y="1233475"/>
                <a:ext cx="14125" cy="9750"/>
              </a:xfrm>
              <a:custGeom>
                <a:avLst/>
                <a:gdLst/>
                <a:ahLst/>
                <a:cxnLst/>
                <a:rect l="l" t="t" r="r" b="b"/>
                <a:pathLst>
                  <a:path w="565" h="390" extrusionOk="0">
                    <a:moveTo>
                      <a:pt x="312" y="1"/>
                    </a:moveTo>
                    <a:lnTo>
                      <a:pt x="78" y="176"/>
                    </a:lnTo>
                    <a:cubicBezTo>
                      <a:pt x="20" y="195"/>
                      <a:pt x="0" y="273"/>
                      <a:pt x="20" y="351"/>
                    </a:cubicBezTo>
                    <a:cubicBezTo>
                      <a:pt x="39" y="390"/>
                      <a:pt x="98" y="390"/>
                      <a:pt x="117" y="390"/>
                    </a:cubicBezTo>
                    <a:cubicBezTo>
                      <a:pt x="137" y="390"/>
                      <a:pt x="175" y="390"/>
                      <a:pt x="175" y="370"/>
                    </a:cubicBezTo>
                    <a:lnTo>
                      <a:pt x="565" y="156"/>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912550" y="1141075"/>
                <a:ext cx="26775" cy="15575"/>
              </a:xfrm>
              <a:custGeom>
                <a:avLst/>
                <a:gdLst/>
                <a:ahLst/>
                <a:cxnLst/>
                <a:rect l="l" t="t" r="r" b="b"/>
                <a:pathLst>
                  <a:path w="1071" h="623" extrusionOk="0">
                    <a:moveTo>
                      <a:pt x="837" y="0"/>
                    </a:moveTo>
                    <a:lnTo>
                      <a:pt x="1" y="467"/>
                    </a:lnTo>
                    <a:lnTo>
                      <a:pt x="254" y="623"/>
                    </a:lnTo>
                    <a:lnTo>
                      <a:pt x="1071" y="13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939300" y="1033100"/>
                <a:ext cx="186300" cy="107500"/>
              </a:xfrm>
              <a:custGeom>
                <a:avLst/>
                <a:gdLst/>
                <a:ahLst/>
                <a:cxnLst/>
                <a:rect l="l" t="t" r="r" b="b"/>
                <a:pathLst>
                  <a:path w="7452" h="4300" extrusionOk="0">
                    <a:moveTo>
                      <a:pt x="7218" y="0"/>
                    </a:moveTo>
                    <a:lnTo>
                      <a:pt x="1" y="4164"/>
                    </a:lnTo>
                    <a:lnTo>
                      <a:pt x="254" y="4300"/>
                    </a:lnTo>
                    <a:lnTo>
                      <a:pt x="7452" y="175"/>
                    </a:lnTo>
                    <a:cubicBezTo>
                      <a:pt x="7413" y="175"/>
                      <a:pt x="7394" y="156"/>
                      <a:pt x="7374" y="117"/>
                    </a:cubicBezTo>
                    <a:cubicBezTo>
                      <a:pt x="7316" y="98"/>
                      <a:pt x="7277" y="59"/>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78325" y="1218400"/>
                <a:ext cx="26775" cy="16075"/>
              </a:xfrm>
              <a:custGeom>
                <a:avLst/>
                <a:gdLst/>
                <a:ahLst/>
                <a:cxnLst/>
                <a:rect l="l" t="t" r="r" b="b"/>
                <a:pathLst>
                  <a:path w="1071" h="643" extrusionOk="0">
                    <a:moveTo>
                      <a:pt x="817" y="1"/>
                    </a:moveTo>
                    <a:lnTo>
                      <a:pt x="0" y="487"/>
                    </a:lnTo>
                    <a:lnTo>
                      <a:pt x="233" y="643"/>
                    </a:lnTo>
                    <a:lnTo>
                      <a:pt x="1070" y="156"/>
                    </a:lnTo>
                    <a:lnTo>
                      <a:pt x="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1258375" y="1108000"/>
                <a:ext cx="168775" cy="98275"/>
              </a:xfrm>
              <a:custGeom>
                <a:avLst/>
                <a:gdLst/>
                <a:ahLst/>
                <a:cxnLst/>
                <a:rect l="l" t="t" r="r" b="b"/>
                <a:pathLst>
                  <a:path w="6751" h="3931" extrusionOk="0">
                    <a:moveTo>
                      <a:pt x="6517" y="0"/>
                    </a:moveTo>
                    <a:lnTo>
                      <a:pt x="78" y="3716"/>
                    </a:lnTo>
                    <a:cubicBezTo>
                      <a:pt x="20" y="3736"/>
                      <a:pt x="0" y="3814"/>
                      <a:pt x="20" y="3891"/>
                    </a:cubicBezTo>
                    <a:cubicBezTo>
                      <a:pt x="58" y="3930"/>
                      <a:pt x="97" y="3930"/>
                      <a:pt x="136" y="3930"/>
                    </a:cubicBezTo>
                    <a:cubicBezTo>
                      <a:pt x="156" y="3930"/>
                      <a:pt x="175" y="3930"/>
                      <a:pt x="175" y="3911"/>
                    </a:cubicBezTo>
                    <a:lnTo>
                      <a:pt x="6751" y="117"/>
                    </a:lnTo>
                    <a:cubicBezTo>
                      <a:pt x="6712" y="98"/>
                      <a:pt x="6673" y="98"/>
                      <a:pt x="6634" y="78"/>
                    </a:cubicBezTo>
                    <a:cubicBezTo>
                      <a:pt x="6595" y="78"/>
                      <a:pt x="6556" y="20"/>
                      <a:pt x="6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357125" y="1360425"/>
                <a:ext cx="12650" cy="12175"/>
              </a:xfrm>
              <a:custGeom>
                <a:avLst/>
                <a:gdLst/>
                <a:ahLst/>
                <a:cxnLst/>
                <a:rect l="l" t="t" r="r" b="b"/>
                <a:pathLst>
                  <a:path w="506" h="487" extrusionOk="0">
                    <a:moveTo>
                      <a:pt x="0" y="1"/>
                    </a:moveTo>
                    <a:lnTo>
                      <a:pt x="0" y="292"/>
                    </a:lnTo>
                    <a:lnTo>
                      <a:pt x="311" y="487"/>
                    </a:lnTo>
                    <a:cubicBezTo>
                      <a:pt x="324" y="474"/>
                      <a:pt x="333" y="470"/>
                      <a:pt x="340" y="470"/>
                    </a:cubicBezTo>
                    <a:cubicBezTo>
                      <a:pt x="355" y="470"/>
                      <a:pt x="363" y="487"/>
                      <a:pt x="389" y="487"/>
                    </a:cubicBezTo>
                    <a:cubicBezTo>
                      <a:pt x="428" y="487"/>
                      <a:pt x="447" y="448"/>
                      <a:pt x="486" y="429"/>
                    </a:cubicBezTo>
                    <a:cubicBezTo>
                      <a:pt x="506" y="390"/>
                      <a:pt x="506" y="312"/>
                      <a:pt x="428" y="2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357125" y="1329300"/>
                <a:ext cx="301575" cy="178525"/>
              </a:xfrm>
              <a:custGeom>
                <a:avLst/>
                <a:gdLst/>
                <a:ahLst/>
                <a:cxnLst/>
                <a:rect l="l" t="t" r="r" b="b"/>
                <a:pathLst>
                  <a:path w="12063" h="7141" extrusionOk="0">
                    <a:moveTo>
                      <a:pt x="0" y="0"/>
                    </a:moveTo>
                    <a:lnTo>
                      <a:pt x="0" y="292"/>
                    </a:lnTo>
                    <a:lnTo>
                      <a:pt x="11868" y="7140"/>
                    </a:lnTo>
                    <a:cubicBezTo>
                      <a:pt x="11887" y="7121"/>
                      <a:pt x="11906" y="7121"/>
                      <a:pt x="11926" y="7121"/>
                    </a:cubicBezTo>
                    <a:cubicBezTo>
                      <a:pt x="11984" y="7121"/>
                      <a:pt x="12004" y="7101"/>
                      <a:pt x="12023" y="7082"/>
                    </a:cubicBezTo>
                    <a:cubicBezTo>
                      <a:pt x="12062" y="7024"/>
                      <a:pt x="12062" y="6946"/>
                      <a:pt x="11984" y="690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356625" y="1298175"/>
                <a:ext cx="328825" cy="194075"/>
              </a:xfrm>
              <a:custGeom>
                <a:avLst/>
                <a:gdLst/>
                <a:ahLst/>
                <a:cxnLst/>
                <a:rect l="l" t="t" r="r" b="b"/>
                <a:pathLst>
                  <a:path w="13153" h="7763" extrusionOk="0">
                    <a:moveTo>
                      <a:pt x="1" y="0"/>
                    </a:moveTo>
                    <a:lnTo>
                      <a:pt x="1" y="292"/>
                    </a:lnTo>
                    <a:lnTo>
                      <a:pt x="12958" y="7763"/>
                    </a:lnTo>
                    <a:lnTo>
                      <a:pt x="13016" y="7763"/>
                    </a:lnTo>
                    <a:cubicBezTo>
                      <a:pt x="13074" y="7763"/>
                      <a:pt x="13094" y="7743"/>
                      <a:pt x="13113" y="7704"/>
                    </a:cubicBezTo>
                    <a:cubicBezTo>
                      <a:pt x="13152" y="7666"/>
                      <a:pt x="13152" y="7588"/>
                      <a:pt x="13074" y="7549"/>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356625" y="1267050"/>
                <a:ext cx="355575" cy="210125"/>
              </a:xfrm>
              <a:custGeom>
                <a:avLst/>
                <a:gdLst/>
                <a:ahLst/>
                <a:cxnLst/>
                <a:rect l="l" t="t" r="r" b="b"/>
                <a:pathLst>
                  <a:path w="14223" h="8405" extrusionOk="0">
                    <a:moveTo>
                      <a:pt x="1" y="0"/>
                    </a:moveTo>
                    <a:lnTo>
                      <a:pt x="1" y="292"/>
                    </a:lnTo>
                    <a:lnTo>
                      <a:pt x="14008" y="8405"/>
                    </a:lnTo>
                    <a:cubicBezTo>
                      <a:pt x="14047" y="8366"/>
                      <a:pt x="14067" y="8366"/>
                      <a:pt x="14086" y="8366"/>
                    </a:cubicBezTo>
                    <a:cubicBezTo>
                      <a:pt x="14144" y="8366"/>
                      <a:pt x="14164" y="8346"/>
                      <a:pt x="14183" y="8327"/>
                    </a:cubicBezTo>
                    <a:cubicBezTo>
                      <a:pt x="14222" y="8269"/>
                      <a:pt x="14222" y="8210"/>
                      <a:pt x="14144" y="8152"/>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398450" y="1263150"/>
                <a:ext cx="340500" cy="197975"/>
              </a:xfrm>
              <a:custGeom>
                <a:avLst/>
                <a:gdLst/>
                <a:ahLst/>
                <a:cxnLst/>
                <a:rect l="l" t="t" r="r" b="b"/>
                <a:pathLst>
                  <a:path w="13620" h="7919" extrusionOk="0">
                    <a:moveTo>
                      <a:pt x="215" y="1"/>
                    </a:moveTo>
                    <a:cubicBezTo>
                      <a:pt x="156" y="39"/>
                      <a:pt x="117" y="98"/>
                      <a:pt x="59" y="117"/>
                    </a:cubicBezTo>
                    <a:cubicBezTo>
                      <a:pt x="40" y="117"/>
                      <a:pt x="20" y="137"/>
                      <a:pt x="1" y="137"/>
                    </a:cubicBezTo>
                    <a:lnTo>
                      <a:pt x="13425" y="7899"/>
                    </a:lnTo>
                    <a:cubicBezTo>
                      <a:pt x="13464" y="7919"/>
                      <a:pt x="13464" y="7919"/>
                      <a:pt x="13483" y="7919"/>
                    </a:cubicBezTo>
                    <a:cubicBezTo>
                      <a:pt x="13541" y="7919"/>
                      <a:pt x="13561" y="7899"/>
                      <a:pt x="13580" y="7880"/>
                    </a:cubicBezTo>
                    <a:cubicBezTo>
                      <a:pt x="13619" y="7821"/>
                      <a:pt x="13619" y="7744"/>
                      <a:pt x="13541" y="7705"/>
                    </a:cubicBez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356625" y="1204775"/>
                <a:ext cx="409550" cy="240800"/>
              </a:xfrm>
              <a:custGeom>
                <a:avLst/>
                <a:gdLst/>
                <a:ahLst/>
                <a:cxnLst/>
                <a:rect l="l" t="t" r="r" b="b"/>
                <a:pathLst>
                  <a:path w="16382" h="9632" extrusionOk="0">
                    <a:moveTo>
                      <a:pt x="1" y="1"/>
                    </a:moveTo>
                    <a:lnTo>
                      <a:pt x="1" y="293"/>
                    </a:lnTo>
                    <a:lnTo>
                      <a:pt x="16187" y="9631"/>
                    </a:lnTo>
                    <a:lnTo>
                      <a:pt x="16265" y="9631"/>
                    </a:lnTo>
                    <a:cubicBezTo>
                      <a:pt x="16304" y="9631"/>
                      <a:pt x="16323" y="9592"/>
                      <a:pt x="16362" y="9573"/>
                    </a:cubicBezTo>
                    <a:cubicBezTo>
                      <a:pt x="16382" y="9534"/>
                      <a:pt x="16382" y="9456"/>
                      <a:pt x="16304" y="9398"/>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384825" y="1193125"/>
                <a:ext cx="407125" cy="236875"/>
              </a:xfrm>
              <a:custGeom>
                <a:avLst/>
                <a:gdLst/>
                <a:ahLst/>
                <a:cxnLst/>
                <a:rect l="l" t="t" r="r" b="b"/>
                <a:pathLst>
                  <a:path w="16285" h="9475" extrusionOk="0">
                    <a:moveTo>
                      <a:pt x="195" y="0"/>
                    </a:moveTo>
                    <a:cubicBezTo>
                      <a:pt x="176" y="39"/>
                      <a:pt x="118" y="97"/>
                      <a:pt x="59" y="117"/>
                    </a:cubicBezTo>
                    <a:cubicBezTo>
                      <a:pt x="20" y="117"/>
                      <a:pt x="20" y="136"/>
                      <a:pt x="1" y="136"/>
                    </a:cubicBezTo>
                    <a:lnTo>
                      <a:pt x="16129" y="9455"/>
                    </a:lnTo>
                    <a:cubicBezTo>
                      <a:pt x="16149" y="9455"/>
                      <a:pt x="16168" y="9475"/>
                      <a:pt x="16168" y="9475"/>
                    </a:cubicBezTo>
                    <a:cubicBezTo>
                      <a:pt x="16226" y="9475"/>
                      <a:pt x="16246" y="9455"/>
                      <a:pt x="16265" y="9436"/>
                    </a:cubicBezTo>
                    <a:cubicBezTo>
                      <a:pt x="16285" y="9377"/>
                      <a:pt x="16285" y="9300"/>
                      <a:pt x="16226" y="9261"/>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357125" y="1142525"/>
                <a:ext cx="462550" cy="271925"/>
              </a:xfrm>
              <a:custGeom>
                <a:avLst/>
                <a:gdLst/>
                <a:ahLst/>
                <a:cxnLst/>
                <a:rect l="l" t="t" r="r" b="b"/>
                <a:pathLst>
                  <a:path w="18502" h="10877" extrusionOk="0">
                    <a:moveTo>
                      <a:pt x="0" y="1"/>
                    </a:moveTo>
                    <a:lnTo>
                      <a:pt x="0" y="293"/>
                    </a:lnTo>
                    <a:lnTo>
                      <a:pt x="18307" y="10876"/>
                    </a:lnTo>
                    <a:lnTo>
                      <a:pt x="18385" y="10876"/>
                    </a:lnTo>
                    <a:cubicBezTo>
                      <a:pt x="18424" y="10876"/>
                      <a:pt x="18443" y="10857"/>
                      <a:pt x="18482" y="10818"/>
                    </a:cubicBezTo>
                    <a:cubicBezTo>
                      <a:pt x="18502" y="10779"/>
                      <a:pt x="18502" y="10701"/>
                      <a:pt x="18424" y="1066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356625" y="1112375"/>
                <a:ext cx="489800" cy="286975"/>
              </a:xfrm>
              <a:custGeom>
                <a:avLst/>
                <a:gdLst/>
                <a:ahLst/>
                <a:cxnLst/>
                <a:rect l="l" t="t" r="r" b="b"/>
                <a:pathLst>
                  <a:path w="19592" h="11479" extrusionOk="0">
                    <a:moveTo>
                      <a:pt x="1" y="0"/>
                    </a:moveTo>
                    <a:lnTo>
                      <a:pt x="1" y="292"/>
                    </a:lnTo>
                    <a:lnTo>
                      <a:pt x="19397" y="11479"/>
                    </a:lnTo>
                    <a:lnTo>
                      <a:pt x="19475" y="11479"/>
                    </a:lnTo>
                    <a:cubicBezTo>
                      <a:pt x="19514" y="11479"/>
                      <a:pt x="19533" y="11440"/>
                      <a:pt x="19572" y="11421"/>
                    </a:cubicBezTo>
                    <a:cubicBezTo>
                      <a:pt x="19592" y="11382"/>
                      <a:pt x="19592" y="11304"/>
                      <a:pt x="19514" y="11245"/>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426175" y="1124525"/>
                <a:ext cx="447000" cy="258775"/>
              </a:xfrm>
              <a:custGeom>
                <a:avLst/>
                <a:gdLst/>
                <a:ahLst/>
                <a:cxnLst/>
                <a:rect l="l" t="t" r="r" b="b"/>
                <a:pathLst>
                  <a:path w="17880" h="10351" extrusionOk="0">
                    <a:moveTo>
                      <a:pt x="234" y="1"/>
                    </a:moveTo>
                    <a:cubicBezTo>
                      <a:pt x="195" y="40"/>
                      <a:pt x="176" y="59"/>
                      <a:pt x="98" y="98"/>
                    </a:cubicBezTo>
                    <a:cubicBezTo>
                      <a:pt x="78" y="118"/>
                      <a:pt x="40" y="118"/>
                      <a:pt x="1" y="137"/>
                    </a:cubicBezTo>
                    <a:lnTo>
                      <a:pt x="17646" y="10331"/>
                    </a:lnTo>
                    <a:cubicBezTo>
                      <a:pt x="17724" y="10351"/>
                      <a:pt x="17763" y="10351"/>
                      <a:pt x="17763" y="10351"/>
                    </a:cubicBezTo>
                    <a:cubicBezTo>
                      <a:pt x="17802" y="10351"/>
                      <a:pt x="17821" y="10331"/>
                      <a:pt x="17860" y="10312"/>
                    </a:cubicBezTo>
                    <a:cubicBezTo>
                      <a:pt x="17880" y="10254"/>
                      <a:pt x="17880" y="10176"/>
                      <a:pt x="17802" y="10137"/>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593975" y="1159075"/>
                <a:ext cx="332700" cy="193600"/>
              </a:xfrm>
              <a:custGeom>
                <a:avLst/>
                <a:gdLst/>
                <a:ahLst/>
                <a:cxnLst/>
                <a:rect l="l" t="t" r="r" b="b"/>
                <a:pathLst>
                  <a:path w="13308" h="7744" extrusionOk="0">
                    <a:moveTo>
                      <a:pt x="253" y="0"/>
                    </a:moveTo>
                    <a:cubicBezTo>
                      <a:pt x="195" y="20"/>
                      <a:pt x="176" y="78"/>
                      <a:pt x="98" y="97"/>
                    </a:cubicBezTo>
                    <a:cubicBezTo>
                      <a:pt x="78" y="117"/>
                      <a:pt x="20" y="117"/>
                      <a:pt x="1" y="136"/>
                    </a:cubicBezTo>
                    <a:lnTo>
                      <a:pt x="13133" y="7724"/>
                    </a:lnTo>
                    <a:cubicBezTo>
                      <a:pt x="13152" y="7724"/>
                      <a:pt x="13191" y="7743"/>
                      <a:pt x="13191" y="7743"/>
                    </a:cubicBezTo>
                    <a:cubicBezTo>
                      <a:pt x="13230" y="7743"/>
                      <a:pt x="13249" y="7724"/>
                      <a:pt x="13288" y="7704"/>
                    </a:cubicBezTo>
                    <a:cubicBezTo>
                      <a:pt x="13308" y="7665"/>
                      <a:pt x="13308" y="7588"/>
                      <a:pt x="13230" y="7529"/>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399425" y="1015575"/>
                <a:ext cx="378900" cy="218900"/>
              </a:xfrm>
              <a:custGeom>
                <a:avLst/>
                <a:gdLst/>
                <a:ahLst/>
                <a:cxnLst/>
                <a:rect l="l" t="t" r="r" b="b"/>
                <a:pathLst>
                  <a:path w="15156" h="8756" extrusionOk="0">
                    <a:moveTo>
                      <a:pt x="254" y="1"/>
                    </a:moveTo>
                    <a:cubicBezTo>
                      <a:pt x="215" y="20"/>
                      <a:pt x="176" y="40"/>
                      <a:pt x="117" y="79"/>
                    </a:cubicBezTo>
                    <a:cubicBezTo>
                      <a:pt x="78" y="98"/>
                      <a:pt x="59" y="118"/>
                      <a:pt x="1" y="137"/>
                    </a:cubicBezTo>
                    <a:lnTo>
                      <a:pt x="14903" y="8756"/>
                    </a:lnTo>
                    <a:lnTo>
                      <a:pt x="15156" y="8600"/>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939300" y="1327850"/>
                <a:ext cx="14625" cy="9250"/>
              </a:xfrm>
              <a:custGeom>
                <a:avLst/>
                <a:gdLst/>
                <a:ahLst/>
                <a:cxnLst/>
                <a:rect l="l" t="t" r="r" b="b"/>
                <a:pathLst>
                  <a:path w="585" h="370" extrusionOk="0">
                    <a:moveTo>
                      <a:pt x="254" y="0"/>
                    </a:moveTo>
                    <a:lnTo>
                      <a:pt x="1" y="156"/>
                    </a:lnTo>
                    <a:lnTo>
                      <a:pt x="409" y="350"/>
                    </a:lnTo>
                    <a:cubicBezTo>
                      <a:pt x="448" y="350"/>
                      <a:pt x="468" y="370"/>
                      <a:pt x="468" y="370"/>
                    </a:cubicBezTo>
                    <a:cubicBezTo>
                      <a:pt x="506" y="370"/>
                      <a:pt x="545" y="350"/>
                      <a:pt x="565" y="331"/>
                    </a:cubicBezTo>
                    <a:cubicBezTo>
                      <a:pt x="584" y="272"/>
                      <a:pt x="584" y="195"/>
                      <a:pt x="506" y="156"/>
                    </a:cubicBez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859050" y="1280650"/>
                <a:ext cx="26775" cy="15600"/>
              </a:xfrm>
              <a:custGeom>
                <a:avLst/>
                <a:gdLst/>
                <a:ahLst/>
                <a:cxnLst/>
                <a:rect l="l" t="t" r="r" b="b"/>
                <a:pathLst>
                  <a:path w="1071" h="624" extrusionOk="0">
                    <a:moveTo>
                      <a:pt x="253" y="1"/>
                    </a:moveTo>
                    <a:lnTo>
                      <a:pt x="1" y="137"/>
                    </a:lnTo>
                    <a:lnTo>
                      <a:pt x="837" y="623"/>
                    </a:lnTo>
                    <a:lnTo>
                      <a:pt x="1071"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885800" y="1296225"/>
                <a:ext cx="26775" cy="15600"/>
              </a:xfrm>
              <a:custGeom>
                <a:avLst/>
                <a:gdLst/>
                <a:ahLst/>
                <a:cxnLst/>
                <a:rect l="l" t="t" r="r" b="b"/>
                <a:pathLst>
                  <a:path w="1071" h="624" extrusionOk="0">
                    <a:moveTo>
                      <a:pt x="253" y="0"/>
                    </a:moveTo>
                    <a:lnTo>
                      <a:pt x="1" y="156"/>
                    </a:lnTo>
                    <a:lnTo>
                      <a:pt x="837" y="623"/>
                    </a:lnTo>
                    <a:lnTo>
                      <a:pt x="1071" y="487"/>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831825" y="1265575"/>
                <a:ext cx="27250" cy="15100"/>
              </a:xfrm>
              <a:custGeom>
                <a:avLst/>
                <a:gdLst/>
                <a:ahLst/>
                <a:cxnLst/>
                <a:rect l="l" t="t" r="r" b="b"/>
                <a:pathLst>
                  <a:path w="1090" h="604" extrusionOk="0">
                    <a:moveTo>
                      <a:pt x="234" y="1"/>
                    </a:moveTo>
                    <a:lnTo>
                      <a:pt x="0" y="137"/>
                    </a:lnTo>
                    <a:lnTo>
                      <a:pt x="856" y="604"/>
                    </a:lnTo>
                    <a:lnTo>
                      <a:pt x="1090" y="48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912550" y="1311800"/>
                <a:ext cx="26775" cy="15575"/>
              </a:xfrm>
              <a:custGeom>
                <a:avLst/>
                <a:gdLst/>
                <a:ahLst/>
                <a:cxnLst/>
                <a:rect l="l" t="t" r="r" b="b"/>
                <a:pathLst>
                  <a:path w="1071" h="623" extrusionOk="0">
                    <a:moveTo>
                      <a:pt x="254" y="0"/>
                    </a:moveTo>
                    <a:lnTo>
                      <a:pt x="1" y="136"/>
                    </a:lnTo>
                    <a:lnTo>
                      <a:pt x="837" y="623"/>
                    </a:lnTo>
                    <a:lnTo>
                      <a:pt x="1071" y="486"/>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778325" y="1234450"/>
                <a:ext cx="26775" cy="15100"/>
              </a:xfrm>
              <a:custGeom>
                <a:avLst/>
                <a:gdLst/>
                <a:ahLst/>
                <a:cxnLst/>
                <a:rect l="l" t="t" r="r" b="b"/>
                <a:pathLst>
                  <a:path w="1071" h="604" extrusionOk="0">
                    <a:moveTo>
                      <a:pt x="233" y="1"/>
                    </a:moveTo>
                    <a:lnTo>
                      <a:pt x="0" y="137"/>
                    </a:lnTo>
                    <a:lnTo>
                      <a:pt x="817" y="604"/>
                    </a:lnTo>
                    <a:lnTo>
                      <a:pt x="1070" y="468"/>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805075" y="1249525"/>
                <a:ext cx="26775" cy="16075"/>
              </a:xfrm>
              <a:custGeom>
                <a:avLst/>
                <a:gdLst/>
                <a:ahLst/>
                <a:cxnLst/>
                <a:rect l="l" t="t" r="r" b="b"/>
                <a:pathLst>
                  <a:path w="1071" h="643" extrusionOk="0">
                    <a:moveTo>
                      <a:pt x="233" y="1"/>
                    </a:moveTo>
                    <a:lnTo>
                      <a:pt x="0" y="156"/>
                    </a:lnTo>
                    <a:lnTo>
                      <a:pt x="817" y="643"/>
                    </a:lnTo>
                    <a:lnTo>
                      <a:pt x="1070" y="487"/>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933475" y="1323950"/>
                <a:ext cx="12175" cy="7325"/>
              </a:xfrm>
              <a:custGeom>
                <a:avLst/>
                <a:gdLst/>
                <a:ahLst/>
                <a:cxnLst/>
                <a:rect l="l" t="t" r="r" b="b"/>
                <a:pathLst>
                  <a:path w="487" h="293" extrusionOk="0">
                    <a:moveTo>
                      <a:pt x="234" y="0"/>
                    </a:moveTo>
                    <a:lnTo>
                      <a:pt x="0" y="137"/>
                    </a:lnTo>
                    <a:lnTo>
                      <a:pt x="234" y="292"/>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906725" y="1308375"/>
                <a:ext cx="12175" cy="6850"/>
              </a:xfrm>
              <a:custGeom>
                <a:avLst/>
                <a:gdLst/>
                <a:ahLst/>
                <a:cxnLst/>
                <a:rect l="l" t="t" r="r" b="b"/>
                <a:pathLst>
                  <a:path w="487" h="274" extrusionOk="0">
                    <a:moveTo>
                      <a:pt x="234" y="1"/>
                    </a:moveTo>
                    <a:lnTo>
                      <a:pt x="0" y="137"/>
                    </a:lnTo>
                    <a:lnTo>
                      <a:pt x="234" y="273"/>
                    </a:lnTo>
                    <a:lnTo>
                      <a:pt x="487"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879975" y="1292825"/>
                <a:ext cx="12175" cy="7325"/>
              </a:xfrm>
              <a:custGeom>
                <a:avLst/>
                <a:gdLst/>
                <a:ahLst/>
                <a:cxnLst/>
                <a:rect l="l" t="t" r="r" b="b"/>
                <a:pathLst>
                  <a:path w="487" h="293" extrusionOk="0">
                    <a:moveTo>
                      <a:pt x="234" y="0"/>
                    </a:moveTo>
                    <a:lnTo>
                      <a:pt x="0" y="136"/>
                    </a:lnTo>
                    <a:lnTo>
                      <a:pt x="234" y="292"/>
                    </a:lnTo>
                    <a:lnTo>
                      <a:pt x="486"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853225" y="1277750"/>
                <a:ext cx="12175" cy="6350"/>
              </a:xfrm>
              <a:custGeom>
                <a:avLst/>
                <a:gdLst/>
                <a:ahLst/>
                <a:cxnLst/>
                <a:rect l="l" t="t" r="r" b="b"/>
                <a:pathLst>
                  <a:path w="487" h="254" extrusionOk="0">
                    <a:moveTo>
                      <a:pt x="234" y="0"/>
                    </a:moveTo>
                    <a:lnTo>
                      <a:pt x="0" y="117"/>
                    </a:lnTo>
                    <a:lnTo>
                      <a:pt x="234" y="253"/>
                    </a:lnTo>
                    <a:lnTo>
                      <a:pt x="486" y="11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825500" y="1261700"/>
                <a:ext cx="12175" cy="7300"/>
              </a:xfrm>
              <a:custGeom>
                <a:avLst/>
                <a:gdLst/>
                <a:ahLst/>
                <a:cxnLst/>
                <a:rect l="l" t="t" r="r" b="b"/>
                <a:pathLst>
                  <a:path w="487" h="292" extrusionOk="0">
                    <a:moveTo>
                      <a:pt x="253" y="0"/>
                    </a:moveTo>
                    <a:lnTo>
                      <a:pt x="0" y="156"/>
                    </a:lnTo>
                    <a:lnTo>
                      <a:pt x="253" y="292"/>
                    </a:lnTo>
                    <a:lnTo>
                      <a:pt x="487" y="15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798750" y="1246125"/>
                <a:ext cx="12175" cy="7325"/>
              </a:xfrm>
              <a:custGeom>
                <a:avLst/>
                <a:gdLst/>
                <a:ahLst/>
                <a:cxnLst/>
                <a:rect l="l" t="t" r="r" b="b"/>
                <a:pathLst>
                  <a:path w="487" h="293" extrusionOk="0">
                    <a:moveTo>
                      <a:pt x="253" y="1"/>
                    </a:moveTo>
                    <a:lnTo>
                      <a:pt x="0" y="137"/>
                    </a:lnTo>
                    <a:lnTo>
                      <a:pt x="253" y="292"/>
                    </a:lnTo>
                    <a:lnTo>
                      <a:pt x="486" y="13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772000" y="1230575"/>
                <a:ext cx="12175" cy="7300"/>
              </a:xfrm>
              <a:custGeom>
                <a:avLst/>
                <a:gdLst/>
                <a:ahLst/>
                <a:cxnLst/>
                <a:rect l="l" t="t" r="r" b="b"/>
                <a:pathLst>
                  <a:path w="487" h="292" extrusionOk="0">
                    <a:moveTo>
                      <a:pt x="253" y="0"/>
                    </a:moveTo>
                    <a:lnTo>
                      <a:pt x="0" y="156"/>
                    </a:lnTo>
                    <a:lnTo>
                      <a:pt x="253" y="292"/>
                    </a:lnTo>
                    <a:lnTo>
                      <a:pt x="486" y="15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805075" y="1218400"/>
                <a:ext cx="26775" cy="16075"/>
              </a:xfrm>
              <a:custGeom>
                <a:avLst/>
                <a:gdLst/>
                <a:ahLst/>
                <a:cxnLst/>
                <a:rect l="l" t="t" r="r" b="b"/>
                <a:pathLst>
                  <a:path w="1071" h="643" extrusionOk="0">
                    <a:moveTo>
                      <a:pt x="233" y="1"/>
                    </a:moveTo>
                    <a:lnTo>
                      <a:pt x="0" y="156"/>
                    </a:lnTo>
                    <a:lnTo>
                      <a:pt x="817" y="643"/>
                    </a:lnTo>
                    <a:lnTo>
                      <a:pt x="1070" y="487"/>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912550" y="1280650"/>
                <a:ext cx="26775" cy="15600"/>
              </a:xfrm>
              <a:custGeom>
                <a:avLst/>
                <a:gdLst/>
                <a:ahLst/>
                <a:cxnLst/>
                <a:rect l="l" t="t" r="r" b="b"/>
                <a:pathLst>
                  <a:path w="1071" h="624" extrusionOk="0">
                    <a:moveTo>
                      <a:pt x="254" y="1"/>
                    </a:moveTo>
                    <a:lnTo>
                      <a:pt x="1" y="137"/>
                    </a:lnTo>
                    <a:lnTo>
                      <a:pt x="837" y="623"/>
                    </a:lnTo>
                    <a:lnTo>
                      <a:pt x="1071" y="48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966050" y="1312275"/>
                <a:ext cx="14625" cy="9275"/>
              </a:xfrm>
              <a:custGeom>
                <a:avLst/>
                <a:gdLst/>
                <a:ahLst/>
                <a:cxnLst/>
                <a:rect l="l" t="t" r="r" b="b"/>
                <a:pathLst>
                  <a:path w="585" h="371" extrusionOk="0">
                    <a:moveTo>
                      <a:pt x="254" y="0"/>
                    </a:moveTo>
                    <a:lnTo>
                      <a:pt x="1" y="137"/>
                    </a:lnTo>
                    <a:lnTo>
                      <a:pt x="409" y="331"/>
                    </a:lnTo>
                    <a:cubicBezTo>
                      <a:pt x="448" y="331"/>
                      <a:pt x="468" y="370"/>
                      <a:pt x="468" y="370"/>
                    </a:cubicBezTo>
                    <a:cubicBezTo>
                      <a:pt x="506" y="370"/>
                      <a:pt x="545" y="331"/>
                      <a:pt x="565" y="312"/>
                    </a:cubicBezTo>
                    <a:cubicBezTo>
                      <a:pt x="584" y="273"/>
                      <a:pt x="584" y="195"/>
                      <a:pt x="506" y="137"/>
                    </a:cubicBez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939300" y="1296225"/>
                <a:ext cx="27275" cy="15600"/>
              </a:xfrm>
              <a:custGeom>
                <a:avLst/>
                <a:gdLst/>
                <a:ahLst/>
                <a:cxnLst/>
                <a:rect l="l" t="t" r="r" b="b"/>
                <a:pathLst>
                  <a:path w="1091" h="624" extrusionOk="0">
                    <a:moveTo>
                      <a:pt x="254" y="0"/>
                    </a:moveTo>
                    <a:lnTo>
                      <a:pt x="1" y="156"/>
                    </a:lnTo>
                    <a:lnTo>
                      <a:pt x="857" y="623"/>
                    </a:lnTo>
                    <a:lnTo>
                      <a:pt x="1090" y="487"/>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831825" y="1234450"/>
                <a:ext cx="27250" cy="15100"/>
              </a:xfrm>
              <a:custGeom>
                <a:avLst/>
                <a:gdLst/>
                <a:ahLst/>
                <a:cxnLst/>
                <a:rect l="l" t="t" r="r" b="b"/>
                <a:pathLst>
                  <a:path w="1090" h="604" extrusionOk="0">
                    <a:moveTo>
                      <a:pt x="234" y="1"/>
                    </a:moveTo>
                    <a:lnTo>
                      <a:pt x="0" y="137"/>
                    </a:lnTo>
                    <a:lnTo>
                      <a:pt x="856" y="604"/>
                    </a:lnTo>
                    <a:lnTo>
                      <a:pt x="1090" y="468"/>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885800" y="1265575"/>
                <a:ext cx="26775" cy="15100"/>
              </a:xfrm>
              <a:custGeom>
                <a:avLst/>
                <a:gdLst/>
                <a:ahLst/>
                <a:cxnLst/>
                <a:rect l="l" t="t" r="r" b="b"/>
                <a:pathLst>
                  <a:path w="1071" h="604" extrusionOk="0">
                    <a:moveTo>
                      <a:pt x="253" y="1"/>
                    </a:moveTo>
                    <a:lnTo>
                      <a:pt x="1" y="137"/>
                    </a:lnTo>
                    <a:lnTo>
                      <a:pt x="837" y="604"/>
                    </a:lnTo>
                    <a:lnTo>
                      <a:pt x="1071"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481625" y="1031625"/>
                <a:ext cx="323475" cy="186800"/>
              </a:xfrm>
              <a:custGeom>
                <a:avLst/>
                <a:gdLst/>
                <a:ahLst/>
                <a:cxnLst/>
                <a:rect l="l" t="t" r="r" b="b"/>
                <a:pathLst>
                  <a:path w="12939" h="7472" extrusionOk="0">
                    <a:moveTo>
                      <a:pt x="234" y="1"/>
                    </a:moveTo>
                    <a:cubicBezTo>
                      <a:pt x="195" y="59"/>
                      <a:pt x="176" y="79"/>
                      <a:pt x="98" y="118"/>
                    </a:cubicBezTo>
                    <a:cubicBezTo>
                      <a:pt x="78" y="137"/>
                      <a:pt x="20" y="137"/>
                      <a:pt x="0" y="157"/>
                    </a:cubicBezTo>
                    <a:lnTo>
                      <a:pt x="12685" y="7472"/>
                    </a:lnTo>
                    <a:lnTo>
                      <a:pt x="12938" y="7335"/>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859050" y="1249525"/>
                <a:ext cx="26775" cy="16075"/>
              </a:xfrm>
              <a:custGeom>
                <a:avLst/>
                <a:gdLst/>
                <a:ahLst/>
                <a:cxnLst/>
                <a:rect l="l" t="t" r="r" b="b"/>
                <a:pathLst>
                  <a:path w="1071" h="643" extrusionOk="0">
                    <a:moveTo>
                      <a:pt x="253" y="1"/>
                    </a:moveTo>
                    <a:lnTo>
                      <a:pt x="1" y="156"/>
                    </a:lnTo>
                    <a:lnTo>
                      <a:pt x="837" y="643"/>
                    </a:lnTo>
                    <a:lnTo>
                      <a:pt x="1071"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960700" y="1308375"/>
                <a:ext cx="12175" cy="6850"/>
              </a:xfrm>
              <a:custGeom>
                <a:avLst/>
                <a:gdLst/>
                <a:ahLst/>
                <a:cxnLst/>
                <a:rect l="l" t="t" r="r" b="b"/>
                <a:pathLst>
                  <a:path w="487" h="274" extrusionOk="0">
                    <a:moveTo>
                      <a:pt x="234" y="1"/>
                    </a:moveTo>
                    <a:lnTo>
                      <a:pt x="1" y="137"/>
                    </a:lnTo>
                    <a:lnTo>
                      <a:pt x="234" y="273"/>
                    </a:lnTo>
                    <a:lnTo>
                      <a:pt x="487"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933475" y="1292825"/>
                <a:ext cx="12175" cy="7325"/>
              </a:xfrm>
              <a:custGeom>
                <a:avLst/>
                <a:gdLst/>
                <a:ahLst/>
                <a:cxnLst/>
                <a:rect l="l" t="t" r="r" b="b"/>
                <a:pathLst>
                  <a:path w="487" h="293" extrusionOk="0">
                    <a:moveTo>
                      <a:pt x="234" y="0"/>
                    </a:moveTo>
                    <a:lnTo>
                      <a:pt x="0" y="136"/>
                    </a:lnTo>
                    <a:lnTo>
                      <a:pt x="234" y="292"/>
                    </a:lnTo>
                    <a:lnTo>
                      <a:pt x="487"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906725" y="1277750"/>
                <a:ext cx="12175" cy="6350"/>
              </a:xfrm>
              <a:custGeom>
                <a:avLst/>
                <a:gdLst/>
                <a:ahLst/>
                <a:cxnLst/>
                <a:rect l="l" t="t" r="r" b="b"/>
                <a:pathLst>
                  <a:path w="487" h="254" extrusionOk="0">
                    <a:moveTo>
                      <a:pt x="234" y="0"/>
                    </a:moveTo>
                    <a:lnTo>
                      <a:pt x="0" y="117"/>
                    </a:lnTo>
                    <a:lnTo>
                      <a:pt x="234" y="253"/>
                    </a:lnTo>
                    <a:lnTo>
                      <a:pt x="487" y="11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79975" y="1261700"/>
                <a:ext cx="12175" cy="7300"/>
              </a:xfrm>
              <a:custGeom>
                <a:avLst/>
                <a:gdLst/>
                <a:ahLst/>
                <a:cxnLst/>
                <a:rect l="l" t="t" r="r" b="b"/>
                <a:pathLst>
                  <a:path w="487" h="292" extrusionOk="0">
                    <a:moveTo>
                      <a:pt x="234" y="0"/>
                    </a:moveTo>
                    <a:lnTo>
                      <a:pt x="0" y="156"/>
                    </a:lnTo>
                    <a:lnTo>
                      <a:pt x="234" y="292"/>
                    </a:lnTo>
                    <a:lnTo>
                      <a:pt x="486"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853225" y="1246125"/>
                <a:ext cx="12175" cy="7325"/>
              </a:xfrm>
              <a:custGeom>
                <a:avLst/>
                <a:gdLst/>
                <a:ahLst/>
                <a:cxnLst/>
                <a:rect l="l" t="t" r="r" b="b"/>
                <a:pathLst>
                  <a:path w="487" h="293" extrusionOk="0">
                    <a:moveTo>
                      <a:pt x="234" y="1"/>
                    </a:moveTo>
                    <a:lnTo>
                      <a:pt x="0" y="137"/>
                    </a:lnTo>
                    <a:lnTo>
                      <a:pt x="234" y="292"/>
                    </a:lnTo>
                    <a:lnTo>
                      <a:pt x="486"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825500" y="1230575"/>
                <a:ext cx="12175" cy="7300"/>
              </a:xfrm>
              <a:custGeom>
                <a:avLst/>
                <a:gdLst/>
                <a:ahLst/>
                <a:cxnLst/>
                <a:rect l="l" t="t" r="r" b="b"/>
                <a:pathLst>
                  <a:path w="487" h="292" extrusionOk="0">
                    <a:moveTo>
                      <a:pt x="253" y="0"/>
                    </a:moveTo>
                    <a:lnTo>
                      <a:pt x="0" y="156"/>
                    </a:lnTo>
                    <a:lnTo>
                      <a:pt x="253" y="292"/>
                    </a:lnTo>
                    <a:lnTo>
                      <a:pt x="487" y="15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798750" y="1215000"/>
                <a:ext cx="12175" cy="7325"/>
              </a:xfrm>
              <a:custGeom>
                <a:avLst/>
                <a:gdLst/>
                <a:ahLst/>
                <a:cxnLst/>
                <a:rect l="l" t="t" r="r" b="b"/>
                <a:pathLst>
                  <a:path w="487" h="293" extrusionOk="0">
                    <a:moveTo>
                      <a:pt x="253" y="0"/>
                    </a:moveTo>
                    <a:lnTo>
                      <a:pt x="0" y="137"/>
                    </a:lnTo>
                    <a:lnTo>
                      <a:pt x="253" y="292"/>
                    </a:lnTo>
                    <a:lnTo>
                      <a:pt x="486" y="137"/>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912550" y="1249525"/>
                <a:ext cx="26775" cy="16075"/>
              </a:xfrm>
              <a:custGeom>
                <a:avLst/>
                <a:gdLst/>
                <a:ahLst/>
                <a:cxnLst/>
                <a:rect l="l" t="t" r="r" b="b"/>
                <a:pathLst>
                  <a:path w="1071" h="643" extrusionOk="0">
                    <a:moveTo>
                      <a:pt x="254" y="1"/>
                    </a:moveTo>
                    <a:lnTo>
                      <a:pt x="1" y="156"/>
                    </a:lnTo>
                    <a:lnTo>
                      <a:pt x="837" y="643"/>
                    </a:lnTo>
                    <a:lnTo>
                      <a:pt x="1071" y="48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31825" y="1203325"/>
                <a:ext cx="27250" cy="15100"/>
              </a:xfrm>
              <a:custGeom>
                <a:avLst/>
                <a:gdLst/>
                <a:ahLst/>
                <a:cxnLst/>
                <a:rect l="l" t="t" r="r" b="b"/>
                <a:pathLst>
                  <a:path w="1090" h="604" extrusionOk="0">
                    <a:moveTo>
                      <a:pt x="234" y="1"/>
                    </a:moveTo>
                    <a:lnTo>
                      <a:pt x="0" y="117"/>
                    </a:lnTo>
                    <a:lnTo>
                      <a:pt x="856" y="604"/>
                    </a:lnTo>
                    <a:lnTo>
                      <a:pt x="1090" y="46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992800" y="1297200"/>
                <a:ext cx="14625" cy="8775"/>
              </a:xfrm>
              <a:custGeom>
                <a:avLst/>
                <a:gdLst/>
                <a:ahLst/>
                <a:cxnLst/>
                <a:rect l="l" t="t" r="r" b="b"/>
                <a:pathLst>
                  <a:path w="585" h="351" extrusionOk="0">
                    <a:moveTo>
                      <a:pt x="234" y="0"/>
                    </a:moveTo>
                    <a:lnTo>
                      <a:pt x="1" y="137"/>
                    </a:lnTo>
                    <a:lnTo>
                      <a:pt x="409" y="331"/>
                    </a:lnTo>
                    <a:cubicBezTo>
                      <a:pt x="448" y="331"/>
                      <a:pt x="468" y="351"/>
                      <a:pt x="468" y="351"/>
                    </a:cubicBezTo>
                    <a:cubicBezTo>
                      <a:pt x="506" y="351"/>
                      <a:pt x="545" y="331"/>
                      <a:pt x="565" y="312"/>
                    </a:cubicBezTo>
                    <a:cubicBezTo>
                      <a:pt x="584" y="253"/>
                      <a:pt x="584" y="195"/>
                      <a:pt x="506" y="137"/>
                    </a:cubicBez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85800" y="1234450"/>
                <a:ext cx="26775" cy="15100"/>
              </a:xfrm>
              <a:custGeom>
                <a:avLst/>
                <a:gdLst/>
                <a:ahLst/>
                <a:cxnLst/>
                <a:rect l="l" t="t" r="r" b="b"/>
                <a:pathLst>
                  <a:path w="1071" h="604" extrusionOk="0">
                    <a:moveTo>
                      <a:pt x="253" y="1"/>
                    </a:moveTo>
                    <a:lnTo>
                      <a:pt x="1" y="137"/>
                    </a:lnTo>
                    <a:lnTo>
                      <a:pt x="837" y="604"/>
                    </a:lnTo>
                    <a:lnTo>
                      <a:pt x="1071" y="468"/>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966550" y="1280650"/>
                <a:ext cx="26775" cy="15600"/>
              </a:xfrm>
              <a:custGeom>
                <a:avLst/>
                <a:gdLst/>
                <a:ahLst/>
                <a:cxnLst/>
                <a:rect l="l" t="t" r="r" b="b"/>
                <a:pathLst>
                  <a:path w="1071" h="624" extrusionOk="0">
                    <a:moveTo>
                      <a:pt x="253" y="1"/>
                    </a:moveTo>
                    <a:lnTo>
                      <a:pt x="0" y="137"/>
                    </a:lnTo>
                    <a:lnTo>
                      <a:pt x="837" y="623"/>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939300" y="1265575"/>
                <a:ext cx="27275" cy="15100"/>
              </a:xfrm>
              <a:custGeom>
                <a:avLst/>
                <a:gdLst/>
                <a:ahLst/>
                <a:cxnLst/>
                <a:rect l="l" t="t" r="r" b="b"/>
                <a:pathLst>
                  <a:path w="1091" h="604" extrusionOk="0">
                    <a:moveTo>
                      <a:pt x="254" y="1"/>
                    </a:moveTo>
                    <a:lnTo>
                      <a:pt x="1" y="137"/>
                    </a:lnTo>
                    <a:lnTo>
                      <a:pt x="857" y="604"/>
                    </a:lnTo>
                    <a:lnTo>
                      <a:pt x="1090" y="48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357600" y="925600"/>
                <a:ext cx="474250" cy="277750"/>
              </a:xfrm>
              <a:custGeom>
                <a:avLst/>
                <a:gdLst/>
                <a:ahLst/>
                <a:cxnLst/>
                <a:rect l="l" t="t" r="r" b="b"/>
                <a:pathLst>
                  <a:path w="18970" h="11110" extrusionOk="0">
                    <a:moveTo>
                      <a:pt x="0" y="1"/>
                    </a:moveTo>
                    <a:lnTo>
                      <a:pt x="0" y="293"/>
                    </a:lnTo>
                    <a:lnTo>
                      <a:pt x="18716" y="11110"/>
                    </a:lnTo>
                    <a:lnTo>
                      <a:pt x="18969" y="1097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859050" y="1218400"/>
                <a:ext cx="26775" cy="16075"/>
              </a:xfrm>
              <a:custGeom>
                <a:avLst/>
                <a:gdLst/>
                <a:ahLst/>
                <a:cxnLst/>
                <a:rect l="l" t="t" r="r" b="b"/>
                <a:pathLst>
                  <a:path w="1071" h="643" extrusionOk="0">
                    <a:moveTo>
                      <a:pt x="253" y="1"/>
                    </a:moveTo>
                    <a:lnTo>
                      <a:pt x="1" y="156"/>
                    </a:lnTo>
                    <a:lnTo>
                      <a:pt x="837" y="643"/>
                    </a:lnTo>
                    <a:lnTo>
                      <a:pt x="1071"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987450" y="1292825"/>
                <a:ext cx="12200" cy="7325"/>
              </a:xfrm>
              <a:custGeom>
                <a:avLst/>
                <a:gdLst/>
                <a:ahLst/>
                <a:cxnLst/>
                <a:rect l="l" t="t" r="r" b="b"/>
                <a:pathLst>
                  <a:path w="488" h="293" extrusionOk="0">
                    <a:moveTo>
                      <a:pt x="234" y="0"/>
                    </a:moveTo>
                    <a:lnTo>
                      <a:pt x="1" y="136"/>
                    </a:lnTo>
                    <a:lnTo>
                      <a:pt x="234" y="292"/>
                    </a:lnTo>
                    <a:lnTo>
                      <a:pt x="487"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960700" y="1277750"/>
                <a:ext cx="12175" cy="6350"/>
              </a:xfrm>
              <a:custGeom>
                <a:avLst/>
                <a:gdLst/>
                <a:ahLst/>
                <a:cxnLst/>
                <a:rect l="l" t="t" r="r" b="b"/>
                <a:pathLst>
                  <a:path w="487" h="254" extrusionOk="0">
                    <a:moveTo>
                      <a:pt x="234" y="0"/>
                    </a:moveTo>
                    <a:lnTo>
                      <a:pt x="1" y="117"/>
                    </a:lnTo>
                    <a:lnTo>
                      <a:pt x="234" y="253"/>
                    </a:lnTo>
                    <a:lnTo>
                      <a:pt x="487" y="11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933475" y="1261700"/>
                <a:ext cx="12175" cy="7300"/>
              </a:xfrm>
              <a:custGeom>
                <a:avLst/>
                <a:gdLst/>
                <a:ahLst/>
                <a:cxnLst/>
                <a:rect l="l" t="t" r="r" b="b"/>
                <a:pathLst>
                  <a:path w="487" h="292" extrusionOk="0">
                    <a:moveTo>
                      <a:pt x="234" y="0"/>
                    </a:moveTo>
                    <a:lnTo>
                      <a:pt x="0"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906725" y="1246125"/>
                <a:ext cx="12175" cy="7325"/>
              </a:xfrm>
              <a:custGeom>
                <a:avLst/>
                <a:gdLst/>
                <a:ahLst/>
                <a:cxnLst/>
                <a:rect l="l" t="t" r="r" b="b"/>
                <a:pathLst>
                  <a:path w="487" h="293" extrusionOk="0">
                    <a:moveTo>
                      <a:pt x="234" y="1"/>
                    </a:moveTo>
                    <a:lnTo>
                      <a:pt x="0" y="137"/>
                    </a:lnTo>
                    <a:lnTo>
                      <a:pt x="234" y="292"/>
                    </a:lnTo>
                    <a:lnTo>
                      <a:pt x="487"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879975" y="1230575"/>
                <a:ext cx="12175" cy="7300"/>
              </a:xfrm>
              <a:custGeom>
                <a:avLst/>
                <a:gdLst/>
                <a:ahLst/>
                <a:cxnLst/>
                <a:rect l="l" t="t" r="r" b="b"/>
                <a:pathLst>
                  <a:path w="487" h="292" extrusionOk="0">
                    <a:moveTo>
                      <a:pt x="234" y="0"/>
                    </a:moveTo>
                    <a:lnTo>
                      <a:pt x="0" y="156"/>
                    </a:lnTo>
                    <a:lnTo>
                      <a:pt x="234" y="292"/>
                    </a:lnTo>
                    <a:lnTo>
                      <a:pt x="486"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853225" y="1215000"/>
                <a:ext cx="12175" cy="7325"/>
              </a:xfrm>
              <a:custGeom>
                <a:avLst/>
                <a:gdLst/>
                <a:ahLst/>
                <a:cxnLst/>
                <a:rect l="l" t="t" r="r" b="b"/>
                <a:pathLst>
                  <a:path w="487" h="293" extrusionOk="0">
                    <a:moveTo>
                      <a:pt x="234" y="0"/>
                    </a:moveTo>
                    <a:lnTo>
                      <a:pt x="0" y="137"/>
                    </a:lnTo>
                    <a:lnTo>
                      <a:pt x="234" y="292"/>
                    </a:lnTo>
                    <a:lnTo>
                      <a:pt x="486"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825500" y="1199925"/>
                <a:ext cx="12175" cy="6350"/>
              </a:xfrm>
              <a:custGeom>
                <a:avLst/>
                <a:gdLst/>
                <a:ahLst/>
                <a:cxnLst/>
                <a:rect l="l" t="t" r="r" b="b"/>
                <a:pathLst>
                  <a:path w="487" h="254" extrusionOk="0">
                    <a:moveTo>
                      <a:pt x="253" y="0"/>
                    </a:moveTo>
                    <a:lnTo>
                      <a:pt x="0" y="137"/>
                    </a:lnTo>
                    <a:lnTo>
                      <a:pt x="253" y="253"/>
                    </a:lnTo>
                    <a:lnTo>
                      <a:pt x="487" y="137"/>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885800" y="1203325"/>
                <a:ext cx="26775" cy="15100"/>
              </a:xfrm>
              <a:custGeom>
                <a:avLst/>
                <a:gdLst/>
                <a:ahLst/>
                <a:cxnLst/>
                <a:rect l="l" t="t" r="r" b="b"/>
                <a:pathLst>
                  <a:path w="1071" h="604" extrusionOk="0">
                    <a:moveTo>
                      <a:pt x="253" y="1"/>
                    </a:moveTo>
                    <a:lnTo>
                      <a:pt x="1" y="117"/>
                    </a:lnTo>
                    <a:lnTo>
                      <a:pt x="837" y="604"/>
                    </a:lnTo>
                    <a:lnTo>
                      <a:pt x="1071" y="46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993300" y="1265575"/>
                <a:ext cx="26775" cy="15100"/>
              </a:xfrm>
              <a:custGeom>
                <a:avLst/>
                <a:gdLst/>
                <a:ahLst/>
                <a:cxnLst/>
                <a:rect l="l" t="t" r="r" b="b"/>
                <a:pathLst>
                  <a:path w="1071" h="604" extrusionOk="0">
                    <a:moveTo>
                      <a:pt x="253" y="1"/>
                    </a:moveTo>
                    <a:lnTo>
                      <a:pt x="0" y="137"/>
                    </a:lnTo>
                    <a:lnTo>
                      <a:pt x="837" y="604"/>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1019550" y="1281150"/>
                <a:ext cx="14625" cy="9275"/>
              </a:xfrm>
              <a:custGeom>
                <a:avLst/>
                <a:gdLst/>
                <a:ahLst/>
                <a:cxnLst/>
                <a:rect l="l" t="t" r="r" b="b"/>
                <a:pathLst>
                  <a:path w="585" h="371" extrusionOk="0">
                    <a:moveTo>
                      <a:pt x="254" y="0"/>
                    </a:moveTo>
                    <a:lnTo>
                      <a:pt x="1" y="156"/>
                    </a:lnTo>
                    <a:lnTo>
                      <a:pt x="409" y="351"/>
                    </a:lnTo>
                    <a:cubicBezTo>
                      <a:pt x="448" y="351"/>
                      <a:pt x="468" y="370"/>
                      <a:pt x="468" y="370"/>
                    </a:cubicBezTo>
                    <a:cubicBezTo>
                      <a:pt x="507" y="370"/>
                      <a:pt x="545" y="351"/>
                      <a:pt x="565" y="312"/>
                    </a:cubicBezTo>
                    <a:cubicBezTo>
                      <a:pt x="584" y="273"/>
                      <a:pt x="584" y="195"/>
                      <a:pt x="507" y="156"/>
                    </a:cubicBez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939300" y="1234450"/>
                <a:ext cx="27275" cy="15100"/>
              </a:xfrm>
              <a:custGeom>
                <a:avLst/>
                <a:gdLst/>
                <a:ahLst/>
                <a:cxnLst/>
                <a:rect l="l" t="t" r="r" b="b"/>
                <a:pathLst>
                  <a:path w="1091" h="604" extrusionOk="0">
                    <a:moveTo>
                      <a:pt x="254" y="1"/>
                    </a:moveTo>
                    <a:lnTo>
                      <a:pt x="1" y="137"/>
                    </a:lnTo>
                    <a:lnTo>
                      <a:pt x="857" y="604"/>
                    </a:lnTo>
                    <a:lnTo>
                      <a:pt x="1090" y="468"/>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477725" y="967425"/>
                <a:ext cx="381350" cy="220850"/>
              </a:xfrm>
              <a:custGeom>
                <a:avLst/>
                <a:gdLst/>
                <a:ahLst/>
                <a:cxnLst/>
                <a:rect l="l" t="t" r="r" b="b"/>
                <a:pathLst>
                  <a:path w="15254" h="8834" extrusionOk="0">
                    <a:moveTo>
                      <a:pt x="234" y="1"/>
                    </a:moveTo>
                    <a:cubicBezTo>
                      <a:pt x="176" y="59"/>
                      <a:pt x="156" y="79"/>
                      <a:pt x="79" y="118"/>
                    </a:cubicBezTo>
                    <a:cubicBezTo>
                      <a:pt x="59" y="137"/>
                      <a:pt x="20" y="137"/>
                      <a:pt x="1" y="176"/>
                    </a:cubicBezTo>
                    <a:lnTo>
                      <a:pt x="15020" y="8833"/>
                    </a:lnTo>
                    <a:lnTo>
                      <a:pt x="15254" y="8678"/>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859050" y="1187775"/>
                <a:ext cx="26775" cy="15575"/>
              </a:xfrm>
              <a:custGeom>
                <a:avLst/>
                <a:gdLst/>
                <a:ahLst/>
                <a:cxnLst/>
                <a:rect l="l" t="t" r="r" b="b"/>
                <a:pathLst>
                  <a:path w="1071" h="623" extrusionOk="0">
                    <a:moveTo>
                      <a:pt x="253" y="0"/>
                    </a:moveTo>
                    <a:lnTo>
                      <a:pt x="1" y="136"/>
                    </a:lnTo>
                    <a:lnTo>
                      <a:pt x="837" y="623"/>
                    </a:lnTo>
                    <a:lnTo>
                      <a:pt x="1071" y="48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966550" y="1249525"/>
                <a:ext cx="26775" cy="16075"/>
              </a:xfrm>
              <a:custGeom>
                <a:avLst/>
                <a:gdLst/>
                <a:ahLst/>
                <a:cxnLst/>
                <a:rect l="l" t="t" r="r" b="b"/>
                <a:pathLst>
                  <a:path w="1071" h="643" extrusionOk="0">
                    <a:moveTo>
                      <a:pt x="253" y="1"/>
                    </a:moveTo>
                    <a:lnTo>
                      <a:pt x="0" y="156"/>
                    </a:lnTo>
                    <a:lnTo>
                      <a:pt x="837" y="643"/>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912550" y="1218400"/>
                <a:ext cx="26775" cy="16075"/>
              </a:xfrm>
              <a:custGeom>
                <a:avLst/>
                <a:gdLst/>
                <a:ahLst/>
                <a:cxnLst/>
                <a:rect l="l" t="t" r="r" b="b"/>
                <a:pathLst>
                  <a:path w="1071" h="643" extrusionOk="0">
                    <a:moveTo>
                      <a:pt x="254" y="1"/>
                    </a:moveTo>
                    <a:lnTo>
                      <a:pt x="1" y="156"/>
                    </a:lnTo>
                    <a:lnTo>
                      <a:pt x="837" y="643"/>
                    </a:lnTo>
                    <a:lnTo>
                      <a:pt x="1071" y="48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1014200" y="1277750"/>
                <a:ext cx="12200" cy="6350"/>
              </a:xfrm>
              <a:custGeom>
                <a:avLst/>
                <a:gdLst/>
                <a:ahLst/>
                <a:cxnLst/>
                <a:rect l="l" t="t" r="r" b="b"/>
                <a:pathLst>
                  <a:path w="488" h="254" extrusionOk="0">
                    <a:moveTo>
                      <a:pt x="234" y="0"/>
                    </a:moveTo>
                    <a:lnTo>
                      <a:pt x="1" y="117"/>
                    </a:lnTo>
                    <a:lnTo>
                      <a:pt x="234" y="253"/>
                    </a:lnTo>
                    <a:lnTo>
                      <a:pt x="487" y="11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987450" y="1261700"/>
                <a:ext cx="12200" cy="7300"/>
              </a:xfrm>
              <a:custGeom>
                <a:avLst/>
                <a:gdLst/>
                <a:ahLst/>
                <a:cxnLst/>
                <a:rect l="l" t="t" r="r" b="b"/>
                <a:pathLst>
                  <a:path w="488" h="292"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960700" y="1246125"/>
                <a:ext cx="12175" cy="7325"/>
              </a:xfrm>
              <a:custGeom>
                <a:avLst/>
                <a:gdLst/>
                <a:ahLst/>
                <a:cxnLst/>
                <a:rect l="l" t="t" r="r" b="b"/>
                <a:pathLst>
                  <a:path w="487" h="293" extrusionOk="0">
                    <a:moveTo>
                      <a:pt x="234" y="1"/>
                    </a:moveTo>
                    <a:lnTo>
                      <a:pt x="1" y="137"/>
                    </a:lnTo>
                    <a:lnTo>
                      <a:pt x="234" y="292"/>
                    </a:lnTo>
                    <a:lnTo>
                      <a:pt x="487"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933475" y="1230575"/>
                <a:ext cx="12175" cy="7300"/>
              </a:xfrm>
              <a:custGeom>
                <a:avLst/>
                <a:gdLst/>
                <a:ahLst/>
                <a:cxnLst/>
                <a:rect l="l" t="t" r="r" b="b"/>
                <a:pathLst>
                  <a:path w="487" h="292" extrusionOk="0">
                    <a:moveTo>
                      <a:pt x="234" y="0"/>
                    </a:moveTo>
                    <a:lnTo>
                      <a:pt x="0"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906725" y="1215000"/>
                <a:ext cx="12175" cy="7325"/>
              </a:xfrm>
              <a:custGeom>
                <a:avLst/>
                <a:gdLst/>
                <a:ahLst/>
                <a:cxnLst/>
                <a:rect l="l" t="t" r="r" b="b"/>
                <a:pathLst>
                  <a:path w="487" h="293" extrusionOk="0">
                    <a:moveTo>
                      <a:pt x="234" y="0"/>
                    </a:moveTo>
                    <a:lnTo>
                      <a:pt x="0" y="137"/>
                    </a:lnTo>
                    <a:lnTo>
                      <a:pt x="234" y="292"/>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879975" y="1199925"/>
                <a:ext cx="12175" cy="6350"/>
              </a:xfrm>
              <a:custGeom>
                <a:avLst/>
                <a:gdLst/>
                <a:ahLst/>
                <a:cxnLst/>
                <a:rect l="l" t="t" r="r" b="b"/>
                <a:pathLst>
                  <a:path w="487" h="254" extrusionOk="0">
                    <a:moveTo>
                      <a:pt x="234" y="0"/>
                    </a:moveTo>
                    <a:lnTo>
                      <a:pt x="0" y="137"/>
                    </a:lnTo>
                    <a:lnTo>
                      <a:pt x="234" y="253"/>
                    </a:lnTo>
                    <a:lnTo>
                      <a:pt x="486"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853225" y="1183875"/>
                <a:ext cx="12175" cy="7325"/>
              </a:xfrm>
              <a:custGeom>
                <a:avLst/>
                <a:gdLst/>
                <a:ahLst/>
                <a:cxnLst/>
                <a:rect l="l" t="t" r="r" b="b"/>
                <a:pathLst>
                  <a:path w="487" h="293" extrusionOk="0">
                    <a:moveTo>
                      <a:pt x="234" y="0"/>
                    </a:moveTo>
                    <a:lnTo>
                      <a:pt x="0" y="156"/>
                    </a:lnTo>
                    <a:lnTo>
                      <a:pt x="234" y="292"/>
                    </a:lnTo>
                    <a:lnTo>
                      <a:pt x="486"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939300" y="1203325"/>
                <a:ext cx="27275" cy="15100"/>
              </a:xfrm>
              <a:custGeom>
                <a:avLst/>
                <a:gdLst/>
                <a:ahLst/>
                <a:cxnLst/>
                <a:rect l="l" t="t" r="r" b="b"/>
                <a:pathLst>
                  <a:path w="1091" h="604" extrusionOk="0">
                    <a:moveTo>
                      <a:pt x="254" y="1"/>
                    </a:moveTo>
                    <a:lnTo>
                      <a:pt x="1" y="117"/>
                    </a:lnTo>
                    <a:lnTo>
                      <a:pt x="857" y="604"/>
                    </a:lnTo>
                    <a:lnTo>
                      <a:pt x="1090" y="46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912550" y="1187775"/>
                <a:ext cx="26775" cy="15575"/>
              </a:xfrm>
              <a:custGeom>
                <a:avLst/>
                <a:gdLst/>
                <a:ahLst/>
                <a:cxnLst/>
                <a:rect l="l" t="t" r="r" b="b"/>
                <a:pathLst>
                  <a:path w="1071" h="623" extrusionOk="0">
                    <a:moveTo>
                      <a:pt x="254" y="0"/>
                    </a:moveTo>
                    <a:lnTo>
                      <a:pt x="1" y="136"/>
                    </a:lnTo>
                    <a:lnTo>
                      <a:pt x="837" y="623"/>
                    </a:lnTo>
                    <a:lnTo>
                      <a:pt x="1071" y="486"/>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1046300" y="1266075"/>
                <a:ext cx="14625" cy="9250"/>
              </a:xfrm>
              <a:custGeom>
                <a:avLst/>
                <a:gdLst/>
                <a:ahLst/>
                <a:cxnLst/>
                <a:rect l="l" t="t" r="r" b="b"/>
                <a:pathLst>
                  <a:path w="585" h="370" extrusionOk="0">
                    <a:moveTo>
                      <a:pt x="254" y="0"/>
                    </a:moveTo>
                    <a:lnTo>
                      <a:pt x="1" y="136"/>
                    </a:lnTo>
                    <a:lnTo>
                      <a:pt x="409" y="331"/>
                    </a:lnTo>
                    <a:cubicBezTo>
                      <a:pt x="448" y="331"/>
                      <a:pt x="468" y="370"/>
                      <a:pt x="468" y="370"/>
                    </a:cubicBezTo>
                    <a:cubicBezTo>
                      <a:pt x="507" y="370"/>
                      <a:pt x="545" y="331"/>
                      <a:pt x="565" y="312"/>
                    </a:cubicBezTo>
                    <a:cubicBezTo>
                      <a:pt x="584" y="273"/>
                      <a:pt x="584" y="195"/>
                      <a:pt x="507" y="136"/>
                    </a:cubicBez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993300" y="1234450"/>
                <a:ext cx="26775" cy="15100"/>
              </a:xfrm>
              <a:custGeom>
                <a:avLst/>
                <a:gdLst/>
                <a:ahLst/>
                <a:cxnLst/>
                <a:rect l="l" t="t" r="r" b="b"/>
                <a:pathLst>
                  <a:path w="1071" h="604" extrusionOk="0">
                    <a:moveTo>
                      <a:pt x="253" y="1"/>
                    </a:moveTo>
                    <a:lnTo>
                      <a:pt x="0" y="137"/>
                    </a:lnTo>
                    <a:lnTo>
                      <a:pt x="837" y="604"/>
                    </a:lnTo>
                    <a:lnTo>
                      <a:pt x="1070" y="468"/>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966550" y="1218400"/>
                <a:ext cx="26775" cy="16075"/>
              </a:xfrm>
              <a:custGeom>
                <a:avLst/>
                <a:gdLst/>
                <a:ahLst/>
                <a:cxnLst/>
                <a:rect l="l" t="t" r="r" b="b"/>
                <a:pathLst>
                  <a:path w="1071" h="643" extrusionOk="0">
                    <a:moveTo>
                      <a:pt x="253" y="1"/>
                    </a:moveTo>
                    <a:lnTo>
                      <a:pt x="0" y="156"/>
                    </a:lnTo>
                    <a:lnTo>
                      <a:pt x="837" y="643"/>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357600" y="863350"/>
                <a:ext cx="528225" cy="308875"/>
              </a:xfrm>
              <a:custGeom>
                <a:avLst/>
                <a:gdLst/>
                <a:ahLst/>
                <a:cxnLst/>
                <a:rect l="l" t="t" r="r" b="b"/>
                <a:pathLst>
                  <a:path w="21129" h="12355" extrusionOk="0">
                    <a:moveTo>
                      <a:pt x="0" y="1"/>
                    </a:moveTo>
                    <a:lnTo>
                      <a:pt x="0" y="273"/>
                    </a:lnTo>
                    <a:lnTo>
                      <a:pt x="20895" y="12354"/>
                    </a:lnTo>
                    <a:lnTo>
                      <a:pt x="21129" y="1221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885800" y="1172200"/>
                <a:ext cx="26775" cy="15575"/>
              </a:xfrm>
              <a:custGeom>
                <a:avLst/>
                <a:gdLst/>
                <a:ahLst/>
                <a:cxnLst/>
                <a:rect l="l" t="t" r="r" b="b"/>
                <a:pathLst>
                  <a:path w="1071" h="623" extrusionOk="0">
                    <a:moveTo>
                      <a:pt x="253" y="0"/>
                    </a:moveTo>
                    <a:lnTo>
                      <a:pt x="1" y="137"/>
                    </a:lnTo>
                    <a:lnTo>
                      <a:pt x="837" y="623"/>
                    </a:lnTo>
                    <a:lnTo>
                      <a:pt x="1071" y="467"/>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1020050" y="1249525"/>
                <a:ext cx="26775" cy="16075"/>
              </a:xfrm>
              <a:custGeom>
                <a:avLst/>
                <a:gdLst/>
                <a:ahLst/>
                <a:cxnLst/>
                <a:rect l="l" t="t" r="r" b="b"/>
                <a:pathLst>
                  <a:path w="1071" h="643" extrusionOk="0">
                    <a:moveTo>
                      <a:pt x="253" y="1"/>
                    </a:moveTo>
                    <a:lnTo>
                      <a:pt x="0" y="156"/>
                    </a:lnTo>
                    <a:lnTo>
                      <a:pt x="837" y="643"/>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1040950" y="1261700"/>
                <a:ext cx="12200" cy="7300"/>
              </a:xfrm>
              <a:custGeom>
                <a:avLst/>
                <a:gdLst/>
                <a:ahLst/>
                <a:cxnLst/>
                <a:rect l="l" t="t" r="r" b="b"/>
                <a:pathLst>
                  <a:path w="488" h="292"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1014200" y="1246125"/>
                <a:ext cx="12200" cy="7325"/>
              </a:xfrm>
              <a:custGeom>
                <a:avLst/>
                <a:gdLst/>
                <a:ahLst/>
                <a:cxnLst/>
                <a:rect l="l" t="t" r="r" b="b"/>
                <a:pathLst>
                  <a:path w="488" h="293" extrusionOk="0">
                    <a:moveTo>
                      <a:pt x="234" y="1"/>
                    </a:moveTo>
                    <a:lnTo>
                      <a:pt x="1" y="137"/>
                    </a:lnTo>
                    <a:lnTo>
                      <a:pt x="234" y="292"/>
                    </a:lnTo>
                    <a:lnTo>
                      <a:pt x="487"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987450" y="1230575"/>
                <a:ext cx="12200" cy="7300"/>
              </a:xfrm>
              <a:custGeom>
                <a:avLst/>
                <a:gdLst/>
                <a:ahLst/>
                <a:cxnLst/>
                <a:rect l="l" t="t" r="r" b="b"/>
                <a:pathLst>
                  <a:path w="488" h="292"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960700" y="1215000"/>
                <a:ext cx="12175" cy="7325"/>
              </a:xfrm>
              <a:custGeom>
                <a:avLst/>
                <a:gdLst/>
                <a:ahLst/>
                <a:cxnLst/>
                <a:rect l="l" t="t" r="r" b="b"/>
                <a:pathLst>
                  <a:path w="487" h="293" extrusionOk="0">
                    <a:moveTo>
                      <a:pt x="234" y="0"/>
                    </a:moveTo>
                    <a:lnTo>
                      <a:pt x="1" y="137"/>
                    </a:lnTo>
                    <a:lnTo>
                      <a:pt x="234" y="292"/>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933475" y="1199925"/>
                <a:ext cx="12175" cy="6350"/>
              </a:xfrm>
              <a:custGeom>
                <a:avLst/>
                <a:gdLst/>
                <a:ahLst/>
                <a:cxnLst/>
                <a:rect l="l" t="t" r="r" b="b"/>
                <a:pathLst>
                  <a:path w="487" h="254" extrusionOk="0">
                    <a:moveTo>
                      <a:pt x="234" y="0"/>
                    </a:moveTo>
                    <a:lnTo>
                      <a:pt x="0" y="137"/>
                    </a:lnTo>
                    <a:lnTo>
                      <a:pt x="234" y="253"/>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906725" y="1183875"/>
                <a:ext cx="12175" cy="7325"/>
              </a:xfrm>
              <a:custGeom>
                <a:avLst/>
                <a:gdLst/>
                <a:ahLst/>
                <a:cxnLst/>
                <a:rect l="l" t="t" r="r" b="b"/>
                <a:pathLst>
                  <a:path w="487" h="293" extrusionOk="0">
                    <a:moveTo>
                      <a:pt x="234" y="0"/>
                    </a:moveTo>
                    <a:lnTo>
                      <a:pt x="0"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879975" y="1168800"/>
                <a:ext cx="12175" cy="6825"/>
              </a:xfrm>
              <a:custGeom>
                <a:avLst/>
                <a:gdLst/>
                <a:ahLst/>
                <a:cxnLst/>
                <a:rect l="l" t="t" r="r" b="b"/>
                <a:pathLst>
                  <a:path w="487" h="273" extrusionOk="0">
                    <a:moveTo>
                      <a:pt x="234" y="0"/>
                    </a:moveTo>
                    <a:lnTo>
                      <a:pt x="0" y="136"/>
                    </a:lnTo>
                    <a:lnTo>
                      <a:pt x="234" y="273"/>
                    </a:lnTo>
                    <a:lnTo>
                      <a:pt x="486"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1046800" y="1234450"/>
                <a:ext cx="26775" cy="15100"/>
              </a:xfrm>
              <a:custGeom>
                <a:avLst/>
                <a:gdLst/>
                <a:ahLst/>
                <a:cxnLst/>
                <a:rect l="l" t="t" r="r" b="b"/>
                <a:pathLst>
                  <a:path w="1071" h="604" extrusionOk="0">
                    <a:moveTo>
                      <a:pt x="253" y="1"/>
                    </a:moveTo>
                    <a:lnTo>
                      <a:pt x="0" y="137"/>
                    </a:lnTo>
                    <a:lnTo>
                      <a:pt x="837" y="604"/>
                    </a:lnTo>
                    <a:lnTo>
                      <a:pt x="1070" y="468"/>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1073550" y="1250025"/>
                <a:ext cx="14600" cy="9250"/>
              </a:xfrm>
              <a:custGeom>
                <a:avLst/>
                <a:gdLst/>
                <a:ahLst/>
                <a:cxnLst/>
                <a:rect l="l" t="t" r="r" b="b"/>
                <a:pathLst>
                  <a:path w="584" h="370" extrusionOk="0">
                    <a:moveTo>
                      <a:pt x="253" y="0"/>
                    </a:moveTo>
                    <a:lnTo>
                      <a:pt x="0" y="156"/>
                    </a:lnTo>
                    <a:lnTo>
                      <a:pt x="428" y="350"/>
                    </a:lnTo>
                    <a:cubicBezTo>
                      <a:pt x="448" y="350"/>
                      <a:pt x="467" y="370"/>
                      <a:pt x="467" y="370"/>
                    </a:cubicBezTo>
                    <a:cubicBezTo>
                      <a:pt x="525" y="370"/>
                      <a:pt x="545" y="350"/>
                      <a:pt x="564" y="331"/>
                    </a:cubicBezTo>
                    <a:cubicBezTo>
                      <a:pt x="584" y="273"/>
                      <a:pt x="584" y="195"/>
                      <a:pt x="525" y="156"/>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542425" y="806925"/>
                <a:ext cx="370150" cy="349725"/>
              </a:xfrm>
              <a:custGeom>
                <a:avLst/>
                <a:gdLst/>
                <a:ahLst/>
                <a:cxnLst/>
                <a:rect l="l" t="t" r="r" b="b"/>
                <a:pathLst>
                  <a:path w="14806" h="13989" extrusionOk="0">
                    <a:moveTo>
                      <a:pt x="0" y="1"/>
                    </a:moveTo>
                    <a:lnTo>
                      <a:pt x="0" y="5506"/>
                    </a:lnTo>
                    <a:cubicBezTo>
                      <a:pt x="0" y="5545"/>
                      <a:pt x="20" y="5565"/>
                      <a:pt x="39" y="5604"/>
                    </a:cubicBezTo>
                    <a:lnTo>
                      <a:pt x="14572" y="13989"/>
                    </a:lnTo>
                    <a:lnTo>
                      <a:pt x="14806" y="13833"/>
                    </a:lnTo>
                    <a:lnTo>
                      <a:pt x="234" y="5429"/>
                    </a:lnTo>
                    <a:lnTo>
                      <a:pt x="234" y="1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993300" y="1203325"/>
                <a:ext cx="26775" cy="15100"/>
              </a:xfrm>
              <a:custGeom>
                <a:avLst/>
                <a:gdLst/>
                <a:ahLst/>
                <a:cxnLst/>
                <a:rect l="l" t="t" r="r" b="b"/>
                <a:pathLst>
                  <a:path w="1071" h="604" extrusionOk="0">
                    <a:moveTo>
                      <a:pt x="253" y="1"/>
                    </a:moveTo>
                    <a:lnTo>
                      <a:pt x="0" y="117"/>
                    </a:lnTo>
                    <a:lnTo>
                      <a:pt x="837" y="604"/>
                    </a:lnTo>
                    <a:lnTo>
                      <a:pt x="1070" y="46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966550" y="1187775"/>
                <a:ext cx="26775" cy="15575"/>
              </a:xfrm>
              <a:custGeom>
                <a:avLst/>
                <a:gdLst/>
                <a:ahLst/>
                <a:cxnLst/>
                <a:rect l="l" t="t" r="r" b="b"/>
                <a:pathLst>
                  <a:path w="1071" h="623" extrusionOk="0">
                    <a:moveTo>
                      <a:pt x="253" y="0"/>
                    </a:moveTo>
                    <a:lnTo>
                      <a:pt x="0" y="136"/>
                    </a:lnTo>
                    <a:lnTo>
                      <a:pt x="837" y="623"/>
                    </a:lnTo>
                    <a:lnTo>
                      <a:pt x="1070" y="48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1020050" y="1218400"/>
                <a:ext cx="26775" cy="16075"/>
              </a:xfrm>
              <a:custGeom>
                <a:avLst/>
                <a:gdLst/>
                <a:ahLst/>
                <a:cxnLst/>
                <a:rect l="l" t="t" r="r" b="b"/>
                <a:pathLst>
                  <a:path w="1071" h="643" extrusionOk="0">
                    <a:moveTo>
                      <a:pt x="253" y="1"/>
                    </a:moveTo>
                    <a:lnTo>
                      <a:pt x="0" y="156"/>
                    </a:lnTo>
                    <a:lnTo>
                      <a:pt x="837" y="643"/>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939300" y="1172200"/>
                <a:ext cx="27275" cy="15575"/>
              </a:xfrm>
              <a:custGeom>
                <a:avLst/>
                <a:gdLst/>
                <a:ahLst/>
                <a:cxnLst/>
                <a:rect l="l" t="t" r="r" b="b"/>
                <a:pathLst>
                  <a:path w="1091" h="623" extrusionOk="0">
                    <a:moveTo>
                      <a:pt x="254" y="0"/>
                    </a:moveTo>
                    <a:lnTo>
                      <a:pt x="1" y="137"/>
                    </a:lnTo>
                    <a:lnTo>
                      <a:pt x="857" y="623"/>
                    </a:lnTo>
                    <a:lnTo>
                      <a:pt x="1090" y="467"/>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912550" y="1156625"/>
                <a:ext cx="26775" cy="15600"/>
              </a:xfrm>
              <a:custGeom>
                <a:avLst/>
                <a:gdLst/>
                <a:ahLst/>
                <a:cxnLst/>
                <a:rect l="l" t="t" r="r" b="b"/>
                <a:pathLst>
                  <a:path w="1071" h="624" extrusionOk="0">
                    <a:moveTo>
                      <a:pt x="254" y="1"/>
                    </a:moveTo>
                    <a:lnTo>
                      <a:pt x="1" y="137"/>
                    </a:lnTo>
                    <a:lnTo>
                      <a:pt x="837" y="623"/>
                    </a:lnTo>
                    <a:lnTo>
                      <a:pt x="1071" y="48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1067700" y="1246125"/>
                <a:ext cx="12200" cy="7325"/>
              </a:xfrm>
              <a:custGeom>
                <a:avLst/>
                <a:gdLst/>
                <a:ahLst/>
                <a:cxnLst/>
                <a:rect l="l" t="t" r="r" b="b"/>
                <a:pathLst>
                  <a:path w="488" h="293" extrusionOk="0">
                    <a:moveTo>
                      <a:pt x="234" y="1"/>
                    </a:moveTo>
                    <a:lnTo>
                      <a:pt x="1" y="137"/>
                    </a:lnTo>
                    <a:lnTo>
                      <a:pt x="234" y="292"/>
                    </a:lnTo>
                    <a:lnTo>
                      <a:pt x="487" y="13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1040950" y="1230575"/>
                <a:ext cx="12200" cy="7300"/>
              </a:xfrm>
              <a:custGeom>
                <a:avLst/>
                <a:gdLst/>
                <a:ahLst/>
                <a:cxnLst/>
                <a:rect l="l" t="t" r="r" b="b"/>
                <a:pathLst>
                  <a:path w="488" h="292"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1014200" y="1215000"/>
                <a:ext cx="12200" cy="7325"/>
              </a:xfrm>
              <a:custGeom>
                <a:avLst/>
                <a:gdLst/>
                <a:ahLst/>
                <a:cxnLst/>
                <a:rect l="l" t="t" r="r" b="b"/>
                <a:pathLst>
                  <a:path w="488" h="293" extrusionOk="0">
                    <a:moveTo>
                      <a:pt x="234" y="0"/>
                    </a:moveTo>
                    <a:lnTo>
                      <a:pt x="1" y="137"/>
                    </a:lnTo>
                    <a:lnTo>
                      <a:pt x="234" y="292"/>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987450" y="1199925"/>
                <a:ext cx="12200" cy="6350"/>
              </a:xfrm>
              <a:custGeom>
                <a:avLst/>
                <a:gdLst/>
                <a:ahLst/>
                <a:cxnLst/>
                <a:rect l="l" t="t" r="r" b="b"/>
                <a:pathLst>
                  <a:path w="488" h="254" extrusionOk="0">
                    <a:moveTo>
                      <a:pt x="234" y="0"/>
                    </a:moveTo>
                    <a:lnTo>
                      <a:pt x="1" y="137"/>
                    </a:lnTo>
                    <a:lnTo>
                      <a:pt x="234" y="253"/>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960700" y="1183875"/>
                <a:ext cx="12175" cy="7325"/>
              </a:xfrm>
              <a:custGeom>
                <a:avLst/>
                <a:gdLst/>
                <a:ahLst/>
                <a:cxnLst/>
                <a:rect l="l" t="t" r="r" b="b"/>
                <a:pathLst>
                  <a:path w="487" h="293"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933475" y="1168800"/>
                <a:ext cx="12175" cy="6825"/>
              </a:xfrm>
              <a:custGeom>
                <a:avLst/>
                <a:gdLst/>
                <a:ahLst/>
                <a:cxnLst/>
                <a:rect l="l" t="t" r="r" b="b"/>
                <a:pathLst>
                  <a:path w="487" h="273" extrusionOk="0">
                    <a:moveTo>
                      <a:pt x="234" y="0"/>
                    </a:moveTo>
                    <a:lnTo>
                      <a:pt x="0" y="136"/>
                    </a:lnTo>
                    <a:lnTo>
                      <a:pt x="234" y="273"/>
                    </a:lnTo>
                    <a:lnTo>
                      <a:pt x="487"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906725" y="1152750"/>
                <a:ext cx="12175" cy="7325"/>
              </a:xfrm>
              <a:custGeom>
                <a:avLst/>
                <a:gdLst/>
                <a:ahLst/>
                <a:cxnLst/>
                <a:rect l="l" t="t" r="r" b="b"/>
                <a:pathLst>
                  <a:path w="487" h="293" extrusionOk="0">
                    <a:moveTo>
                      <a:pt x="234" y="0"/>
                    </a:moveTo>
                    <a:lnTo>
                      <a:pt x="0"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589125" y="805950"/>
                <a:ext cx="350200" cy="334650"/>
              </a:xfrm>
              <a:custGeom>
                <a:avLst/>
                <a:gdLst/>
                <a:ahLst/>
                <a:cxnLst/>
                <a:rect l="l" t="t" r="r" b="b"/>
                <a:pathLst>
                  <a:path w="14008" h="13386" extrusionOk="0">
                    <a:moveTo>
                      <a:pt x="253" y="1"/>
                    </a:moveTo>
                    <a:lnTo>
                      <a:pt x="0" y="137"/>
                    </a:lnTo>
                    <a:lnTo>
                      <a:pt x="0" y="5390"/>
                    </a:lnTo>
                    <a:lnTo>
                      <a:pt x="19" y="5390"/>
                    </a:lnTo>
                    <a:cubicBezTo>
                      <a:pt x="19" y="5448"/>
                      <a:pt x="58" y="5468"/>
                      <a:pt x="78" y="5487"/>
                    </a:cubicBezTo>
                    <a:lnTo>
                      <a:pt x="13774" y="13386"/>
                    </a:lnTo>
                    <a:lnTo>
                      <a:pt x="14008" y="13250"/>
                    </a:lnTo>
                    <a:lnTo>
                      <a:pt x="253" y="5293"/>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1100300" y="1234950"/>
                <a:ext cx="14600" cy="9250"/>
              </a:xfrm>
              <a:custGeom>
                <a:avLst/>
                <a:gdLst/>
                <a:ahLst/>
                <a:cxnLst/>
                <a:rect l="l" t="t" r="r" b="b"/>
                <a:pathLst>
                  <a:path w="584" h="370" extrusionOk="0">
                    <a:moveTo>
                      <a:pt x="253" y="0"/>
                    </a:moveTo>
                    <a:lnTo>
                      <a:pt x="0" y="156"/>
                    </a:lnTo>
                    <a:lnTo>
                      <a:pt x="428" y="350"/>
                    </a:lnTo>
                    <a:cubicBezTo>
                      <a:pt x="448" y="350"/>
                      <a:pt x="467" y="370"/>
                      <a:pt x="467" y="370"/>
                    </a:cubicBezTo>
                    <a:cubicBezTo>
                      <a:pt x="525" y="370"/>
                      <a:pt x="545" y="350"/>
                      <a:pt x="564" y="311"/>
                    </a:cubicBezTo>
                    <a:cubicBezTo>
                      <a:pt x="584" y="273"/>
                      <a:pt x="584" y="195"/>
                      <a:pt x="525" y="156"/>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1073550" y="1218400"/>
                <a:ext cx="27750" cy="16075"/>
              </a:xfrm>
              <a:custGeom>
                <a:avLst/>
                <a:gdLst/>
                <a:ahLst/>
                <a:cxnLst/>
                <a:rect l="l" t="t" r="r" b="b"/>
                <a:pathLst>
                  <a:path w="1110" h="643" extrusionOk="0">
                    <a:moveTo>
                      <a:pt x="253" y="1"/>
                    </a:moveTo>
                    <a:lnTo>
                      <a:pt x="0" y="156"/>
                    </a:lnTo>
                    <a:lnTo>
                      <a:pt x="856" y="643"/>
                    </a:lnTo>
                    <a:lnTo>
                      <a:pt x="1109"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939300" y="1141075"/>
                <a:ext cx="27275" cy="15575"/>
              </a:xfrm>
              <a:custGeom>
                <a:avLst/>
                <a:gdLst/>
                <a:ahLst/>
                <a:cxnLst/>
                <a:rect l="l" t="t" r="r" b="b"/>
                <a:pathLst>
                  <a:path w="1091" h="623" extrusionOk="0">
                    <a:moveTo>
                      <a:pt x="254" y="0"/>
                    </a:moveTo>
                    <a:lnTo>
                      <a:pt x="1" y="137"/>
                    </a:lnTo>
                    <a:lnTo>
                      <a:pt x="857" y="623"/>
                    </a:lnTo>
                    <a:lnTo>
                      <a:pt x="1090" y="467"/>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993300" y="1172200"/>
                <a:ext cx="26775" cy="15575"/>
              </a:xfrm>
              <a:custGeom>
                <a:avLst/>
                <a:gdLst/>
                <a:ahLst/>
                <a:cxnLst/>
                <a:rect l="l" t="t" r="r" b="b"/>
                <a:pathLst>
                  <a:path w="1071" h="623" extrusionOk="0">
                    <a:moveTo>
                      <a:pt x="253" y="0"/>
                    </a:moveTo>
                    <a:lnTo>
                      <a:pt x="0" y="137"/>
                    </a:lnTo>
                    <a:lnTo>
                      <a:pt x="837" y="623"/>
                    </a:lnTo>
                    <a:lnTo>
                      <a:pt x="1070" y="467"/>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1020050" y="1187775"/>
                <a:ext cx="26775" cy="15575"/>
              </a:xfrm>
              <a:custGeom>
                <a:avLst/>
                <a:gdLst/>
                <a:ahLst/>
                <a:cxnLst/>
                <a:rect l="l" t="t" r="r" b="b"/>
                <a:pathLst>
                  <a:path w="1071" h="623" extrusionOk="0">
                    <a:moveTo>
                      <a:pt x="253" y="0"/>
                    </a:moveTo>
                    <a:lnTo>
                      <a:pt x="0" y="136"/>
                    </a:lnTo>
                    <a:lnTo>
                      <a:pt x="837" y="623"/>
                    </a:lnTo>
                    <a:lnTo>
                      <a:pt x="1070" y="48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1046800" y="1203325"/>
                <a:ext cx="26775" cy="15100"/>
              </a:xfrm>
              <a:custGeom>
                <a:avLst/>
                <a:gdLst/>
                <a:ahLst/>
                <a:cxnLst/>
                <a:rect l="l" t="t" r="r" b="b"/>
                <a:pathLst>
                  <a:path w="1071" h="604" extrusionOk="0">
                    <a:moveTo>
                      <a:pt x="253" y="1"/>
                    </a:moveTo>
                    <a:lnTo>
                      <a:pt x="0" y="117"/>
                    </a:lnTo>
                    <a:lnTo>
                      <a:pt x="837" y="604"/>
                    </a:lnTo>
                    <a:lnTo>
                      <a:pt x="1070" y="46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966550" y="1156625"/>
                <a:ext cx="26775" cy="15600"/>
              </a:xfrm>
              <a:custGeom>
                <a:avLst/>
                <a:gdLst/>
                <a:ahLst/>
                <a:cxnLst/>
                <a:rect l="l" t="t" r="r" b="b"/>
                <a:pathLst>
                  <a:path w="1071" h="624" extrusionOk="0">
                    <a:moveTo>
                      <a:pt x="253" y="1"/>
                    </a:moveTo>
                    <a:lnTo>
                      <a:pt x="0" y="137"/>
                    </a:lnTo>
                    <a:lnTo>
                      <a:pt x="837" y="623"/>
                    </a:lnTo>
                    <a:lnTo>
                      <a:pt x="1070" y="487"/>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1094950" y="1230575"/>
                <a:ext cx="12175" cy="7300"/>
              </a:xfrm>
              <a:custGeom>
                <a:avLst/>
                <a:gdLst/>
                <a:ahLst/>
                <a:cxnLst/>
                <a:rect l="l" t="t" r="r" b="b"/>
                <a:pathLst>
                  <a:path w="487" h="292" extrusionOk="0">
                    <a:moveTo>
                      <a:pt x="253" y="0"/>
                    </a:moveTo>
                    <a:lnTo>
                      <a:pt x="0" y="156"/>
                    </a:lnTo>
                    <a:lnTo>
                      <a:pt x="253" y="292"/>
                    </a:lnTo>
                    <a:lnTo>
                      <a:pt x="487" y="15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1067700" y="1215000"/>
                <a:ext cx="12200" cy="7325"/>
              </a:xfrm>
              <a:custGeom>
                <a:avLst/>
                <a:gdLst/>
                <a:ahLst/>
                <a:cxnLst/>
                <a:rect l="l" t="t" r="r" b="b"/>
                <a:pathLst>
                  <a:path w="488" h="293" extrusionOk="0">
                    <a:moveTo>
                      <a:pt x="234" y="0"/>
                    </a:moveTo>
                    <a:lnTo>
                      <a:pt x="1" y="137"/>
                    </a:lnTo>
                    <a:lnTo>
                      <a:pt x="234" y="292"/>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1040950" y="1199925"/>
                <a:ext cx="12200" cy="6350"/>
              </a:xfrm>
              <a:custGeom>
                <a:avLst/>
                <a:gdLst/>
                <a:ahLst/>
                <a:cxnLst/>
                <a:rect l="l" t="t" r="r" b="b"/>
                <a:pathLst>
                  <a:path w="488" h="254" extrusionOk="0">
                    <a:moveTo>
                      <a:pt x="234" y="0"/>
                    </a:moveTo>
                    <a:lnTo>
                      <a:pt x="1" y="137"/>
                    </a:lnTo>
                    <a:lnTo>
                      <a:pt x="234" y="253"/>
                    </a:lnTo>
                    <a:lnTo>
                      <a:pt x="487" y="13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1014200" y="1183875"/>
                <a:ext cx="12200" cy="7325"/>
              </a:xfrm>
              <a:custGeom>
                <a:avLst/>
                <a:gdLst/>
                <a:ahLst/>
                <a:cxnLst/>
                <a:rect l="l" t="t" r="r" b="b"/>
                <a:pathLst>
                  <a:path w="488" h="293"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987450" y="1168800"/>
                <a:ext cx="12200" cy="6825"/>
              </a:xfrm>
              <a:custGeom>
                <a:avLst/>
                <a:gdLst/>
                <a:ahLst/>
                <a:cxnLst/>
                <a:rect l="l" t="t" r="r" b="b"/>
                <a:pathLst>
                  <a:path w="488" h="273" extrusionOk="0">
                    <a:moveTo>
                      <a:pt x="234" y="0"/>
                    </a:moveTo>
                    <a:lnTo>
                      <a:pt x="1" y="136"/>
                    </a:lnTo>
                    <a:lnTo>
                      <a:pt x="234" y="273"/>
                    </a:lnTo>
                    <a:lnTo>
                      <a:pt x="487"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960700" y="1152750"/>
                <a:ext cx="12175" cy="7325"/>
              </a:xfrm>
              <a:custGeom>
                <a:avLst/>
                <a:gdLst/>
                <a:ahLst/>
                <a:cxnLst/>
                <a:rect l="l" t="t" r="r" b="b"/>
                <a:pathLst>
                  <a:path w="487" h="293" extrusionOk="0">
                    <a:moveTo>
                      <a:pt x="234" y="0"/>
                    </a:moveTo>
                    <a:lnTo>
                      <a:pt x="1" y="156"/>
                    </a:lnTo>
                    <a:lnTo>
                      <a:pt x="234" y="292"/>
                    </a:lnTo>
                    <a:lnTo>
                      <a:pt x="487" y="15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933475" y="1137675"/>
                <a:ext cx="12175" cy="6825"/>
              </a:xfrm>
              <a:custGeom>
                <a:avLst/>
                <a:gdLst/>
                <a:ahLst/>
                <a:cxnLst/>
                <a:rect l="l" t="t" r="r" b="b"/>
                <a:pathLst>
                  <a:path w="487" h="273" extrusionOk="0">
                    <a:moveTo>
                      <a:pt x="234" y="0"/>
                    </a:moveTo>
                    <a:lnTo>
                      <a:pt x="0" y="136"/>
                    </a:lnTo>
                    <a:lnTo>
                      <a:pt x="234" y="273"/>
                    </a:lnTo>
                    <a:lnTo>
                      <a:pt x="487" y="136"/>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522475" y="1148850"/>
                <a:ext cx="97800" cy="58400"/>
              </a:xfrm>
              <a:custGeom>
                <a:avLst/>
                <a:gdLst/>
                <a:ahLst/>
                <a:cxnLst/>
                <a:rect l="l" t="t" r="r" b="b"/>
                <a:pathLst>
                  <a:path w="3912" h="2336" extrusionOk="0">
                    <a:moveTo>
                      <a:pt x="195" y="1"/>
                    </a:moveTo>
                    <a:cubicBezTo>
                      <a:pt x="156" y="20"/>
                      <a:pt x="117" y="59"/>
                      <a:pt x="59" y="98"/>
                    </a:cubicBezTo>
                    <a:cubicBezTo>
                      <a:pt x="40" y="117"/>
                      <a:pt x="20" y="117"/>
                      <a:pt x="1" y="137"/>
                    </a:cubicBezTo>
                    <a:lnTo>
                      <a:pt x="3736" y="2296"/>
                    </a:lnTo>
                    <a:cubicBezTo>
                      <a:pt x="3756" y="2296"/>
                      <a:pt x="3794" y="2335"/>
                      <a:pt x="3794" y="2335"/>
                    </a:cubicBezTo>
                    <a:cubicBezTo>
                      <a:pt x="3833" y="2335"/>
                      <a:pt x="3853" y="2296"/>
                      <a:pt x="3892" y="2277"/>
                    </a:cubicBezTo>
                    <a:cubicBezTo>
                      <a:pt x="3911" y="2238"/>
                      <a:pt x="3911" y="2160"/>
                      <a:pt x="3833" y="2102"/>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357600" y="674625"/>
                <a:ext cx="148850" cy="90025"/>
              </a:xfrm>
              <a:custGeom>
                <a:avLst/>
                <a:gdLst/>
                <a:ahLst/>
                <a:cxnLst/>
                <a:rect l="l" t="t" r="r" b="b"/>
                <a:pathLst>
                  <a:path w="5954" h="3601" extrusionOk="0">
                    <a:moveTo>
                      <a:pt x="0" y="1"/>
                    </a:moveTo>
                    <a:lnTo>
                      <a:pt x="0" y="254"/>
                    </a:lnTo>
                    <a:lnTo>
                      <a:pt x="5720" y="3600"/>
                    </a:lnTo>
                    <a:lnTo>
                      <a:pt x="5954" y="344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581325" y="2259250"/>
                <a:ext cx="144000" cy="83675"/>
              </a:xfrm>
              <a:custGeom>
                <a:avLst/>
                <a:gdLst/>
                <a:ahLst/>
                <a:cxnLst/>
                <a:rect l="l" t="t" r="r" b="b"/>
                <a:pathLst>
                  <a:path w="5760" h="3347" extrusionOk="0">
                    <a:moveTo>
                      <a:pt x="2569" y="0"/>
                    </a:moveTo>
                    <a:lnTo>
                      <a:pt x="1" y="1498"/>
                    </a:lnTo>
                    <a:lnTo>
                      <a:pt x="3191" y="3347"/>
                    </a:lnTo>
                    <a:lnTo>
                      <a:pt x="3970" y="2880"/>
                    </a:lnTo>
                    <a:lnTo>
                      <a:pt x="2024" y="1790"/>
                    </a:lnTo>
                    <a:cubicBezTo>
                      <a:pt x="1966" y="1751"/>
                      <a:pt x="1946" y="1693"/>
                      <a:pt x="1966" y="1615"/>
                    </a:cubicBezTo>
                    <a:cubicBezTo>
                      <a:pt x="1980" y="1571"/>
                      <a:pt x="2028" y="1550"/>
                      <a:pt x="2083" y="1550"/>
                    </a:cubicBezTo>
                    <a:cubicBezTo>
                      <a:pt x="2102" y="1550"/>
                      <a:pt x="2121" y="1552"/>
                      <a:pt x="2141" y="1557"/>
                    </a:cubicBezTo>
                    <a:lnTo>
                      <a:pt x="4203" y="2763"/>
                    </a:lnTo>
                    <a:lnTo>
                      <a:pt x="4942" y="2335"/>
                    </a:lnTo>
                    <a:lnTo>
                      <a:pt x="4748" y="2238"/>
                    </a:lnTo>
                    <a:cubicBezTo>
                      <a:pt x="4689" y="2218"/>
                      <a:pt x="4670" y="2140"/>
                      <a:pt x="4689" y="2082"/>
                    </a:cubicBezTo>
                    <a:cubicBezTo>
                      <a:pt x="4704" y="2038"/>
                      <a:pt x="4751" y="2016"/>
                      <a:pt x="4807" y="2016"/>
                    </a:cubicBezTo>
                    <a:cubicBezTo>
                      <a:pt x="4826" y="2016"/>
                      <a:pt x="4845" y="2019"/>
                      <a:pt x="4864" y="2024"/>
                    </a:cubicBezTo>
                    <a:lnTo>
                      <a:pt x="5176" y="2199"/>
                    </a:lnTo>
                    <a:lnTo>
                      <a:pt x="5759" y="1849"/>
                    </a:lnTo>
                    <a:lnTo>
                      <a:pt x="2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562375" y="2301550"/>
                <a:ext cx="92425" cy="53550"/>
              </a:xfrm>
              <a:custGeom>
                <a:avLst/>
                <a:gdLst/>
                <a:ahLst/>
                <a:cxnLst/>
                <a:rect l="l" t="t" r="r" b="b"/>
                <a:pathLst>
                  <a:path w="3697" h="2142" extrusionOk="0">
                    <a:moveTo>
                      <a:pt x="506" y="1"/>
                    </a:moveTo>
                    <a:lnTo>
                      <a:pt x="0" y="293"/>
                    </a:lnTo>
                    <a:lnTo>
                      <a:pt x="3191" y="2141"/>
                    </a:lnTo>
                    <a:lnTo>
                      <a:pt x="3696" y="1849"/>
                    </a:lnTo>
                    <a:cubicBezTo>
                      <a:pt x="2588" y="1188"/>
                      <a:pt x="1479" y="585"/>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654775" y="2343400"/>
                <a:ext cx="259750" cy="144950"/>
              </a:xfrm>
              <a:custGeom>
                <a:avLst/>
                <a:gdLst/>
                <a:ahLst/>
                <a:cxnLst/>
                <a:rect l="l" t="t" r="r" b="b"/>
                <a:pathLst>
                  <a:path w="10390" h="5798" extrusionOk="0">
                    <a:moveTo>
                      <a:pt x="253" y="0"/>
                    </a:moveTo>
                    <a:lnTo>
                      <a:pt x="0" y="136"/>
                    </a:lnTo>
                    <a:cubicBezTo>
                      <a:pt x="740" y="564"/>
                      <a:pt x="1460" y="992"/>
                      <a:pt x="2218" y="1401"/>
                    </a:cubicBezTo>
                    <a:lnTo>
                      <a:pt x="2218" y="1362"/>
                    </a:lnTo>
                    <a:cubicBezTo>
                      <a:pt x="2218" y="1284"/>
                      <a:pt x="2257" y="1245"/>
                      <a:pt x="2335" y="1245"/>
                    </a:cubicBezTo>
                    <a:cubicBezTo>
                      <a:pt x="2413" y="1245"/>
                      <a:pt x="2452" y="1284"/>
                      <a:pt x="2452" y="1362"/>
                    </a:cubicBezTo>
                    <a:lnTo>
                      <a:pt x="2452" y="1537"/>
                    </a:lnTo>
                    <a:lnTo>
                      <a:pt x="4864" y="2918"/>
                    </a:lnTo>
                    <a:lnTo>
                      <a:pt x="4864" y="2860"/>
                    </a:lnTo>
                    <a:cubicBezTo>
                      <a:pt x="4864" y="2802"/>
                      <a:pt x="4923" y="2743"/>
                      <a:pt x="4981" y="2743"/>
                    </a:cubicBezTo>
                    <a:cubicBezTo>
                      <a:pt x="5059" y="2743"/>
                      <a:pt x="5117" y="2802"/>
                      <a:pt x="5117" y="2860"/>
                    </a:cubicBezTo>
                    <a:lnTo>
                      <a:pt x="5117" y="3035"/>
                    </a:lnTo>
                    <a:cubicBezTo>
                      <a:pt x="6771" y="3988"/>
                      <a:pt x="8424" y="4942"/>
                      <a:pt x="9903" y="5798"/>
                    </a:cubicBezTo>
                    <a:lnTo>
                      <a:pt x="10389" y="5798"/>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458275" y="2230550"/>
                <a:ext cx="122600" cy="71025"/>
              </a:xfrm>
              <a:custGeom>
                <a:avLst/>
                <a:gdLst/>
                <a:ahLst/>
                <a:cxnLst/>
                <a:rect l="l" t="t" r="r" b="b"/>
                <a:pathLst>
                  <a:path w="4904" h="2841" extrusionOk="0">
                    <a:moveTo>
                      <a:pt x="273" y="1"/>
                    </a:moveTo>
                    <a:cubicBezTo>
                      <a:pt x="254" y="39"/>
                      <a:pt x="215" y="59"/>
                      <a:pt x="176" y="78"/>
                    </a:cubicBezTo>
                    <a:cubicBezTo>
                      <a:pt x="137" y="117"/>
                      <a:pt x="78" y="137"/>
                      <a:pt x="1" y="156"/>
                    </a:cubicBezTo>
                    <a:cubicBezTo>
                      <a:pt x="662" y="545"/>
                      <a:pt x="2413" y="1538"/>
                      <a:pt x="4650" y="2841"/>
                    </a:cubicBezTo>
                    <a:lnTo>
                      <a:pt x="4903" y="2685"/>
                    </a:lnTo>
                    <a:lnTo>
                      <a:pt x="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449525" y="2224425"/>
                <a:ext cx="15600" cy="10050"/>
              </a:xfrm>
              <a:custGeom>
                <a:avLst/>
                <a:gdLst/>
                <a:ahLst/>
                <a:cxnLst/>
                <a:rect l="l" t="t" r="r" b="b"/>
                <a:pathLst>
                  <a:path w="624" h="402" extrusionOk="0">
                    <a:moveTo>
                      <a:pt x="126" y="0"/>
                    </a:moveTo>
                    <a:cubicBezTo>
                      <a:pt x="85" y="0"/>
                      <a:pt x="45" y="14"/>
                      <a:pt x="20" y="51"/>
                    </a:cubicBezTo>
                    <a:cubicBezTo>
                      <a:pt x="0" y="109"/>
                      <a:pt x="0" y="187"/>
                      <a:pt x="59" y="226"/>
                    </a:cubicBezTo>
                    <a:cubicBezTo>
                      <a:pt x="59" y="226"/>
                      <a:pt x="156" y="304"/>
                      <a:pt x="351" y="401"/>
                    </a:cubicBezTo>
                    <a:cubicBezTo>
                      <a:pt x="428" y="382"/>
                      <a:pt x="487" y="343"/>
                      <a:pt x="526" y="323"/>
                    </a:cubicBezTo>
                    <a:cubicBezTo>
                      <a:pt x="584" y="284"/>
                      <a:pt x="604" y="246"/>
                      <a:pt x="623" y="246"/>
                    </a:cubicBezTo>
                    <a:lnTo>
                      <a:pt x="195" y="12"/>
                    </a:lnTo>
                    <a:cubicBezTo>
                      <a:pt x="174" y="5"/>
                      <a:pt x="15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575000" y="2297175"/>
                <a:ext cx="86125" cy="49650"/>
              </a:xfrm>
              <a:custGeom>
                <a:avLst/>
                <a:gdLst/>
                <a:ahLst/>
                <a:cxnLst/>
                <a:rect l="l" t="t" r="r" b="b"/>
                <a:pathLst>
                  <a:path w="3445" h="1986" extrusionOk="0">
                    <a:moveTo>
                      <a:pt x="254" y="1"/>
                    </a:moveTo>
                    <a:lnTo>
                      <a:pt x="1" y="137"/>
                    </a:lnTo>
                    <a:cubicBezTo>
                      <a:pt x="974" y="701"/>
                      <a:pt x="2044" y="1324"/>
                      <a:pt x="3191" y="1985"/>
                    </a:cubicBezTo>
                    <a:lnTo>
                      <a:pt x="3444" y="1849"/>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680550" y="2328800"/>
                <a:ext cx="285525" cy="161025"/>
              </a:xfrm>
              <a:custGeom>
                <a:avLst/>
                <a:gdLst/>
                <a:ahLst/>
                <a:cxnLst/>
                <a:rect l="l" t="t" r="r" b="b"/>
                <a:pathLst>
                  <a:path w="11421" h="6441" extrusionOk="0">
                    <a:moveTo>
                      <a:pt x="234" y="0"/>
                    </a:moveTo>
                    <a:lnTo>
                      <a:pt x="1" y="117"/>
                    </a:lnTo>
                    <a:lnTo>
                      <a:pt x="10934" y="6440"/>
                    </a:lnTo>
                    <a:lnTo>
                      <a:pt x="11421" y="6440"/>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629975" y="2297975"/>
                <a:ext cx="56450" cy="33775"/>
              </a:xfrm>
              <a:custGeom>
                <a:avLst/>
                <a:gdLst/>
                <a:ahLst/>
                <a:cxnLst/>
                <a:rect l="l" t="t" r="r" b="b"/>
                <a:pathLst>
                  <a:path w="2258" h="1351" extrusionOk="0">
                    <a:moveTo>
                      <a:pt x="151" y="1"/>
                    </a:moveTo>
                    <a:cubicBezTo>
                      <a:pt x="107" y="1"/>
                      <a:pt x="63" y="22"/>
                      <a:pt x="20" y="66"/>
                    </a:cubicBezTo>
                    <a:cubicBezTo>
                      <a:pt x="0" y="105"/>
                      <a:pt x="0" y="183"/>
                      <a:pt x="78" y="241"/>
                    </a:cubicBezTo>
                    <a:lnTo>
                      <a:pt x="2024" y="1350"/>
                    </a:lnTo>
                    <a:lnTo>
                      <a:pt x="2257" y="1214"/>
                    </a:lnTo>
                    <a:lnTo>
                      <a:pt x="195" y="8"/>
                    </a:lnTo>
                    <a:cubicBezTo>
                      <a:pt x="180" y="3"/>
                      <a:pt x="16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527350" y="2349475"/>
                <a:ext cx="41850" cy="26525"/>
              </a:xfrm>
              <a:custGeom>
                <a:avLst/>
                <a:gdLst/>
                <a:ahLst/>
                <a:cxnLst/>
                <a:rect l="l" t="t" r="r" b="b"/>
                <a:pathLst>
                  <a:path w="1674" h="1061" extrusionOk="0">
                    <a:moveTo>
                      <a:pt x="1206" y="749"/>
                    </a:moveTo>
                    <a:cubicBezTo>
                      <a:pt x="1206" y="749"/>
                      <a:pt x="1197" y="749"/>
                      <a:pt x="1191" y="756"/>
                    </a:cubicBezTo>
                    <a:lnTo>
                      <a:pt x="1191" y="756"/>
                    </a:lnTo>
                    <a:cubicBezTo>
                      <a:pt x="1196" y="754"/>
                      <a:pt x="1201" y="752"/>
                      <a:pt x="1206" y="749"/>
                    </a:cubicBezTo>
                    <a:close/>
                    <a:moveTo>
                      <a:pt x="825" y="0"/>
                    </a:moveTo>
                    <a:cubicBezTo>
                      <a:pt x="623" y="0"/>
                      <a:pt x="419" y="49"/>
                      <a:pt x="253" y="146"/>
                    </a:cubicBezTo>
                    <a:cubicBezTo>
                      <a:pt x="98" y="244"/>
                      <a:pt x="0" y="380"/>
                      <a:pt x="0" y="535"/>
                    </a:cubicBezTo>
                    <a:cubicBezTo>
                      <a:pt x="0" y="672"/>
                      <a:pt x="98" y="827"/>
                      <a:pt x="253" y="924"/>
                    </a:cubicBezTo>
                    <a:cubicBezTo>
                      <a:pt x="428" y="1022"/>
                      <a:pt x="623" y="1061"/>
                      <a:pt x="817" y="1061"/>
                    </a:cubicBezTo>
                    <a:cubicBezTo>
                      <a:pt x="992" y="1061"/>
                      <a:pt x="1129" y="1041"/>
                      <a:pt x="1284" y="963"/>
                    </a:cubicBezTo>
                    <a:lnTo>
                      <a:pt x="1226" y="944"/>
                    </a:lnTo>
                    <a:cubicBezTo>
                      <a:pt x="1187" y="924"/>
                      <a:pt x="1168" y="847"/>
                      <a:pt x="1187" y="769"/>
                    </a:cubicBezTo>
                    <a:cubicBezTo>
                      <a:pt x="1187" y="763"/>
                      <a:pt x="1189" y="759"/>
                      <a:pt x="1191" y="756"/>
                    </a:cubicBezTo>
                    <a:lnTo>
                      <a:pt x="1191" y="756"/>
                    </a:lnTo>
                    <a:cubicBezTo>
                      <a:pt x="1078" y="805"/>
                      <a:pt x="948" y="828"/>
                      <a:pt x="818" y="828"/>
                    </a:cubicBezTo>
                    <a:cubicBezTo>
                      <a:pt x="657" y="828"/>
                      <a:pt x="496" y="793"/>
                      <a:pt x="370" y="730"/>
                    </a:cubicBezTo>
                    <a:cubicBezTo>
                      <a:pt x="292" y="672"/>
                      <a:pt x="234" y="613"/>
                      <a:pt x="234" y="535"/>
                    </a:cubicBezTo>
                    <a:cubicBezTo>
                      <a:pt x="234" y="458"/>
                      <a:pt x="292" y="419"/>
                      <a:pt x="370" y="341"/>
                    </a:cubicBezTo>
                    <a:cubicBezTo>
                      <a:pt x="506" y="263"/>
                      <a:pt x="681" y="244"/>
                      <a:pt x="817" y="244"/>
                    </a:cubicBezTo>
                    <a:cubicBezTo>
                      <a:pt x="992" y="244"/>
                      <a:pt x="1129" y="263"/>
                      <a:pt x="1245" y="341"/>
                    </a:cubicBezTo>
                    <a:cubicBezTo>
                      <a:pt x="1343" y="380"/>
                      <a:pt x="1401" y="458"/>
                      <a:pt x="1401" y="535"/>
                    </a:cubicBezTo>
                    <a:cubicBezTo>
                      <a:pt x="1401" y="613"/>
                      <a:pt x="1343" y="652"/>
                      <a:pt x="1245" y="730"/>
                    </a:cubicBezTo>
                    <a:cubicBezTo>
                      <a:pt x="1284" y="730"/>
                      <a:pt x="1323" y="730"/>
                      <a:pt x="1343" y="749"/>
                    </a:cubicBezTo>
                    <a:lnTo>
                      <a:pt x="1518" y="847"/>
                    </a:lnTo>
                    <a:cubicBezTo>
                      <a:pt x="1615" y="749"/>
                      <a:pt x="1673" y="652"/>
                      <a:pt x="1673" y="555"/>
                    </a:cubicBezTo>
                    <a:cubicBezTo>
                      <a:pt x="1654" y="380"/>
                      <a:pt x="1557" y="244"/>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555550" y="2411250"/>
                <a:ext cx="41375" cy="27000"/>
              </a:xfrm>
              <a:custGeom>
                <a:avLst/>
                <a:gdLst/>
                <a:ahLst/>
                <a:cxnLst/>
                <a:rect l="l" t="t" r="r" b="b"/>
                <a:pathLst>
                  <a:path w="1655" h="1080" extrusionOk="0">
                    <a:moveTo>
                      <a:pt x="818" y="243"/>
                    </a:moveTo>
                    <a:cubicBezTo>
                      <a:pt x="973" y="243"/>
                      <a:pt x="1129" y="282"/>
                      <a:pt x="1246" y="341"/>
                    </a:cubicBezTo>
                    <a:cubicBezTo>
                      <a:pt x="1343" y="399"/>
                      <a:pt x="1401" y="477"/>
                      <a:pt x="1401" y="535"/>
                    </a:cubicBezTo>
                    <a:cubicBezTo>
                      <a:pt x="1401" y="613"/>
                      <a:pt x="1343" y="671"/>
                      <a:pt x="1246" y="730"/>
                    </a:cubicBezTo>
                    <a:cubicBezTo>
                      <a:pt x="1129" y="807"/>
                      <a:pt x="973" y="846"/>
                      <a:pt x="815" y="846"/>
                    </a:cubicBezTo>
                    <a:cubicBezTo>
                      <a:pt x="657" y="846"/>
                      <a:pt x="497" y="807"/>
                      <a:pt x="370" y="730"/>
                    </a:cubicBezTo>
                    <a:cubicBezTo>
                      <a:pt x="273" y="691"/>
                      <a:pt x="234" y="613"/>
                      <a:pt x="234" y="535"/>
                    </a:cubicBezTo>
                    <a:cubicBezTo>
                      <a:pt x="234" y="477"/>
                      <a:pt x="273" y="418"/>
                      <a:pt x="370" y="341"/>
                    </a:cubicBezTo>
                    <a:cubicBezTo>
                      <a:pt x="487" y="282"/>
                      <a:pt x="662" y="243"/>
                      <a:pt x="818" y="243"/>
                    </a:cubicBezTo>
                    <a:close/>
                    <a:moveTo>
                      <a:pt x="830" y="0"/>
                    </a:moveTo>
                    <a:cubicBezTo>
                      <a:pt x="628" y="0"/>
                      <a:pt x="429" y="49"/>
                      <a:pt x="273" y="146"/>
                    </a:cubicBezTo>
                    <a:cubicBezTo>
                      <a:pt x="98" y="243"/>
                      <a:pt x="1" y="399"/>
                      <a:pt x="1" y="535"/>
                    </a:cubicBezTo>
                    <a:cubicBezTo>
                      <a:pt x="1" y="691"/>
                      <a:pt x="98" y="827"/>
                      <a:pt x="273" y="924"/>
                    </a:cubicBezTo>
                    <a:cubicBezTo>
                      <a:pt x="448" y="1021"/>
                      <a:pt x="643" y="1080"/>
                      <a:pt x="837" y="1080"/>
                    </a:cubicBezTo>
                    <a:cubicBezTo>
                      <a:pt x="1012" y="1080"/>
                      <a:pt x="1207" y="1021"/>
                      <a:pt x="1343" y="983"/>
                    </a:cubicBezTo>
                    <a:lnTo>
                      <a:pt x="1304" y="963"/>
                    </a:lnTo>
                    <a:cubicBezTo>
                      <a:pt x="1207" y="905"/>
                      <a:pt x="1168" y="827"/>
                      <a:pt x="1226" y="788"/>
                    </a:cubicBezTo>
                    <a:cubicBezTo>
                      <a:pt x="1241" y="744"/>
                      <a:pt x="1288" y="722"/>
                      <a:pt x="1344" y="722"/>
                    </a:cubicBezTo>
                    <a:cubicBezTo>
                      <a:pt x="1362" y="722"/>
                      <a:pt x="1382" y="725"/>
                      <a:pt x="1401" y="730"/>
                    </a:cubicBezTo>
                    <a:lnTo>
                      <a:pt x="1538" y="807"/>
                    </a:lnTo>
                    <a:cubicBezTo>
                      <a:pt x="1615" y="730"/>
                      <a:pt x="1654" y="632"/>
                      <a:pt x="1654" y="535"/>
                    </a:cubicBezTo>
                    <a:cubicBezTo>
                      <a:pt x="1654" y="399"/>
                      <a:pt x="1557" y="243"/>
                      <a:pt x="1401"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2"/>
              <p:cNvSpPr/>
              <p:nvPr/>
            </p:nvSpPr>
            <p:spPr>
              <a:xfrm>
                <a:off x="703900" y="2314700"/>
                <a:ext cx="519475" cy="126000"/>
              </a:xfrm>
              <a:custGeom>
                <a:avLst/>
                <a:gdLst/>
                <a:ahLst/>
                <a:cxnLst/>
                <a:rect l="l" t="t" r="r" b="b"/>
                <a:pathLst>
                  <a:path w="20779" h="5040" extrusionOk="0">
                    <a:moveTo>
                      <a:pt x="253" y="0"/>
                    </a:moveTo>
                    <a:lnTo>
                      <a:pt x="0" y="156"/>
                    </a:lnTo>
                    <a:lnTo>
                      <a:pt x="8463" y="5020"/>
                    </a:lnTo>
                    <a:cubicBezTo>
                      <a:pt x="8502" y="5020"/>
                      <a:pt x="8522" y="5039"/>
                      <a:pt x="8522" y="5039"/>
                    </a:cubicBezTo>
                    <a:lnTo>
                      <a:pt x="20662" y="5039"/>
                    </a:lnTo>
                    <a:cubicBezTo>
                      <a:pt x="20720" y="5039"/>
                      <a:pt x="20778" y="4981"/>
                      <a:pt x="20778" y="4922"/>
                    </a:cubicBezTo>
                    <a:cubicBezTo>
                      <a:pt x="20778" y="4845"/>
                      <a:pt x="20720" y="4786"/>
                      <a:pt x="20662" y="4786"/>
                    </a:cubicBezTo>
                    <a:lnTo>
                      <a:pt x="8541" y="478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2"/>
              <p:cNvSpPr/>
              <p:nvPr/>
            </p:nvSpPr>
            <p:spPr>
              <a:xfrm>
                <a:off x="698050" y="2309650"/>
                <a:ext cx="12675" cy="8000"/>
              </a:xfrm>
              <a:custGeom>
                <a:avLst/>
                <a:gdLst/>
                <a:ahLst/>
                <a:cxnLst/>
                <a:rect l="l" t="t" r="r" b="b"/>
                <a:pathLst>
                  <a:path w="507" h="320" extrusionOk="0">
                    <a:moveTo>
                      <a:pt x="152" y="0"/>
                    </a:moveTo>
                    <a:cubicBezTo>
                      <a:pt x="108" y="0"/>
                      <a:pt x="64" y="22"/>
                      <a:pt x="20" y="66"/>
                    </a:cubicBezTo>
                    <a:cubicBezTo>
                      <a:pt x="1" y="105"/>
                      <a:pt x="1" y="183"/>
                      <a:pt x="79" y="222"/>
                    </a:cubicBezTo>
                    <a:lnTo>
                      <a:pt x="273" y="319"/>
                    </a:lnTo>
                    <a:lnTo>
                      <a:pt x="507" y="183"/>
                    </a:lnTo>
                    <a:lnTo>
                      <a:pt x="195" y="8"/>
                    </a:lnTo>
                    <a:cubicBezTo>
                      <a:pt x="181" y="3"/>
                      <a:pt x="166"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2"/>
              <p:cNvSpPr/>
              <p:nvPr/>
            </p:nvSpPr>
            <p:spPr>
              <a:xfrm>
                <a:off x="557025" y="2367700"/>
                <a:ext cx="975" cy="525"/>
              </a:xfrm>
              <a:custGeom>
                <a:avLst/>
                <a:gdLst/>
                <a:ahLst/>
                <a:cxnLst/>
                <a:rect l="l" t="t" r="r" b="b"/>
                <a:pathLst>
                  <a:path w="39" h="21" extrusionOk="0">
                    <a:moveTo>
                      <a:pt x="39" y="1"/>
                    </a:moveTo>
                    <a:cubicBezTo>
                      <a:pt x="36" y="1"/>
                      <a:pt x="34" y="1"/>
                      <a:pt x="32" y="2"/>
                    </a:cubicBezTo>
                    <a:lnTo>
                      <a:pt x="32" y="2"/>
                    </a:lnTo>
                    <a:cubicBezTo>
                      <a:pt x="36" y="1"/>
                      <a:pt x="39" y="1"/>
                      <a:pt x="39" y="1"/>
                    </a:cubicBezTo>
                    <a:close/>
                    <a:moveTo>
                      <a:pt x="32" y="2"/>
                    </a:moveTo>
                    <a:cubicBezTo>
                      <a:pt x="25" y="3"/>
                      <a:pt x="12" y="8"/>
                      <a:pt x="0" y="20"/>
                    </a:cubicBezTo>
                    <a:cubicBezTo>
                      <a:pt x="17" y="20"/>
                      <a:pt x="19" y="6"/>
                      <a:pt x="32"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2"/>
              <p:cNvSpPr/>
              <p:nvPr/>
            </p:nvSpPr>
            <p:spPr>
              <a:xfrm>
                <a:off x="559450" y="2370150"/>
                <a:ext cx="212075" cy="119675"/>
              </a:xfrm>
              <a:custGeom>
                <a:avLst/>
                <a:gdLst/>
                <a:ahLst/>
                <a:cxnLst/>
                <a:rect l="l" t="t" r="r" b="b"/>
                <a:pathLst>
                  <a:path w="8483" h="4787" extrusionOk="0">
                    <a:moveTo>
                      <a:pt x="214" y="0"/>
                    </a:moveTo>
                    <a:cubicBezTo>
                      <a:pt x="175" y="20"/>
                      <a:pt x="136" y="78"/>
                      <a:pt x="98" y="97"/>
                    </a:cubicBezTo>
                    <a:cubicBezTo>
                      <a:pt x="78" y="117"/>
                      <a:pt x="20" y="117"/>
                      <a:pt x="0" y="136"/>
                    </a:cubicBezTo>
                    <a:lnTo>
                      <a:pt x="3055" y="1926"/>
                    </a:lnTo>
                    <a:cubicBezTo>
                      <a:pt x="3055" y="1848"/>
                      <a:pt x="3113" y="1790"/>
                      <a:pt x="3191" y="1790"/>
                    </a:cubicBezTo>
                    <a:cubicBezTo>
                      <a:pt x="3249" y="1790"/>
                      <a:pt x="3308" y="1848"/>
                      <a:pt x="3308" y="1926"/>
                    </a:cubicBezTo>
                    <a:lnTo>
                      <a:pt x="3308" y="2062"/>
                    </a:lnTo>
                    <a:lnTo>
                      <a:pt x="7996" y="4786"/>
                    </a:lnTo>
                    <a:lnTo>
                      <a:pt x="8483" y="4786"/>
                    </a:lnTo>
                    <a:lnTo>
                      <a:pt x="6265" y="3502"/>
                    </a:lnTo>
                    <a:cubicBezTo>
                      <a:pt x="6265" y="3599"/>
                      <a:pt x="6226" y="3638"/>
                      <a:pt x="6148" y="3638"/>
                    </a:cubicBezTo>
                    <a:cubicBezTo>
                      <a:pt x="6070" y="3638"/>
                      <a:pt x="6031" y="3599"/>
                      <a:pt x="6031" y="3522"/>
                    </a:cubicBezTo>
                    <a:lnTo>
                      <a:pt x="6031" y="3346"/>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2"/>
              <p:cNvSpPr/>
              <p:nvPr/>
            </p:nvSpPr>
            <p:spPr>
              <a:xfrm>
                <a:off x="555550" y="2367700"/>
                <a:ext cx="8775" cy="5875"/>
              </a:xfrm>
              <a:custGeom>
                <a:avLst/>
                <a:gdLst/>
                <a:ahLst/>
                <a:cxnLst/>
                <a:rect l="l" t="t" r="r" b="b"/>
                <a:pathLst>
                  <a:path w="351" h="235" extrusionOk="0">
                    <a:moveTo>
                      <a:pt x="98" y="1"/>
                    </a:moveTo>
                    <a:cubicBezTo>
                      <a:pt x="78" y="1"/>
                      <a:pt x="78" y="20"/>
                      <a:pt x="59" y="20"/>
                    </a:cubicBezTo>
                    <a:cubicBezTo>
                      <a:pt x="40" y="20"/>
                      <a:pt x="40" y="40"/>
                      <a:pt x="40" y="40"/>
                    </a:cubicBezTo>
                    <a:cubicBezTo>
                      <a:pt x="1" y="98"/>
                      <a:pt x="1" y="176"/>
                      <a:pt x="78" y="215"/>
                    </a:cubicBezTo>
                    <a:lnTo>
                      <a:pt x="137" y="234"/>
                    </a:lnTo>
                    <a:cubicBezTo>
                      <a:pt x="156" y="215"/>
                      <a:pt x="195" y="215"/>
                      <a:pt x="234" y="195"/>
                    </a:cubicBezTo>
                    <a:cubicBezTo>
                      <a:pt x="273" y="176"/>
                      <a:pt x="331" y="118"/>
                      <a:pt x="351" y="98"/>
                    </a:cubicBezTo>
                    <a:lnTo>
                      <a:pt x="1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2"/>
              <p:cNvSpPr/>
              <p:nvPr/>
            </p:nvSpPr>
            <p:spPr>
              <a:xfrm>
                <a:off x="641650" y="2459625"/>
                <a:ext cx="52550" cy="30200"/>
              </a:xfrm>
              <a:custGeom>
                <a:avLst/>
                <a:gdLst/>
                <a:ahLst/>
                <a:cxnLst/>
                <a:rect l="l" t="t" r="r" b="b"/>
                <a:pathLst>
                  <a:path w="2102" h="1208" extrusionOk="0">
                    <a:moveTo>
                      <a:pt x="0" y="1"/>
                    </a:moveTo>
                    <a:lnTo>
                      <a:pt x="0" y="293"/>
                    </a:lnTo>
                    <a:lnTo>
                      <a:pt x="1615" y="1207"/>
                    </a:lnTo>
                    <a:lnTo>
                      <a:pt x="2101" y="12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2"/>
              <p:cNvSpPr/>
              <p:nvPr/>
            </p:nvSpPr>
            <p:spPr>
              <a:xfrm>
                <a:off x="588625" y="2431900"/>
                <a:ext cx="47200" cy="31175"/>
              </a:xfrm>
              <a:custGeom>
                <a:avLst/>
                <a:gdLst/>
                <a:ahLst/>
                <a:cxnLst/>
                <a:rect l="l" t="t" r="r" b="b"/>
                <a:pathLst>
                  <a:path w="1888" h="1247" extrusionOk="0">
                    <a:moveTo>
                      <a:pt x="215" y="1"/>
                    </a:moveTo>
                    <a:cubicBezTo>
                      <a:pt x="176" y="59"/>
                      <a:pt x="117" y="98"/>
                      <a:pt x="78" y="137"/>
                    </a:cubicBezTo>
                    <a:cubicBezTo>
                      <a:pt x="39" y="137"/>
                      <a:pt x="20" y="157"/>
                      <a:pt x="1" y="157"/>
                    </a:cubicBezTo>
                    <a:lnTo>
                      <a:pt x="1888" y="1246"/>
                    </a:lnTo>
                    <a:lnTo>
                      <a:pt x="1888" y="954"/>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2"/>
              <p:cNvSpPr/>
              <p:nvPr/>
            </p:nvSpPr>
            <p:spPr>
              <a:xfrm>
                <a:off x="585225" y="2429825"/>
                <a:ext cx="8775" cy="6500"/>
              </a:xfrm>
              <a:custGeom>
                <a:avLst/>
                <a:gdLst/>
                <a:ahLst/>
                <a:cxnLst/>
                <a:rect l="l" t="t" r="r" b="b"/>
                <a:pathLst>
                  <a:path w="351" h="260" extrusionOk="0">
                    <a:moveTo>
                      <a:pt x="136" y="0"/>
                    </a:moveTo>
                    <a:cubicBezTo>
                      <a:pt x="98" y="0"/>
                      <a:pt x="62" y="19"/>
                      <a:pt x="39" y="64"/>
                    </a:cubicBezTo>
                    <a:cubicBezTo>
                      <a:pt x="0" y="123"/>
                      <a:pt x="0" y="181"/>
                      <a:pt x="78" y="240"/>
                    </a:cubicBezTo>
                    <a:lnTo>
                      <a:pt x="137" y="259"/>
                    </a:lnTo>
                    <a:cubicBezTo>
                      <a:pt x="156" y="259"/>
                      <a:pt x="175" y="240"/>
                      <a:pt x="214" y="240"/>
                    </a:cubicBezTo>
                    <a:cubicBezTo>
                      <a:pt x="253" y="162"/>
                      <a:pt x="312" y="123"/>
                      <a:pt x="351" y="84"/>
                    </a:cubicBezTo>
                    <a:lnTo>
                      <a:pt x="214" y="26"/>
                    </a:lnTo>
                    <a:cubicBezTo>
                      <a:pt x="190" y="9"/>
                      <a:pt x="163"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2"/>
              <p:cNvSpPr/>
              <p:nvPr/>
            </p:nvSpPr>
            <p:spPr>
              <a:xfrm>
                <a:off x="710225" y="2378400"/>
                <a:ext cx="5850" cy="79325"/>
              </a:xfrm>
              <a:custGeom>
                <a:avLst/>
                <a:gdLst/>
                <a:ahLst/>
                <a:cxnLst/>
                <a:rect l="l" t="t" r="r" b="b"/>
                <a:pathLst>
                  <a:path w="234" h="3173" extrusionOk="0">
                    <a:moveTo>
                      <a:pt x="0" y="1"/>
                    </a:moveTo>
                    <a:lnTo>
                      <a:pt x="0" y="3016"/>
                    </a:lnTo>
                    <a:lnTo>
                      <a:pt x="234" y="3172"/>
                    </a:lnTo>
                    <a:lnTo>
                      <a:pt x="234" y="157"/>
                    </a:lnTo>
                    <a:cubicBezTo>
                      <a:pt x="175" y="98"/>
                      <a:pt x="78" y="5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2"/>
              <p:cNvSpPr/>
              <p:nvPr/>
            </p:nvSpPr>
            <p:spPr>
              <a:xfrm>
                <a:off x="710225" y="2375000"/>
                <a:ext cx="5850" cy="7800"/>
              </a:xfrm>
              <a:custGeom>
                <a:avLst/>
                <a:gdLst/>
                <a:ahLst/>
                <a:cxnLst/>
                <a:rect l="l" t="t" r="r" b="b"/>
                <a:pathLst>
                  <a:path w="234" h="312" extrusionOk="0">
                    <a:moveTo>
                      <a:pt x="117" y="1"/>
                    </a:moveTo>
                    <a:cubicBezTo>
                      <a:pt x="39" y="1"/>
                      <a:pt x="0" y="40"/>
                      <a:pt x="0" y="117"/>
                    </a:cubicBezTo>
                    <a:lnTo>
                      <a:pt x="0" y="176"/>
                    </a:lnTo>
                    <a:cubicBezTo>
                      <a:pt x="78" y="215"/>
                      <a:pt x="175" y="273"/>
                      <a:pt x="234" y="312"/>
                    </a:cubicBezTo>
                    <a:lnTo>
                      <a:pt x="234" y="117"/>
                    </a:lnTo>
                    <a:cubicBezTo>
                      <a:pt x="234" y="40"/>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2"/>
              <p:cNvSpPr/>
              <p:nvPr/>
            </p:nvSpPr>
            <p:spPr>
              <a:xfrm>
                <a:off x="710225" y="2453800"/>
                <a:ext cx="5850" cy="7325"/>
              </a:xfrm>
              <a:custGeom>
                <a:avLst/>
                <a:gdLst/>
                <a:ahLst/>
                <a:cxnLst/>
                <a:rect l="l" t="t" r="r" b="b"/>
                <a:pathLst>
                  <a:path w="234" h="293" extrusionOk="0">
                    <a:moveTo>
                      <a:pt x="0" y="0"/>
                    </a:moveTo>
                    <a:lnTo>
                      <a:pt x="0" y="176"/>
                    </a:lnTo>
                    <a:cubicBezTo>
                      <a:pt x="0" y="253"/>
                      <a:pt x="39" y="292"/>
                      <a:pt x="117" y="292"/>
                    </a:cubicBezTo>
                    <a:cubicBezTo>
                      <a:pt x="195" y="292"/>
                      <a:pt x="234" y="253"/>
                      <a:pt x="234" y="176"/>
                    </a:cubicBezTo>
                    <a:lnTo>
                      <a:pt x="234" y="1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2"/>
              <p:cNvSpPr/>
              <p:nvPr/>
            </p:nvSpPr>
            <p:spPr>
              <a:xfrm>
                <a:off x="775875" y="2416825"/>
                <a:ext cx="5875" cy="73000"/>
              </a:xfrm>
              <a:custGeom>
                <a:avLst/>
                <a:gdLst/>
                <a:ahLst/>
                <a:cxnLst/>
                <a:rect l="l" t="t" r="r" b="b"/>
                <a:pathLst>
                  <a:path w="235" h="2920" extrusionOk="0">
                    <a:moveTo>
                      <a:pt x="1" y="1"/>
                    </a:moveTo>
                    <a:lnTo>
                      <a:pt x="1" y="2919"/>
                    </a:lnTo>
                    <a:lnTo>
                      <a:pt x="234" y="2919"/>
                    </a:lnTo>
                    <a:lnTo>
                      <a:pt x="234" y="156"/>
                    </a:lnTo>
                    <a:cubicBezTo>
                      <a:pt x="176" y="98"/>
                      <a:pt x="98" y="5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2"/>
              <p:cNvSpPr/>
              <p:nvPr/>
            </p:nvSpPr>
            <p:spPr>
              <a:xfrm>
                <a:off x="775875" y="2412450"/>
                <a:ext cx="5875" cy="8300"/>
              </a:xfrm>
              <a:custGeom>
                <a:avLst/>
                <a:gdLst/>
                <a:ahLst/>
                <a:cxnLst/>
                <a:rect l="l" t="t" r="r" b="b"/>
                <a:pathLst>
                  <a:path w="235" h="332" extrusionOk="0">
                    <a:moveTo>
                      <a:pt x="117" y="1"/>
                    </a:moveTo>
                    <a:cubicBezTo>
                      <a:pt x="40" y="1"/>
                      <a:pt x="1" y="59"/>
                      <a:pt x="1" y="137"/>
                    </a:cubicBezTo>
                    <a:lnTo>
                      <a:pt x="1" y="176"/>
                    </a:lnTo>
                    <a:cubicBezTo>
                      <a:pt x="79" y="234"/>
                      <a:pt x="176" y="273"/>
                      <a:pt x="234" y="331"/>
                    </a:cubicBezTo>
                    <a:lnTo>
                      <a:pt x="234" y="137"/>
                    </a:lnTo>
                    <a:cubicBezTo>
                      <a:pt x="234" y="59"/>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2"/>
              <p:cNvSpPr/>
              <p:nvPr/>
            </p:nvSpPr>
            <p:spPr>
              <a:xfrm>
                <a:off x="635325" y="2418300"/>
                <a:ext cx="6350" cy="41350"/>
              </a:xfrm>
              <a:custGeom>
                <a:avLst/>
                <a:gdLst/>
                <a:ahLst/>
                <a:cxnLst/>
                <a:rect l="l" t="t" r="r" b="b"/>
                <a:pathLst>
                  <a:path w="254" h="1654" extrusionOk="0">
                    <a:moveTo>
                      <a:pt x="0" y="0"/>
                    </a:moveTo>
                    <a:lnTo>
                      <a:pt x="0" y="1498"/>
                    </a:lnTo>
                    <a:lnTo>
                      <a:pt x="253" y="1654"/>
                    </a:lnTo>
                    <a:lnTo>
                      <a:pt x="253" y="13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2"/>
              <p:cNvSpPr/>
              <p:nvPr/>
            </p:nvSpPr>
            <p:spPr>
              <a:xfrm>
                <a:off x="635325" y="2463050"/>
                <a:ext cx="6350" cy="26775"/>
              </a:xfrm>
              <a:custGeom>
                <a:avLst/>
                <a:gdLst/>
                <a:ahLst/>
                <a:cxnLst/>
                <a:rect l="l" t="t" r="r" b="b"/>
                <a:pathLst>
                  <a:path w="254" h="1071" extrusionOk="0">
                    <a:moveTo>
                      <a:pt x="0" y="0"/>
                    </a:moveTo>
                    <a:lnTo>
                      <a:pt x="0" y="1070"/>
                    </a:lnTo>
                    <a:lnTo>
                      <a:pt x="253" y="1070"/>
                    </a:lnTo>
                    <a:lnTo>
                      <a:pt x="253" y="1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2"/>
              <p:cNvSpPr/>
              <p:nvPr/>
            </p:nvSpPr>
            <p:spPr>
              <a:xfrm>
                <a:off x="635325" y="2414900"/>
                <a:ext cx="6350" cy="6825"/>
              </a:xfrm>
              <a:custGeom>
                <a:avLst/>
                <a:gdLst/>
                <a:ahLst/>
                <a:cxnLst/>
                <a:rect l="l" t="t" r="r" b="b"/>
                <a:pathLst>
                  <a:path w="254" h="273" extrusionOk="0">
                    <a:moveTo>
                      <a:pt x="117" y="0"/>
                    </a:moveTo>
                    <a:cubicBezTo>
                      <a:pt x="59" y="0"/>
                      <a:pt x="0" y="58"/>
                      <a:pt x="0" y="136"/>
                    </a:cubicBezTo>
                    <a:lnTo>
                      <a:pt x="253" y="272"/>
                    </a:lnTo>
                    <a:lnTo>
                      <a:pt x="253" y="136"/>
                    </a:lnTo>
                    <a:cubicBezTo>
                      <a:pt x="253" y="58"/>
                      <a:pt x="19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a:off x="635325" y="2455750"/>
                <a:ext cx="6350" cy="11200"/>
              </a:xfrm>
              <a:custGeom>
                <a:avLst/>
                <a:gdLst/>
                <a:ahLst/>
                <a:cxnLst/>
                <a:rect l="l" t="t" r="r" b="b"/>
                <a:pathLst>
                  <a:path w="254" h="448" extrusionOk="0">
                    <a:moveTo>
                      <a:pt x="0" y="0"/>
                    </a:moveTo>
                    <a:lnTo>
                      <a:pt x="0" y="292"/>
                    </a:lnTo>
                    <a:lnTo>
                      <a:pt x="253" y="448"/>
                    </a:lnTo>
                    <a:lnTo>
                      <a:pt x="253" y="1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a:off x="487450" y="729100"/>
                <a:ext cx="160050" cy="92450"/>
              </a:xfrm>
              <a:custGeom>
                <a:avLst/>
                <a:gdLst/>
                <a:ahLst/>
                <a:cxnLst/>
                <a:rect l="l" t="t" r="r" b="b"/>
                <a:pathLst>
                  <a:path w="6402" h="3698" extrusionOk="0">
                    <a:moveTo>
                      <a:pt x="3153" y="1"/>
                    </a:moveTo>
                    <a:lnTo>
                      <a:pt x="2588" y="312"/>
                    </a:lnTo>
                    <a:lnTo>
                      <a:pt x="3970" y="1110"/>
                    </a:lnTo>
                    <a:cubicBezTo>
                      <a:pt x="4028" y="1149"/>
                      <a:pt x="4048" y="1207"/>
                      <a:pt x="4028" y="1285"/>
                    </a:cubicBezTo>
                    <a:cubicBezTo>
                      <a:pt x="3989" y="1343"/>
                      <a:pt x="3950" y="1343"/>
                      <a:pt x="3931" y="1343"/>
                    </a:cubicBezTo>
                    <a:cubicBezTo>
                      <a:pt x="3892" y="1343"/>
                      <a:pt x="3872" y="1343"/>
                      <a:pt x="3872" y="1304"/>
                    </a:cubicBezTo>
                    <a:lnTo>
                      <a:pt x="2374" y="429"/>
                    </a:lnTo>
                    <a:lnTo>
                      <a:pt x="876" y="1285"/>
                    </a:lnTo>
                    <a:lnTo>
                      <a:pt x="2336" y="2141"/>
                    </a:lnTo>
                    <a:cubicBezTo>
                      <a:pt x="2394" y="2160"/>
                      <a:pt x="2413" y="2238"/>
                      <a:pt x="2394" y="2316"/>
                    </a:cubicBezTo>
                    <a:cubicBezTo>
                      <a:pt x="2374" y="2355"/>
                      <a:pt x="2316" y="2355"/>
                      <a:pt x="2297" y="2355"/>
                    </a:cubicBezTo>
                    <a:cubicBezTo>
                      <a:pt x="2277" y="2355"/>
                      <a:pt x="2238" y="2355"/>
                      <a:pt x="2238" y="2336"/>
                    </a:cubicBezTo>
                    <a:lnTo>
                      <a:pt x="662" y="1402"/>
                    </a:lnTo>
                    <a:lnTo>
                      <a:pt x="1" y="1791"/>
                    </a:lnTo>
                    <a:lnTo>
                      <a:pt x="2336" y="3133"/>
                    </a:lnTo>
                    <a:lnTo>
                      <a:pt x="2336" y="2569"/>
                    </a:lnTo>
                    <a:cubicBezTo>
                      <a:pt x="2199" y="2491"/>
                      <a:pt x="2238" y="2433"/>
                      <a:pt x="2316" y="2433"/>
                    </a:cubicBezTo>
                    <a:cubicBezTo>
                      <a:pt x="2394" y="2433"/>
                      <a:pt x="2433" y="2491"/>
                      <a:pt x="2433" y="2550"/>
                    </a:cubicBezTo>
                    <a:lnTo>
                      <a:pt x="2433" y="3269"/>
                    </a:lnTo>
                    <a:lnTo>
                      <a:pt x="3211" y="3697"/>
                    </a:lnTo>
                    <a:lnTo>
                      <a:pt x="4086" y="3192"/>
                    </a:lnTo>
                    <a:lnTo>
                      <a:pt x="4086" y="1869"/>
                    </a:lnTo>
                    <a:cubicBezTo>
                      <a:pt x="4086" y="1810"/>
                      <a:pt x="4145" y="1752"/>
                      <a:pt x="4223" y="1752"/>
                    </a:cubicBezTo>
                    <a:cubicBezTo>
                      <a:pt x="4281" y="1752"/>
                      <a:pt x="4339" y="1810"/>
                      <a:pt x="4339" y="1869"/>
                    </a:cubicBezTo>
                    <a:lnTo>
                      <a:pt x="4339" y="3075"/>
                    </a:lnTo>
                    <a:lnTo>
                      <a:pt x="6402" y="1869"/>
                    </a:lnTo>
                    <a:lnTo>
                      <a:pt x="5896" y="1577"/>
                    </a:lnTo>
                    <a:lnTo>
                      <a:pt x="4806" y="2219"/>
                    </a:lnTo>
                    <a:cubicBezTo>
                      <a:pt x="4767" y="2219"/>
                      <a:pt x="4748" y="2238"/>
                      <a:pt x="4748" y="2238"/>
                    </a:cubicBezTo>
                    <a:cubicBezTo>
                      <a:pt x="4709" y="2238"/>
                      <a:pt x="4670" y="2219"/>
                      <a:pt x="4651" y="2180"/>
                    </a:cubicBezTo>
                    <a:cubicBezTo>
                      <a:pt x="4631" y="2141"/>
                      <a:pt x="4631" y="2063"/>
                      <a:pt x="4709" y="2024"/>
                    </a:cubicBezTo>
                    <a:lnTo>
                      <a:pt x="5682" y="1460"/>
                    </a:lnTo>
                    <a:lnTo>
                      <a:pt x="4904" y="993"/>
                    </a:lnTo>
                    <a:lnTo>
                      <a:pt x="4262" y="1363"/>
                    </a:lnTo>
                    <a:cubicBezTo>
                      <a:pt x="4242" y="1363"/>
                      <a:pt x="4223" y="1382"/>
                      <a:pt x="4223" y="1382"/>
                    </a:cubicBezTo>
                    <a:cubicBezTo>
                      <a:pt x="4164" y="1382"/>
                      <a:pt x="4145" y="1363"/>
                      <a:pt x="4125" y="1343"/>
                    </a:cubicBezTo>
                    <a:cubicBezTo>
                      <a:pt x="4086" y="1285"/>
                      <a:pt x="4086" y="1207"/>
                      <a:pt x="4164" y="1168"/>
                    </a:cubicBezTo>
                    <a:lnTo>
                      <a:pt x="4670" y="876"/>
                    </a:lnTo>
                    <a:lnTo>
                      <a:pt x="3950" y="468"/>
                    </a:lnTo>
                    <a:lnTo>
                      <a:pt x="3639" y="623"/>
                    </a:lnTo>
                    <a:cubicBezTo>
                      <a:pt x="3600" y="623"/>
                      <a:pt x="3581" y="662"/>
                      <a:pt x="3581" y="662"/>
                    </a:cubicBezTo>
                    <a:cubicBezTo>
                      <a:pt x="3542" y="662"/>
                      <a:pt x="3503" y="623"/>
                      <a:pt x="3483" y="604"/>
                    </a:cubicBezTo>
                    <a:cubicBezTo>
                      <a:pt x="3464" y="565"/>
                      <a:pt x="3464" y="487"/>
                      <a:pt x="3542" y="429"/>
                    </a:cubicBezTo>
                    <a:lnTo>
                      <a:pt x="3736" y="332"/>
                    </a:lnTo>
                    <a:lnTo>
                      <a:pt x="3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2"/>
              <p:cNvSpPr/>
              <p:nvPr/>
            </p:nvSpPr>
            <p:spPr>
              <a:xfrm>
                <a:off x="542425" y="789900"/>
                <a:ext cx="5850" cy="20950"/>
              </a:xfrm>
              <a:custGeom>
                <a:avLst/>
                <a:gdLst/>
                <a:ahLst/>
                <a:cxnLst/>
                <a:rect l="l" t="t" r="r" b="b"/>
                <a:pathLst>
                  <a:path w="234" h="838" extrusionOk="0">
                    <a:moveTo>
                      <a:pt x="117" y="1"/>
                    </a:moveTo>
                    <a:cubicBezTo>
                      <a:pt x="39" y="1"/>
                      <a:pt x="0" y="59"/>
                      <a:pt x="0" y="118"/>
                    </a:cubicBezTo>
                    <a:lnTo>
                      <a:pt x="0" y="682"/>
                    </a:lnTo>
                    <a:lnTo>
                      <a:pt x="234" y="837"/>
                    </a:lnTo>
                    <a:lnTo>
                      <a:pt x="234" y="118"/>
                    </a:lnTo>
                    <a:cubicBezTo>
                      <a:pt x="234" y="59"/>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2"/>
              <p:cNvSpPr/>
              <p:nvPr/>
            </p:nvSpPr>
            <p:spPr>
              <a:xfrm>
                <a:off x="589600" y="773375"/>
                <a:ext cx="6350" cy="36000"/>
              </a:xfrm>
              <a:custGeom>
                <a:avLst/>
                <a:gdLst/>
                <a:ahLst/>
                <a:cxnLst/>
                <a:rect l="l" t="t" r="r" b="b"/>
                <a:pathLst>
                  <a:path w="254" h="1440" extrusionOk="0">
                    <a:moveTo>
                      <a:pt x="137" y="0"/>
                    </a:moveTo>
                    <a:cubicBezTo>
                      <a:pt x="59" y="0"/>
                      <a:pt x="0" y="59"/>
                      <a:pt x="0" y="137"/>
                    </a:cubicBezTo>
                    <a:lnTo>
                      <a:pt x="0" y="1440"/>
                    </a:lnTo>
                    <a:lnTo>
                      <a:pt x="253" y="1304"/>
                    </a:lnTo>
                    <a:lnTo>
                      <a:pt x="253" y="137"/>
                    </a:lnTo>
                    <a:cubicBezTo>
                      <a:pt x="253" y="59"/>
                      <a:pt x="176"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2"/>
              <p:cNvSpPr/>
              <p:nvPr/>
            </p:nvSpPr>
            <p:spPr>
              <a:xfrm>
                <a:off x="500100" y="760725"/>
                <a:ext cx="44775" cy="26775"/>
              </a:xfrm>
              <a:custGeom>
                <a:avLst/>
                <a:gdLst/>
                <a:ahLst/>
                <a:cxnLst/>
                <a:rect l="l" t="t" r="r" b="b"/>
                <a:pathLst>
                  <a:path w="1791" h="1071" extrusionOk="0">
                    <a:moveTo>
                      <a:pt x="254" y="0"/>
                    </a:moveTo>
                    <a:lnTo>
                      <a:pt x="1" y="137"/>
                    </a:lnTo>
                    <a:lnTo>
                      <a:pt x="1596" y="1071"/>
                    </a:lnTo>
                    <a:lnTo>
                      <a:pt x="1674" y="1071"/>
                    </a:lnTo>
                    <a:cubicBezTo>
                      <a:pt x="1713" y="1071"/>
                      <a:pt x="1732" y="1051"/>
                      <a:pt x="1771" y="1032"/>
                    </a:cubicBezTo>
                    <a:cubicBezTo>
                      <a:pt x="1791" y="973"/>
                      <a:pt x="1791" y="895"/>
                      <a:pt x="1713" y="857"/>
                    </a:cubicBez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628500" y="391075"/>
                <a:ext cx="667825" cy="377450"/>
              </a:xfrm>
              <a:custGeom>
                <a:avLst/>
                <a:gdLst/>
                <a:ahLst/>
                <a:cxnLst/>
                <a:rect l="l" t="t" r="r" b="b"/>
                <a:pathLst>
                  <a:path w="26713" h="15098" extrusionOk="0">
                    <a:moveTo>
                      <a:pt x="25779" y="1"/>
                    </a:moveTo>
                    <a:lnTo>
                      <a:pt x="1" y="14884"/>
                    </a:lnTo>
                    <a:lnTo>
                      <a:pt x="254" y="15098"/>
                    </a:lnTo>
                    <a:lnTo>
                      <a:pt x="4223" y="12822"/>
                    </a:lnTo>
                    <a:cubicBezTo>
                      <a:pt x="4164" y="12822"/>
                      <a:pt x="4125" y="12763"/>
                      <a:pt x="4125" y="12705"/>
                    </a:cubicBezTo>
                    <a:cubicBezTo>
                      <a:pt x="4125" y="12627"/>
                      <a:pt x="4164" y="12569"/>
                      <a:pt x="4242" y="12569"/>
                    </a:cubicBezTo>
                    <a:lnTo>
                      <a:pt x="4651" y="12569"/>
                    </a:lnTo>
                    <a:lnTo>
                      <a:pt x="6888" y="11285"/>
                    </a:lnTo>
                    <a:cubicBezTo>
                      <a:pt x="6849" y="11285"/>
                      <a:pt x="6791" y="11246"/>
                      <a:pt x="6791" y="11168"/>
                    </a:cubicBezTo>
                    <a:cubicBezTo>
                      <a:pt x="6791" y="11090"/>
                      <a:pt x="6849" y="11051"/>
                      <a:pt x="6907" y="11051"/>
                    </a:cubicBezTo>
                    <a:lnTo>
                      <a:pt x="7335" y="11051"/>
                    </a:lnTo>
                    <a:lnTo>
                      <a:pt x="14300" y="7004"/>
                    </a:lnTo>
                    <a:lnTo>
                      <a:pt x="14242" y="6985"/>
                    </a:lnTo>
                    <a:cubicBezTo>
                      <a:pt x="14184" y="6966"/>
                      <a:pt x="14164" y="6888"/>
                      <a:pt x="14184" y="6810"/>
                    </a:cubicBezTo>
                    <a:cubicBezTo>
                      <a:pt x="14198" y="6766"/>
                      <a:pt x="14246" y="6744"/>
                      <a:pt x="14301" y="6744"/>
                    </a:cubicBezTo>
                    <a:cubicBezTo>
                      <a:pt x="14320" y="6744"/>
                      <a:pt x="14339" y="6747"/>
                      <a:pt x="14359" y="6752"/>
                    </a:cubicBezTo>
                    <a:lnTo>
                      <a:pt x="14553" y="6849"/>
                    </a:lnTo>
                    <a:lnTo>
                      <a:pt x="17005" y="5429"/>
                    </a:lnTo>
                    <a:lnTo>
                      <a:pt x="16927" y="5390"/>
                    </a:lnTo>
                    <a:cubicBezTo>
                      <a:pt x="16888" y="5370"/>
                      <a:pt x="16868" y="5292"/>
                      <a:pt x="16888" y="5234"/>
                    </a:cubicBezTo>
                    <a:cubicBezTo>
                      <a:pt x="16902" y="5190"/>
                      <a:pt x="16950" y="5168"/>
                      <a:pt x="17005" y="5168"/>
                    </a:cubicBezTo>
                    <a:cubicBezTo>
                      <a:pt x="17024" y="5168"/>
                      <a:pt x="17043" y="5171"/>
                      <a:pt x="17063" y="5176"/>
                    </a:cubicBezTo>
                    <a:lnTo>
                      <a:pt x="17257" y="5273"/>
                    </a:lnTo>
                    <a:lnTo>
                      <a:pt x="19709" y="3833"/>
                    </a:lnTo>
                    <a:lnTo>
                      <a:pt x="19631" y="3814"/>
                    </a:lnTo>
                    <a:cubicBezTo>
                      <a:pt x="19592" y="3794"/>
                      <a:pt x="19553" y="3717"/>
                      <a:pt x="19592" y="3639"/>
                    </a:cubicBezTo>
                    <a:cubicBezTo>
                      <a:pt x="19606" y="3610"/>
                      <a:pt x="19652" y="3592"/>
                      <a:pt x="19698" y="3592"/>
                    </a:cubicBezTo>
                    <a:cubicBezTo>
                      <a:pt x="19715" y="3592"/>
                      <a:pt x="19732" y="3595"/>
                      <a:pt x="19748" y="3600"/>
                    </a:cubicBezTo>
                    <a:lnTo>
                      <a:pt x="19942" y="3697"/>
                    </a:lnTo>
                    <a:lnTo>
                      <a:pt x="22413" y="2257"/>
                    </a:lnTo>
                    <a:lnTo>
                      <a:pt x="22335" y="2238"/>
                    </a:lnTo>
                    <a:cubicBezTo>
                      <a:pt x="22277" y="2219"/>
                      <a:pt x="22257" y="2141"/>
                      <a:pt x="22277" y="2063"/>
                    </a:cubicBezTo>
                    <a:cubicBezTo>
                      <a:pt x="22304" y="2035"/>
                      <a:pt x="22342" y="2008"/>
                      <a:pt x="22389" y="2008"/>
                    </a:cubicBezTo>
                    <a:cubicBezTo>
                      <a:pt x="22408" y="2008"/>
                      <a:pt x="22429" y="2013"/>
                      <a:pt x="22452" y="2024"/>
                    </a:cubicBezTo>
                    <a:lnTo>
                      <a:pt x="22646" y="2121"/>
                    </a:lnTo>
                    <a:lnTo>
                      <a:pt x="25098" y="682"/>
                    </a:lnTo>
                    <a:lnTo>
                      <a:pt x="26460" y="1460"/>
                    </a:lnTo>
                    <a:lnTo>
                      <a:pt x="26713" y="1304"/>
                    </a:lnTo>
                    <a:lnTo>
                      <a:pt x="25351" y="526"/>
                    </a:lnTo>
                    <a:lnTo>
                      <a:pt x="26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601750" y="764625"/>
                <a:ext cx="32625" cy="19950"/>
              </a:xfrm>
              <a:custGeom>
                <a:avLst/>
                <a:gdLst/>
                <a:ahLst/>
                <a:cxnLst/>
                <a:rect l="l" t="t" r="r" b="b"/>
                <a:pathLst>
                  <a:path w="1305" h="798" extrusionOk="0">
                    <a:moveTo>
                      <a:pt x="1051" y="0"/>
                    </a:moveTo>
                    <a:lnTo>
                      <a:pt x="79" y="545"/>
                    </a:lnTo>
                    <a:cubicBezTo>
                      <a:pt x="40" y="623"/>
                      <a:pt x="1" y="701"/>
                      <a:pt x="59" y="739"/>
                    </a:cubicBezTo>
                    <a:cubicBezTo>
                      <a:pt x="79" y="798"/>
                      <a:pt x="137" y="798"/>
                      <a:pt x="157" y="798"/>
                    </a:cubicBezTo>
                    <a:cubicBezTo>
                      <a:pt x="176" y="798"/>
                      <a:pt x="195" y="798"/>
                      <a:pt x="195" y="778"/>
                    </a:cubicBezTo>
                    <a:lnTo>
                      <a:pt x="1304" y="136"/>
                    </a:lnTo>
                    <a:lnTo>
                      <a:pt x="1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2"/>
              <p:cNvSpPr/>
              <p:nvPr/>
            </p:nvSpPr>
            <p:spPr>
              <a:xfrm>
                <a:off x="1187850" y="445075"/>
                <a:ext cx="39900" cy="23375"/>
              </a:xfrm>
              <a:custGeom>
                <a:avLst/>
                <a:gdLst/>
                <a:ahLst/>
                <a:cxnLst/>
                <a:rect l="l" t="t" r="r" b="b"/>
                <a:pathLst>
                  <a:path w="1596" h="935" extrusionOk="0">
                    <a:moveTo>
                      <a:pt x="253" y="0"/>
                    </a:moveTo>
                    <a:lnTo>
                      <a:pt x="0" y="156"/>
                    </a:lnTo>
                    <a:lnTo>
                      <a:pt x="1342" y="934"/>
                    </a:lnTo>
                    <a:lnTo>
                      <a:pt x="1595" y="817"/>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2"/>
              <p:cNvSpPr/>
              <p:nvPr/>
            </p:nvSpPr>
            <p:spPr>
              <a:xfrm>
                <a:off x="1184425" y="442375"/>
                <a:ext cx="9750" cy="6600"/>
              </a:xfrm>
              <a:custGeom>
                <a:avLst/>
                <a:gdLst/>
                <a:ahLst/>
                <a:cxnLst/>
                <a:rect l="l" t="t" r="r" b="b"/>
                <a:pathLst>
                  <a:path w="390" h="264" extrusionOk="0">
                    <a:moveTo>
                      <a:pt x="137" y="0"/>
                    </a:moveTo>
                    <a:cubicBezTo>
                      <a:pt x="98" y="0"/>
                      <a:pt x="59" y="17"/>
                      <a:pt x="20" y="69"/>
                    </a:cubicBezTo>
                    <a:cubicBezTo>
                      <a:pt x="1" y="108"/>
                      <a:pt x="1" y="186"/>
                      <a:pt x="79" y="244"/>
                    </a:cubicBezTo>
                    <a:lnTo>
                      <a:pt x="137" y="264"/>
                    </a:lnTo>
                    <a:lnTo>
                      <a:pt x="390" y="108"/>
                    </a:lnTo>
                    <a:lnTo>
                      <a:pt x="195" y="11"/>
                    </a:lnTo>
                    <a:cubicBezTo>
                      <a:pt x="176" y="4"/>
                      <a:pt x="157"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1119750" y="484950"/>
                <a:ext cx="40400" cy="22875"/>
              </a:xfrm>
              <a:custGeom>
                <a:avLst/>
                <a:gdLst/>
                <a:ahLst/>
                <a:cxnLst/>
                <a:rect l="l" t="t" r="r" b="b"/>
                <a:pathLst>
                  <a:path w="1616" h="915" extrusionOk="0">
                    <a:moveTo>
                      <a:pt x="253" y="0"/>
                    </a:moveTo>
                    <a:lnTo>
                      <a:pt x="0" y="137"/>
                    </a:lnTo>
                    <a:lnTo>
                      <a:pt x="1362" y="915"/>
                    </a:lnTo>
                    <a:lnTo>
                      <a:pt x="1615" y="779"/>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1116825" y="481275"/>
                <a:ext cx="9750" cy="6625"/>
              </a:xfrm>
              <a:custGeom>
                <a:avLst/>
                <a:gdLst/>
                <a:ahLst/>
                <a:cxnLst/>
                <a:rect l="l" t="t" r="r" b="b"/>
                <a:pathLst>
                  <a:path w="390" h="265" extrusionOk="0">
                    <a:moveTo>
                      <a:pt x="137" y="1"/>
                    </a:moveTo>
                    <a:cubicBezTo>
                      <a:pt x="98" y="1"/>
                      <a:pt x="59" y="18"/>
                      <a:pt x="20" y="70"/>
                    </a:cubicBezTo>
                    <a:cubicBezTo>
                      <a:pt x="1" y="109"/>
                      <a:pt x="1" y="186"/>
                      <a:pt x="78" y="245"/>
                    </a:cubicBezTo>
                    <a:lnTo>
                      <a:pt x="137" y="264"/>
                    </a:lnTo>
                    <a:lnTo>
                      <a:pt x="390" y="109"/>
                    </a:lnTo>
                    <a:lnTo>
                      <a:pt x="195" y="11"/>
                    </a:lnTo>
                    <a:cubicBezTo>
                      <a:pt x="176" y="5"/>
                      <a:pt x="156"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1052625" y="523850"/>
                <a:ext cx="39900" cy="22900"/>
              </a:xfrm>
              <a:custGeom>
                <a:avLst/>
                <a:gdLst/>
                <a:ahLst/>
                <a:cxnLst/>
                <a:rect l="l" t="t" r="r" b="b"/>
                <a:pathLst>
                  <a:path w="1596" h="916" extrusionOk="0">
                    <a:moveTo>
                      <a:pt x="234" y="1"/>
                    </a:moveTo>
                    <a:lnTo>
                      <a:pt x="1" y="137"/>
                    </a:lnTo>
                    <a:lnTo>
                      <a:pt x="1362" y="915"/>
                    </a:lnTo>
                    <a:lnTo>
                      <a:pt x="1596" y="779"/>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1049225" y="520800"/>
                <a:ext cx="9750" cy="6500"/>
              </a:xfrm>
              <a:custGeom>
                <a:avLst/>
                <a:gdLst/>
                <a:ahLst/>
                <a:cxnLst/>
                <a:rect l="l" t="t" r="r" b="b"/>
                <a:pathLst>
                  <a:path w="390" h="260" extrusionOk="0">
                    <a:moveTo>
                      <a:pt x="132" y="0"/>
                    </a:moveTo>
                    <a:cubicBezTo>
                      <a:pt x="98" y="0"/>
                      <a:pt x="62" y="19"/>
                      <a:pt x="39" y="65"/>
                    </a:cubicBezTo>
                    <a:cubicBezTo>
                      <a:pt x="0" y="123"/>
                      <a:pt x="0" y="181"/>
                      <a:pt x="78" y="240"/>
                    </a:cubicBezTo>
                    <a:lnTo>
                      <a:pt x="156" y="259"/>
                    </a:lnTo>
                    <a:lnTo>
                      <a:pt x="390" y="123"/>
                    </a:lnTo>
                    <a:lnTo>
                      <a:pt x="195" y="26"/>
                    </a:lnTo>
                    <a:cubicBezTo>
                      <a:pt x="179" y="10"/>
                      <a:pt x="156" y="0"/>
                      <a:pt x="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2"/>
              <p:cNvSpPr/>
              <p:nvPr/>
            </p:nvSpPr>
            <p:spPr>
              <a:xfrm>
                <a:off x="985025" y="562775"/>
                <a:ext cx="39425" cy="22875"/>
              </a:xfrm>
              <a:custGeom>
                <a:avLst/>
                <a:gdLst/>
                <a:ahLst/>
                <a:cxnLst/>
                <a:rect l="l" t="t" r="r" b="b"/>
                <a:pathLst>
                  <a:path w="1577" h="915" extrusionOk="0">
                    <a:moveTo>
                      <a:pt x="234" y="0"/>
                    </a:moveTo>
                    <a:lnTo>
                      <a:pt x="0" y="136"/>
                    </a:lnTo>
                    <a:lnTo>
                      <a:pt x="1343" y="915"/>
                    </a:lnTo>
                    <a:lnTo>
                      <a:pt x="1576" y="779"/>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2"/>
              <p:cNvSpPr/>
              <p:nvPr/>
            </p:nvSpPr>
            <p:spPr>
              <a:xfrm>
                <a:off x="981125" y="559700"/>
                <a:ext cx="9750" cy="6500"/>
              </a:xfrm>
              <a:custGeom>
                <a:avLst/>
                <a:gdLst/>
                <a:ahLst/>
                <a:cxnLst/>
                <a:rect l="l" t="t" r="r" b="b"/>
                <a:pathLst>
                  <a:path w="390" h="260" extrusionOk="0">
                    <a:moveTo>
                      <a:pt x="132" y="0"/>
                    </a:moveTo>
                    <a:cubicBezTo>
                      <a:pt x="99" y="0"/>
                      <a:pt x="62" y="19"/>
                      <a:pt x="40" y="65"/>
                    </a:cubicBezTo>
                    <a:cubicBezTo>
                      <a:pt x="1" y="123"/>
                      <a:pt x="1" y="182"/>
                      <a:pt x="79" y="240"/>
                    </a:cubicBezTo>
                    <a:lnTo>
                      <a:pt x="156" y="259"/>
                    </a:lnTo>
                    <a:lnTo>
                      <a:pt x="390" y="123"/>
                    </a:lnTo>
                    <a:lnTo>
                      <a:pt x="195" y="26"/>
                    </a:lnTo>
                    <a:cubicBezTo>
                      <a:pt x="179" y="10"/>
                      <a:pt x="156" y="0"/>
                      <a:pt x="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2"/>
              <p:cNvSpPr/>
              <p:nvPr/>
            </p:nvSpPr>
            <p:spPr>
              <a:xfrm>
                <a:off x="1280250" y="420750"/>
                <a:ext cx="114325" cy="65675"/>
              </a:xfrm>
              <a:custGeom>
                <a:avLst/>
                <a:gdLst/>
                <a:ahLst/>
                <a:cxnLst/>
                <a:rect l="l" t="t" r="r" b="b"/>
                <a:pathLst>
                  <a:path w="4573" h="2627" extrusionOk="0">
                    <a:moveTo>
                      <a:pt x="954" y="0"/>
                    </a:moveTo>
                    <a:lnTo>
                      <a:pt x="584" y="195"/>
                    </a:lnTo>
                    <a:lnTo>
                      <a:pt x="1071" y="487"/>
                    </a:lnTo>
                    <a:cubicBezTo>
                      <a:pt x="1129" y="506"/>
                      <a:pt x="1148" y="584"/>
                      <a:pt x="1129" y="662"/>
                    </a:cubicBezTo>
                    <a:cubicBezTo>
                      <a:pt x="1115" y="689"/>
                      <a:pt x="1072" y="717"/>
                      <a:pt x="1021" y="717"/>
                    </a:cubicBezTo>
                    <a:cubicBezTo>
                      <a:pt x="999" y="717"/>
                      <a:pt x="977" y="712"/>
                      <a:pt x="954" y="701"/>
                    </a:cubicBezTo>
                    <a:lnTo>
                      <a:pt x="351" y="351"/>
                    </a:lnTo>
                    <a:lnTo>
                      <a:pt x="1" y="545"/>
                    </a:lnTo>
                    <a:lnTo>
                      <a:pt x="3658" y="2627"/>
                    </a:lnTo>
                    <a:lnTo>
                      <a:pt x="4572" y="2102"/>
                    </a:lnTo>
                    <a:lnTo>
                      <a:pt x="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2"/>
              <p:cNvSpPr/>
              <p:nvPr/>
            </p:nvSpPr>
            <p:spPr>
              <a:xfrm>
                <a:off x="1289500" y="425600"/>
                <a:ext cx="19950" cy="13350"/>
              </a:xfrm>
              <a:custGeom>
                <a:avLst/>
                <a:gdLst/>
                <a:ahLst/>
                <a:cxnLst/>
                <a:rect l="l" t="t" r="r" b="b"/>
                <a:pathLst>
                  <a:path w="798" h="534" extrusionOk="0">
                    <a:moveTo>
                      <a:pt x="234" y="1"/>
                    </a:moveTo>
                    <a:lnTo>
                      <a:pt x="0" y="157"/>
                    </a:lnTo>
                    <a:lnTo>
                      <a:pt x="603" y="526"/>
                    </a:lnTo>
                    <a:cubicBezTo>
                      <a:pt x="623" y="531"/>
                      <a:pt x="642" y="534"/>
                      <a:pt x="661" y="534"/>
                    </a:cubicBezTo>
                    <a:cubicBezTo>
                      <a:pt x="716" y="534"/>
                      <a:pt x="764" y="512"/>
                      <a:pt x="778" y="468"/>
                    </a:cubicBezTo>
                    <a:cubicBezTo>
                      <a:pt x="798" y="429"/>
                      <a:pt x="798" y="351"/>
                      <a:pt x="720" y="293"/>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2"/>
              <p:cNvSpPr/>
              <p:nvPr/>
            </p:nvSpPr>
            <p:spPr>
              <a:xfrm>
                <a:off x="1214100" y="459175"/>
                <a:ext cx="113850" cy="65675"/>
              </a:xfrm>
              <a:custGeom>
                <a:avLst/>
                <a:gdLst/>
                <a:ahLst/>
                <a:cxnLst/>
                <a:rect l="l" t="t" r="r" b="b"/>
                <a:pathLst>
                  <a:path w="4554" h="2627" extrusionOk="0">
                    <a:moveTo>
                      <a:pt x="915" y="0"/>
                    </a:moveTo>
                    <a:lnTo>
                      <a:pt x="565" y="195"/>
                    </a:lnTo>
                    <a:lnTo>
                      <a:pt x="1051" y="487"/>
                    </a:lnTo>
                    <a:cubicBezTo>
                      <a:pt x="1090" y="565"/>
                      <a:pt x="1110" y="642"/>
                      <a:pt x="1090" y="681"/>
                    </a:cubicBezTo>
                    <a:cubicBezTo>
                      <a:pt x="1071" y="740"/>
                      <a:pt x="1032" y="740"/>
                      <a:pt x="993" y="740"/>
                    </a:cubicBezTo>
                    <a:cubicBezTo>
                      <a:pt x="973" y="740"/>
                      <a:pt x="954" y="740"/>
                      <a:pt x="954" y="701"/>
                    </a:cubicBezTo>
                    <a:lnTo>
                      <a:pt x="331" y="351"/>
                    </a:lnTo>
                    <a:lnTo>
                      <a:pt x="1" y="526"/>
                    </a:lnTo>
                    <a:lnTo>
                      <a:pt x="3619" y="2627"/>
                    </a:lnTo>
                    <a:lnTo>
                      <a:pt x="4553" y="2082"/>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2"/>
              <p:cNvSpPr/>
              <p:nvPr/>
            </p:nvSpPr>
            <p:spPr>
              <a:xfrm>
                <a:off x="1221400" y="465000"/>
                <a:ext cx="19975" cy="13175"/>
              </a:xfrm>
              <a:custGeom>
                <a:avLst/>
                <a:gdLst/>
                <a:ahLst/>
                <a:cxnLst/>
                <a:rect l="l" t="t" r="r" b="b"/>
                <a:pathLst>
                  <a:path w="799" h="527" extrusionOk="0">
                    <a:moveTo>
                      <a:pt x="253" y="1"/>
                    </a:moveTo>
                    <a:lnTo>
                      <a:pt x="0" y="156"/>
                    </a:lnTo>
                    <a:lnTo>
                      <a:pt x="643" y="507"/>
                    </a:lnTo>
                    <a:cubicBezTo>
                      <a:pt x="662" y="507"/>
                      <a:pt x="681" y="526"/>
                      <a:pt x="681" y="526"/>
                    </a:cubicBezTo>
                    <a:cubicBezTo>
                      <a:pt x="740" y="526"/>
                      <a:pt x="759" y="507"/>
                      <a:pt x="779" y="468"/>
                    </a:cubicBezTo>
                    <a:cubicBezTo>
                      <a:pt x="798" y="429"/>
                      <a:pt x="798" y="351"/>
                      <a:pt x="740" y="293"/>
                    </a:cubicBez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2"/>
              <p:cNvSpPr/>
              <p:nvPr/>
            </p:nvSpPr>
            <p:spPr>
              <a:xfrm>
                <a:off x="1146000" y="498075"/>
                <a:ext cx="113850" cy="65700"/>
              </a:xfrm>
              <a:custGeom>
                <a:avLst/>
                <a:gdLst/>
                <a:ahLst/>
                <a:cxnLst/>
                <a:rect l="l" t="t" r="r" b="b"/>
                <a:pathLst>
                  <a:path w="4554" h="2628" extrusionOk="0">
                    <a:moveTo>
                      <a:pt x="935" y="1"/>
                    </a:moveTo>
                    <a:lnTo>
                      <a:pt x="565" y="195"/>
                    </a:lnTo>
                    <a:lnTo>
                      <a:pt x="1052" y="487"/>
                    </a:lnTo>
                    <a:cubicBezTo>
                      <a:pt x="1129" y="565"/>
                      <a:pt x="1149" y="643"/>
                      <a:pt x="1090" y="682"/>
                    </a:cubicBezTo>
                    <a:cubicBezTo>
                      <a:pt x="1071" y="740"/>
                      <a:pt x="1032" y="740"/>
                      <a:pt x="993" y="740"/>
                    </a:cubicBezTo>
                    <a:cubicBezTo>
                      <a:pt x="974" y="740"/>
                      <a:pt x="954" y="740"/>
                      <a:pt x="954" y="701"/>
                    </a:cubicBezTo>
                    <a:lnTo>
                      <a:pt x="351" y="351"/>
                    </a:lnTo>
                    <a:lnTo>
                      <a:pt x="1" y="546"/>
                    </a:lnTo>
                    <a:lnTo>
                      <a:pt x="3620" y="2627"/>
                    </a:lnTo>
                    <a:lnTo>
                      <a:pt x="4553" y="2102"/>
                    </a:lnTo>
                    <a:lnTo>
                      <a:pt x="9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2"/>
              <p:cNvSpPr/>
              <p:nvPr/>
            </p:nvSpPr>
            <p:spPr>
              <a:xfrm>
                <a:off x="1153300" y="503925"/>
                <a:ext cx="19975" cy="13150"/>
              </a:xfrm>
              <a:custGeom>
                <a:avLst/>
                <a:gdLst/>
                <a:ahLst/>
                <a:cxnLst/>
                <a:rect l="l" t="t" r="r" b="b"/>
                <a:pathLst>
                  <a:path w="799" h="526" extrusionOk="0">
                    <a:moveTo>
                      <a:pt x="254" y="0"/>
                    </a:moveTo>
                    <a:lnTo>
                      <a:pt x="1" y="156"/>
                    </a:lnTo>
                    <a:lnTo>
                      <a:pt x="643" y="506"/>
                    </a:lnTo>
                    <a:cubicBezTo>
                      <a:pt x="662" y="506"/>
                      <a:pt x="682" y="526"/>
                      <a:pt x="682" y="526"/>
                    </a:cubicBezTo>
                    <a:cubicBezTo>
                      <a:pt x="740" y="526"/>
                      <a:pt x="760" y="506"/>
                      <a:pt x="779" y="467"/>
                    </a:cubicBezTo>
                    <a:cubicBezTo>
                      <a:pt x="798" y="428"/>
                      <a:pt x="798" y="350"/>
                      <a:pt x="740" y="292"/>
                    </a:cubicBez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2"/>
              <p:cNvSpPr/>
              <p:nvPr/>
            </p:nvSpPr>
            <p:spPr>
              <a:xfrm>
                <a:off x="1078400" y="537475"/>
                <a:ext cx="113850" cy="65700"/>
              </a:xfrm>
              <a:custGeom>
                <a:avLst/>
                <a:gdLst/>
                <a:ahLst/>
                <a:cxnLst/>
                <a:rect l="l" t="t" r="r" b="b"/>
                <a:pathLst>
                  <a:path w="4554" h="2628" extrusionOk="0">
                    <a:moveTo>
                      <a:pt x="935" y="1"/>
                    </a:moveTo>
                    <a:lnTo>
                      <a:pt x="565" y="195"/>
                    </a:lnTo>
                    <a:lnTo>
                      <a:pt x="1051" y="487"/>
                    </a:lnTo>
                    <a:cubicBezTo>
                      <a:pt x="1110" y="545"/>
                      <a:pt x="1129" y="623"/>
                      <a:pt x="1110" y="682"/>
                    </a:cubicBezTo>
                    <a:cubicBezTo>
                      <a:pt x="1071" y="740"/>
                      <a:pt x="1032" y="740"/>
                      <a:pt x="1012" y="740"/>
                    </a:cubicBezTo>
                    <a:cubicBezTo>
                      <a:pt x="973" y="740"/>
                      <a:pt x="954" y="740"/>
                      <a:pt x="954" y="720"/>
                    </a:cubicBezTo>
                    <a:lnTo>
                      <a:pt x="351" y="351"/>
                    </a:lnTo>
                    <a:lnTo>
                      <a:pt x="1" y="545"/>
                    </a:lnTo>
                    <a:lnTo>
                      <a:pt x="3639" y="2627"/>
                    </a:lnTo>
                    <a:lnTo>
                      <a:pt x="4553" y="2102"/>
                    </a:lnTo>
                    <a:lnTo>
                      <a:pt x="9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2"/>
              <p:cNvSpPr/>
              <p:nvPr/>
            </p:nvSpPr>
            <p:spPr>
              <a:xfrm>
                <a:off x="1085700" y="543800"/>
                <a:ext cx="20450" cy="12675"/>
              </a:xfrm>
              <a:custGeom>
                <a:avLst/>
                <a:gdLst/>
                <a:ahLst/>
                <a:cxnLst/>
                <a:rect l="l" t="t" r="r" b="b"/>
                <a:pathLst>
                  <a:path w="818" h="507" extrusionOk="0">
                    <a:moveTo>
                      <a:pt x="253" y="1"/>
                    </a:moveTo>
                    <a:lnTo>
                      <a:pt x="1" y="137"/>
                    </a:lnTo>
                    <a:lnTo>
                      <a:pt x="643" y="487"/>
                    </a:lnTo>
                    <a:cubicBezTo>
                      <a:pt x="662" y="487"/>
                      <a:pt x="681" y="506"/>
                      <a:pt x="681" y="506"/>
                    </a:cubicBezTo>
                    <a:cubicBezTo>
                      <a:pt x="740" y="506"/>
                      <a:pt x="759" y="487"/>
                      <a:pt x="779" y="467"/>
                    </a:cubicBezTo>
                    <a:cubicBezTo>
                      <a:pt x="818" y="409"/>
                      <a:pt x="818" y="331"/>
                      <a:pt x="740" y="292"/>
                    </a:cubicBez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2"/>
              <p:cNvSpPr/>
              <p:nvPr/>
            </p:nvSpPr>
            <p:spPr>
              <a:xfrm>
                <a:off x="1011275" y="576400"/>
                <a:ext cx="113350" cy="65675"/>
              </a:xfrm>
              <a:custGeom>
                <a:avLst/>
                <a:gdLst/>
                <a:ahLst/>
                <a:cxnLst/>
                <a:rect l="l" t="t" r="r" b="b"/>
                <a:pathLst>
                  <a:path w="4534" h="2627" extrusionOk="0">
                    <a:moveTo>
                      <a:pt x="915" y="0"/>
                    </a:moveTo>
                    <a:lnTo>
                      <a:pt x="546" y="195"/>
                    </a:lnTo>
                    <a:lnTo>
                      <a:pt x="1032" y="486"/>
                    </a:lnTo>
                    <a:cubicBezTo>
                      <a:pt x="1090" y="564"/>
                      <a:pt x="1110" y="642"/>
                      <a:pt x="1090" y="681"/>
                    </a:cubicBezTo>
                    <a:cubicBezTo>
                      <a:pt x="1071" y="739"/>
                      <a:pt x="1013" y="739"/>
                      <a:pt x="993" y="739"/>
                    </a:cubicBezTo>
                    <a:cubicBezTo>
                      <a:pt x="974" y="739"/>
                      <a:pt x="935" y="739"/>
                      <a:pt x="935" y="720"/>
                    </a:cubicBezTo>
                    <a:lnTo>
                      <a:pt x="332" y="350"/>
                    </a:lnTo>
                    <a:lnTo>
                      <a:pt x="1" y="545"/>
                    </a:lnTo>
                    <a:lnTo>
                      <a:pt x="3620" y="2626"/>
                    </a:lnTo>
                    <a:lnTo>
                      <a:pt x="4534" y="2101"/>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2"/>
              <p:cNvSpPr/>
              <p:nvPr/>
            </p:nvSpPr>
            <p:spPr>
              <a:xfrm>
                <a:off x="1018575" y="582700"/>
                <a:ext cx="19975" cy="12675"/>
              </a:xfrm>
              <a:custGeom>
                <a:avLst/>
                <a:gdLst/>
                <a:ahLst/>
                <a:cxnLst/>
                <a:rect l="l" t="t" r="r" b="b"/>
                <a:pathLst>
                  <a:path w="799" h="507" extrusionOk="0">
                    <a:moveTo>
                      <a:pt x="234" y="1"/>
                    </a:moveTo>
                    <a:lnTo>
                      <a:pt x="1" y="137"/>
                    </a:lnTo>
                    <a:lnTo>
                      <a:pt x="623" y="487"/>
                    </a:lnTo>
                    <a:cubicBezTo>
                      <a:pt x="643" y="487"/>
                      <a:pt x="682" y="507"/>
                      <a:pt x="682" y="507"/>
                    </a:cubicBezTo>
                    <a:cubicBezTo>
                      <a:pt x="721" y="507"/>
                      <a:pt x="740" y="487"/>
                      <a:pt x="779" y="468"/>
                    </a:cubicBezTo>
                    <a:cubicBezTo>
                      <a:pt x="798" y="410"/>
                      <a:pt x="798" y="332"/>
                      <a:pt x="721" y="293"/>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2"/>
              <p:cNvSpPr/>
              <p:nvPr/>
            </p:nvSpPr>
            <p:spPr>
              <a:xfrm>
                <a:off x="602725" y="509750"/>
                <a:ext cx="421225" cy="244200"/>
              </a:xfrm>
              <a:custGeom>
                <a:avLst/>
                <a:gdLst/>
                <a:ahLst/>
                <a:cxnLst/>
                <a:rect l="l" t="t" r="r" b="b"/>
                <a:pathLst>
                  <a:path w="16849" h="9768" extrusionOk="0">
                    <a:moveTo>
                      <a:pt x="16654" y="1"/>
                    </a:moveTo>
                    <a:lnTo>
                      <a:pt x="1" y="9631"/>
                    </a:lnTo>
                    <a:lnTo>
                      <a:pt x="234" y="9767"/>
                    </a:lnTo>
                    <a:lnTo>
                      <a:pt x="16849" y="176"/>
                    </a:lnTo>
                    <a:cubicBezTo>
                      <a:pt x="16849" y="137"/>
                      <a:pt x="16829" y="137"/>
                      <a:pt x="16829" y="117"/>
                    </a:cubicBezTo>
                    <a:cubicBezTo>
                      <a:pt x="16751" y="59"/>
                      <a:pt x="16693" y="40"/>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2"/>
              <p:cNvSpPr/>
              <p:nvPr/>
            </p:nvSpPr>
            <p:spPr>
              <a:xfrm>
                <a:off x="588150" y="749050"/>
                <a:ext cx="19950" cy="13650"/>
              </a:xfrm>
              <a:custGeom>
                <a:avLst/>
                <a:gdLst/>
                <a:ahLst/>
                <a:cxnLst/>
                <a:rect l="l" t="t" r="r" b="b"/>
                <a:pathLst>
                  <a:path w="798" h="546" extrusionOk="0">
                    <a:moveTo>
                      <a:pt x="545" y="1"/>
                    </a:moveTo>
                    <a:lnTo>
                      <a:pt x="39" y="292"/>
                    </a:lnTo>
                    <a:cubicBezTo>
                      <a:pt x="20" y="370"/>
                      <a:pt x="0" y="448"/>
                      <a:pt x="20" y="487"/>
                    </a:cubicBezTo>
                    <a:cubicBezTo>
                      <a:pt x="39" y="545"/>
                      <a:pt x="97" y="545"/>
                      <a:pt x="117" y="545"/>
                    </a:cubicBezTo>
                    <a:cubicBezTo>
                      <a:pt x="136" y="545"/>
                      <a:pt x="156" y="545"/>
                      <a:pt x="156" y="526"/>
                    </a:cubicBezTo>
                    <a:lnTo>
                      <a:pt x="798" y="156"/>
                    </a:lnTo>
                    <a:lnTo>
                      <a:pt x="5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2"/>
              <p:cNvSpPr/>
              <p:nvPr/>
            </p:nvSpPr>
            <p:spPr>
              <a:xfrm>
                <a:off x="1016625" y="489575"/>
                <a:ext cx="41375" cy="27025"/>
              </a:xfrm>
              <a:custGeom>
                <a:avLst/>
                <a:gdLst/>
                <a:ahLst/>
                <a:cxnLst/>
                <a:rect l="l" t="t" r="r" b="b"/>
                <a:pathLst>
                  <a:path w="1655" h="1081" extrusionOk="0">
                    <a:moveTo>
                      <a:pt x="818" y="244"/>
                    </a:moveTo>
                    <a:cubicBezTo>
                      <a:pt x="993" y="244"/>
                      <a:pt x="1149" y="263"/>
                      <a:pt x="1266" y="341"/>
                    </a:cubicBezTo>
                    <a:cubicBezTo>
                      <a:pt x="1363" y="399"/>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93" y="419"/>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118" y="808"/>
                    </a:cubicBezTo>
                    <a:lnTo>
                      <a:pt x="195" y="749"/>
                    </a:lnTo>
                    <a:cubicBezTo>
                      <a:pt x="200" y="744"/>
                      <a:pt x="209" y="742"/>
                      <a:pt x="220" y="742"/>
                    </a:cubicBezTo>
                    <a:cubicBezTo>
                      <a:pt x="251" y="742"/>
                      <a:pt x="302" y="764"/>
                      <a:pt x="332" y="808"/>
                    </a:cubicBezTo>
                    <a:cubicBezTo>
                      <a:pt x="371" y="847"/>
                      <a:pt x="371" y="924"/>
                      <a:pt x="312" y="944"/>
                    </a:cubicBezTo>
                    <a:cubicBezTo>
                      <a:pt x="468" y="1022"/>
                      <a:pt x="662" y="1080"/>
                      <a:pt x="818" y="1080"/>
                    </a:cubicBezTo>
                    <a:cubicBezTo>
                      <a:pt x="1013" y="1080"/>
                      <a:pt x="1246" y="1022"/>
                      <a:pt x="1382" y="924"/>
                    </a:cubicBezTo>
                    <a:cubicBezTo>
                      <a:pt x="1557" y="827"/>
                      <a:pt x="1655" y="691"/>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2"/>
              <p:cNvSpPr/>
              <p:nvPr/>
            </p:nvSpPr>
            <p:spPr>
              <a:xfrm>
                <a:off x="1019075" y="508125"/>
                <a:ext cx="6825" cy="5050"/>
              </a:xfrm>
              <a:custGeom>
                <a:avLst/>
                <a:gdLst/>
                <a:ahLst/>
                <a:cxnLst/>
                <a:rect l="l" t="t" r="r" b="b"/>
                <a:pathLst>
                  <a:path w="273" h="202" extrusionOk="0">
                    <a:moveTo>
                      <a:pt x="124" y="0"/>
                    </a:moveTo>
                    <a:cubicBezTo>
                      <a:pt x="108" y="0"/>
                      <a:pt x="93" y="2"/>
                      <a:pt x="78" y="7"/>
                    </a:cubicBezTo>
                    <a:lnTo>
                      <a:pt x="0" y="66"/>
                    </a:lnTo>
                    <a:cubicBezTo>
                      <a:pt x="39" y="105"/>
                      <a:pt x="97" y="163"/>
                      <a:pt x="175" y="182"/>
                    </a:cubicBezTo>
                    <a:cubicBezTo>
                      <a:pt x="195" y="182"/>
                      <a:pt x="195" y="202"/>
                      <a:pt x="214" y="202"/>
                    </a:cubicBezTo>
                    <a:cubicBezTo>
                      <a:pt x="273" y="163"/>
                      <a:pt x="273" y="105"/>
                      <a:pt x="234" y="66"/>
                    </a:cubicBezTo>
                    <a:cubicBezTo>
                      <a:pt x="219" y="22"/>
                      <a:pt x="172"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2"/>
              <p:cNvSpPr/>
              <p:nvPr/>
            </p:nvSpPr>
            <p:spPr>
              <a:xfrm>
                <a:off x="654775" y="808575"/>
                <a:ext cx="41375" cy="27075"/>
              </a:xfrm>
              <a:custGeom>
                <a:avLst/>
                <a:gdLst/>
                <a:ahLst/>
                <a:cxnLst/>
                <a:rect l="l" t="t" r="r" b="b"/>
                <a:pathLst>
                  <a:path w="1655" h="1083" extrusionOk="0">
                    <a:moveTo>
                      <a:pt x="826" y="0"/>
                    </a:moveTo>
                    <a:cubicBezTo>
                      <a:pt x="624" y="0"/>
                      <a:pt x="423" y="49"/>
                      <a:pt x="273" y="149"/>
                    </a:cubicBezTo>
                    <a:cubicBezTo>
                      <a:pt x="98" y="246"/>
                      <a:pt x="0" y="402"/>
                      <a:pt x="0" y="538"/>
                    </a:cubicBezTo>
                    <a:cubicBezTo>
                      <a:pt x="0" y="693"/>
                      <a:pt x="98" y="830"/>
                      <a:pt x="273" y="927"/>
                    </a:cubicBezTo>
                    <a:cubicBezTo>
                      <a:pt x="428" y="1024"/>
                      <a:pt x="623" y="1083"/>
                      <a:pt x="818" y="1083"/>
                    </a:cubicBezTo>
                    <a:cubicBezTo>
                      <a:pt x="1012" y="1083"/>
                      <a:pt x="1246" y="1024"/>
                      <a:pt x="1382" y="927"/>
                    </a:cubicBezTo>
                    <a:cubicBezTo>
                      <a:pt x="1557" y="830"/>
                      <a:pt x="1654" y="693"/>
                      <a:pt x="1654" y="538"/>
                    </a:cubicBezTo>
                    <a:cubicBezTo>
                      <a:pt x="1654" y="441"/>
                      <a:pt x="1635" y="382"/>
                      <a:pt x="1557" y="304"/>
                    </a:cubicBezTo>
                    <a:lnTo>
                      <a:pt x="1401" y="382"/>
                    </a:lnTo>
                    <a:cubicBezTo>
                      <a:pt x="1382" y="421"/>
                      <a:pt x="1362" y="421"/>
                      <a:pt x="1343" y="421"/>
                    </a:cubicBezTo>
                    <a:cubicBezTo>
                      <a:pt x="1323" y="421"/>
                      <a:pt x="1323" y="421"/>
                      <a:pt x="1285" y="402"/>
                    </a:cubicBezTo>
                    <a:lnTo>
                      <a:pt x="1285" y="402"/>
                    </a:lnTo>
                    <a:cubicBezTo>
                      <a:pt x="1362" y="441"/>
                      <a:pt x="1382" y="499"/>
                      <a:pt x="1382" y="577"/>
                    </a:cubicBezTo>
                    <a:cubicBezTo>
                      <a:pt x="1382" y="635"/>
                      <a:pt x="1343" y="693"/>
                      <a:pt x="1246" y="771"/>
                    </a:cubicBezTo>
                    <a:cubicBezTo>
                      <a:pt x="1119" y="839"/>
                      <a:pt x="954" y="873"/>
                      <a:pt x="793" y="873"/>
                    </a:cubicBezTo>
                    <a:cubicBezTo>
                      <a:pt x="633" y="873"/>
                      <a:pt x="477" y="839"/>
                      <a:pt x="370" y="771"/>
                    </a:cubicBezTo>
                    <a:cubicBezTo>
                      <a:pt x="273" y="713"/>
                      <a:pt x="214" y="635"/>
                      <a:pt x="214" y="577"/>
                    </a:cubicBezTo>
                    <a:cubicBezTo>
                      <a:pt x="214" y="499"/>
                      <a:pt x="273" y="441"/>
                      <a:pt x="370" y="382"/>
                    </a:cubicBezTo>
                    <a:cubicBezTo>
                      <a:pt x="487" y="304"/>
                      <a:pt x="662" y="285"/>
                      <a:pt x="798" y="285"/>
                    </a:cubicBezTo>
                    <a:cubicBezTo>
                      <a:pt x="973" y="285"/>
                      <a:pt x="1109" y="304"/>
                      <a:pt x="1246" y="382"/>
                    </a:cubicBezTo>
                    <a:lnTo>
                      <a:pt x="1265" y="382"/>
                    </a:lnTo>
                    <a:lnTo>
                      <a:pt x="1246" y="343"/>
                    </a:lnTo>
                    <a:cubicBezTo>
                      <a:pt x="1207" y="304"/>
                      <a:pt x="1207" y="227"/>
                      <a:pt x="1284" y="188"/>
                    </a:cubicBezTo>
                    <a:lnTo>
                      <a:pt x="1362" y="129"/>
                    </a:lnTo>
                    <a:cubicBezTo>
                      <a:pt x="1211" y="44"/>
                      <a:pt x="1018"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2"/>
              <p:cNvSpPr/>
              <p:nvPr/>
            </p:nvSpPr>
            <p:spPr>
              <a:xfrm>
                <a:off x="968475" y="628200"/>
                <a:ext cx="41375" cy="27000"/>
              </a:xfrm>
              <a:custGeom>
                <a:avLst/>
                <a:gdLst/>
                <a:ahLst/>
                <a:cxnLst/>
                <a:rect l="l" t="t" r="r" b="b"/>
                <a:pathLst>
                  <a:path w="1655" h="1080" extrusionOk="0">
                    <a:moveTo>
                      <a:pt x="857" y="243"/>
                    </a:moveTo>
                    <a:cubicBezTo>
                      <a:pt x="1032" y="243"/>
                      <a:pt x="1168" y="263"/>
                      <a:pt x="1285" y="340"/>
                    </a:cubicBezTo>
                    <a:cubicBezTo>
                      <a:pt x="1382" y="399"/>
                      <a:pt x="1441" y="457"/>
                      <a:pt x="1441" y="535"/>
                    </a:cubicBezTo>
                    <a:cubicBezTo>
                      <a:pt x="1441" y="613"/>
                      <a:pt x="1382" y="652"/>
                      <a:pt x="1285" y="730"/>
                    </a:cubicBezTo>
                    <a:cubicBezTo>
                      <a:pt x="1168" y="798"/>
                      <a:pt x="1003" y="832"/>
                      <a:pt x="840" y="832"/>
                    </a:cubicBezTo>
                    <a:cubicBezTo>
                      <a:pt x="677" y="832"/>
                      <a:pt x="516" y="798"/>
                      <a:pt x="409" y="730"/>
                    </a:cubicBezTo>
                    <a:cubicBezTo>
                      <a:pt x="312" y="671"/>
                      <a:pt x="273" y="613"/>
                      <a:pt x="273" y="535"/>
                    </a:cubicBezTo>
                    <a:cubicBezTo>
                      <a:pt x="273" y="457"/>
                      <a:pt x="312" y="399"/>
                      <a:pt x="409" y="340"/>
                    </a:cubicBezTo>
                    <a:cubicBezTo>
                      <a:pt x="546" y="263"/>
                      <a:pt x="701" y="243"/>
                      <a:pt x="857" y="243"/>
                    </a:cubicBezTo>
                    <a:close/>
                    <a:moveTo>
                      <a:pt x="828" y="0"/>
                    </a:moveTo>
                    <a:cubicBezTo>
                      <a:pt x="628" y="0"/>
                      <a:pt x="429" y="49"/>
                      <a:pt x="273" y="146"/>
                    </a:cubicBezTo>
                    <a:cubicBezTo>
                      <a:pt x="98" y="243"/>
                      <a:pt x="1" y="399"/>
                      <a:pt x="1" y="535"/>
                    </a:cubicBezTo>
                    <a:cubicBezTo>
                      <a:pt x="1" y="652"/>
                      <a:pt x="40" y="749"/>
                      <a:pt x="137" y="827"/>
                    </a:cubicBezTo>
                    <a:lnTo>
                      <a:pt x="234" y="788"/>
                    </a:lnTo>
                    <a:cubicBezTo>
                      <a:pt x="267" y="763"/>
                      <a:pt x="300" y="753"/>
                      <a:pt x="328" y="753"/>
                    </a:cubicBezTo>
                    <a:cubicBezTo>
                      <a:pt x="367" y="753"/>
                      <a:pt x="398" y="773"/>
                      <a:pt x="409" y="807"/>
                    </a:cubicBezTo>
                    <a:cubicBezTo>
                      <a:pt x="448" y="846"/>
                      <a:pt x="448" y="924"/>
                      <a:pt x="371" y="982"/>
                    </a:cubicBezTo>
                    <a:cubicBezTo>
                      <a:pt x="507" y="1021"/>
                      <a:pt x="662" y="1080"/>
                      <a:pt x="818" y="1080"/>
                    </a:cubicBezTo>
                    <a:cubicBezTo>
                      <a:pt x="1013" y="1080"/>
                      <a:pt x="1246" y="1021"/>
                      <a:pt x="1382" y="924"/>
                    </a:cubicBezTo>
                    <a:cubicBezTo>
                      <a:pt x="1557" y="827"/>
                      <a:pt x="1655" y="691"/>
                      <a:pt x="1655" y="535"/>
                    </a:cubicBezTo>
                    <a:cubicBezTo>
                      <a:pt x="1655" y="399"/>
                      <a:pt x="1557" y="243"/>
                      <a:pt x="1382" y="146"/>
                    </a:cubicBezTo>
                    <a:cubicBezTo>
                      <a:pt x="1227"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2"/>
              <p:cNvSpPr/>
              <p:nvPr/>
            </p:nvSpPr>
            <p:spPr>
              <a:xfrm>
                <a:off x="971400" y="672450"/>
                <a:ext cx="41375" cy="27025"/>
              </a:xfrm>
              <a:custGeom>
                <a:avLst/>
                <a:gdLst/>
                <a:ahLst/>
                <a:cxnLst/>
                <a:rect l="l" t="t" r="r" b="b"/>
                <a:pathLst>
                  <a:path w="1655" h="1081" extrusionOk="0">
                    <a:moveTo>
                      <a:pt x="818" y="244"/>
                    </a:moveTo>
                    <a:cubicBezTo>
                      <a:pt x="973" y="244"/>
                      <a:pt x="1129" y="263"/>
                      <a:pt x="1246" y="341"/>
                    </a:cubicBezTo>
                    <a:cubicBezTo>
                      <a:pt x="1343" y="399"/>
                      <a:pt x="1401" y="477"/>
                      <a:pt x="1401" y="535"/>
                    </a:cubicBezTo>
                    <a:cubicBezTo>
                      <a:pt x="1401" y="613"/>
                      <a:pt x="1343" y="672"/>
                      <a:pt x="1246" y="730"/>
                    </a:cubicBezTo>
                    <a:cubicBezTo>
                      <a:pt x="1129" y="808"/>
                      <a:pt x="964" y="847"/>
                      <a:pt x="801" y="847"/>
                    </a:cubicBezTo>
                    <a:cubicBezTo>
                      <a:pt x="638" y="847"/>
                      <a:pt x="477" y="808"/>
                      <a:pt x="370" y="730"/>
                    </a:cubicBezTo>
                    <a:cubicBezTo>
                      <a:pt x="273" y="691"/>
                      <a:pt x="215" y="613"/>
                      <a:pt x="215" y="535"/>
                    </a:cubicBezTo>
                    <a:cubicBezTo>
                      <a:pt x="234" y="477"/>
                      <a:pt x="273" y="399"/>
                      <a:pt x="370" y="341"/>
                    </a:cubicBezTo>
                    <a:cubicBezTo>
                      <a:pt x="487" y="283"/>
                      <a:pt x="662" y="244"/>
                      <a:pt x="818" y="244"/>
                    </a:cubicBezTo>
                    <a:close/>
                    <a:moveTo>
                      <a:pt x="830" y="0"/>
                    </a:moveTo>
                    <a:cubicBezTo>
                      <a:pt x="628" y="0"/>
                      <a:pt x="429" y="49"/>
                      <a:pt x="273" y="146"/>
                    </a:cubicBezTo>
                    <a:cubicBezTo>
                      <a:pt x="98" y="244"/>
                      <a:pt x="1" y="399"/>
                      <a:pt x="1" y="535"/>
                    </a:cubicBezTo>
                    <a:cubicBezTo>
                      <a:pt x="1" y="633"/>
                      <a:pt x="59" y="730"/>
                      <a:pt x="117" y="808"/>
                    </a:cubicBezTo>
                    <a:lnTo>
                      <a:pt x="254" y="730"/>
                    </a:lnTo>
                    <a:cubicBezTo>
                      <a:pt x="260" y="723"/>
                      <a:pt x="273" y="719"/>
                      <a:pt x="289" y="719"/>
                    </a:cubicBezTo>
                    <a:cubicBezTo>
                      <a:pt x="321" y="719"/>
                      <a:pt x="364" y="736"/>
                      <a:pt x="390" y="788"/>
                    </a:cubicBezTo>
                    <a:cubicBezTo>
                      <a:pt x="429" y="827"/>
                      <a:pt x="429" y="905"/>
                      <a:pt x="351" y="963"/>
                    </a:cubicBezTo>
                    <a:lnTo>
                      <a:pt x="331" y="983"/>
                    </a:lnTo>
                    <a:cubicBezTo>
                      <a:pt x="468" y="1041"/>
                      <a:pt x="643" y="1080"/>
                      <a:pt x="837" y="1080"/>
                    </a:cubicBezTo>
                    <a:cubicBezTo>
                      <a:pt x="1032" y="1080"/>
                      <a:pt x="1246" y="1022"/>
                      <a:pt x="1401" y="925"/>
                    </a:cubicBezTo>
                    <a:cubicBezTo>
                      <a:pt x="1557" y="827"/>
                      <a:pt x="1654" y="691"/>
                      <a:pt x="1654" y="535"/>
                    </a:cubicBezTo>
                    <a:cubicBezTo>
                      <a:pt x="1654" y="399"/>
                      <a:pt x="1557" y="244"/>
                      <a:pt x="1401"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2"/>
              <p:cNvSpPr/>
              <p:nvPr/>
            </p:nvSpPr>
            <p:spPr>
              <a:xfrm>
                <a:off x="987950" y="945050"/>
                <a:ext cx="41350" cy="25825"/>
              </a:xfrm>
              <a:custGeom>
                <a:avLst/>
                <a:gdLst/>
                <a:ahLst/>
                <a:cxnLst/>
                <a:rect l="l" t="t" r="r" b="b"/>
                <a:pathLst>
                  <a:path w="1654" h="1033" extrusionOk="0">
                    <a:moveTo>
                      <a:pt x="837" y="215"/>
                    </a:moveTo>
                    <a:cubicBezTo>
                      <a:pt x="992" y="215"/>
                      <a:pt x="1148" y="234"/>
                      <a:pt x="1265" y="312"/>
                    </a:cubicBezTo>
                    <a:cubicBezTo>
                      <a:pt x="1362" y="371"/>
                      <a:pt x="1420" y="429"/>
                      <a:pt x="1420" y="507"/>
                    </a:cubicBezTo>
                    <a:cubicBezTo>
                      <a:pt x="1420" y="585"/>
                      <a:pt x="1362" y="624"/>
                      <a:pt x="1265" y="701"/>
                    </a:cubicBezTo>
                    <a:cubicBezTo>
                      <a:pt x="1148" y="779"/>
                      <a:pt x="983" y="818"/>
                      <a:pt x="820" y="818"/>
                    </a:cubicBezTo>
                    <a:cubicBezTo>
                      <a:pt x="657" y="818"/>
                      <a:pt x="496" y="779"/>
                      <a:pt x="389" y="701"/>
                    </a:cubicBezTo>
                    <a:cubicBezTo>
                      <a:pt x="292" y="662"/>
                      <a:pt x="253" y="585"/>
                      <a:pt x="253" y="507"/>
                    </a:cubicBezTo>
                    <a:cubicBezTo>
                      <a:pt x="253" y="429"/>
                      <a:pt x="292" y="390"/>
                      <a:pt x="389" y="312"/>
                    </a:cubicBezTo>
                    <a:cubicBezTo>
                      <a:pt x="506" y="234"/>
                      <a:pt x="681" y="215"/>
                      <a:pt x="837" y="215"/>
                    </a:cubicBezTo>
                    <a:close/>
                    <a:moveTo>
                      <a:pt x="700" y="1"/>
                    </a:moveTo>
                    <a:cubicBezTo>
                      <a:pt x="545" y="20"/>
                      <a:pt x="389" y="40"/>
                      <a:pt x="272" y="118"/>
                    </a:cubicBezTo>
                    <a:cubicBezTo>
                      <a:pt x="97" y="215"/>
                      <a:pt x="0" y="371"/>
                      <a:pt x="0" y="507"/>
                    </a:cubicBezTo>
                    <a:cubicBezTo>
                      <a:pt x="0" y="643"/>
                      <a:pt x="97" y="799"/>
                      <a:pt x="272" y="896"/>
                    </a:cubicBezTo>
                    <a:cubicBezTo>
                      <a:pt x="448" y="993"/>
                      <a:pt x="642" y="1032"/>
                      <a:pt x="837" y="1032"/>
                    </a:cubicBezTo>
                    <a:cubicBezTo>
                      <a:pt x="1031" y="1032"/>
                      <a:pt x="1245" y="993"/>
                      <a:pt x="1381" y="896"/>
                    </a:cubicBezTo>
                    <a:cubicBezTo>
                      <a:pt x="1557" y="799"/>
                      <a:pt x="1654" y="643"/>
                      <a:pt x="1654" y="507"/>
                    </a:cubicBezTo>
                    <a:cubicBezTo>
                      <a:pt x="1654" y="371"/>
                      <a:pt x="1557" y="215"/>
                      <a:pt x="1381" y="118"/>
                    </a:cubicBezTo>
                    <a:cubicBezTo>
                      <a:pt x="1265" y="40"/>
                      <a:pt x="1090" y="1"/>
                      <a:pt x="953" y="1"/>
                    </a:cubicBezTo>
                    <a:lnTo>
                      <a:pt x="953" y="40"/>
                    </a:lnTo>
                    <a:cubicBezTo>
                      <a:pt x="953" y="98"/>
                      <a:pt x="895" y="176"/>
                      <a:pt x="837" y="176"/>
                    </a:cubicBezTo>
                    <a:cubicBezTo>
                      <a:pt x="759" y="176"/>
                      <a:pt x="700" y="118"/>
                      <a:pt x="700" y="40"/>
                    </a:cubicBez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2"/>
              <p:cNvSpPr/>
              <p:nvPr/>
            </p:nvSpPr>
            <p:spPr>
              <a:xfrm>
                <a:off x="794850" y="773925"/>
                <a:ext cx="41375" cy="26225"/>
              </a:xfrm>
              <a:custGeom>
                <a:avLst/>
                <a:gdLst/>
                <a:ahLst/>
                <a:cxnLst/>
                <a:rect l="l" t="t" r="r" b="b"/>
                <a:pathLst>
                  <a:path w="1655" h="1049" extrusionOk="0">
                    <a:moveTo>
                      <a:pt x="837" y="251"/>
                    </a:moveTo>
                    <a:cubicBezTo>
                      <a:pt x="1012" y="251"/>
                      <a:pt x="1148" y="270"/>
                      <a:pt x="1285" y="348"/>
                    </a:cubicBezTo>
                    <a:cubicBezTo>
                      <a:pt x="1382" y="406"/>
                      <a:pt x="1421" y="465"/>
                      <a:pt x="1421" y="543"/>
                    </a:cubicBezTo>
                    <a:cubicBezTo>
                      <a:pt x="1421" y="620"/>
                      <a:pt x="1382" y="698"/>
                      <a:pt x="1285" y="737"/>
                    </a:cubicBezTo>
                    <a:cubicBezTo>
                      <a:pt x="1158" y="815"/>
                      <a:pt x="993" y="854"/>
                      <a:pt x="832" y="854"/>
                    </a:cubicBezTo>
                    <a:cubicBezTo>
                      <a:pt x="672" y="854"/>
                      <a:pt x="516" y="815"/>
                      <a:pt x="409" y="737"/>
                    </a:cubicBezTo>
                    <a:cubicBezTo>
                      <a:pt x="312" y="698"/>
                      <a:pt x="253" y="620"/>
                      <a:pt x="253" y="543"/>
                    </a:cubicBezTo>
                    <a:cubicBezTo>
                      <a:pt x="253" y="465"/>
                      <a:pt x="312" y="426"/>
                      <a:pt x="409" y="348"/>
                    </a:cubicBezTo>
                    <a:cubicBezTo>
                      <a:pt x="526" y="270"/>
                      <a:pt x="701" y="251"/>
                      <a:pt x="837" y="251"/>
                    </a:cubicBezTo>
                    <a:close/>
                    <a:moveTo>
                      <a:pt x="812" y="0"/>
                    </a:moveTo>
                    <a:cubicBezTo>
                      <a:pt x="620" y="0"/>
                      <a:pt x="424" y="44"/>
                      <a:pt x="253" y="134"/>
                    </a:cubicBezTo>
                    <a:cubicBezTo>
                      <a:pt x="98" y="231"/>
                      <a:pt x="0" y="367"/>
                      <a:pt x="0" y="523"/>
                    </a:cubicBezTo>
                    <a:cubicBezTo>
                      <a:pt x="0" y="659"/>
                      <a:pt x="98" y="815"/>
                      <a:pt x="253" y="912"/>
                    </a:cubicBezTo>
                    <a:cubicBezTo>
                      <a:pt x="428" y="1009"/>
                      <a:pt x="623" y="1048"/>
                      <a:pt x="818" y="1048"/>
                    </a:cubicBezTo>
                    <a:cubicBezTo>
                      <a:pt x="1012" y="1048"/>
                      <a:pt x="1226" y="1009"/>
                      <a:pt x="1382" y="912"/>
                    </a:cubicBezTo>
                    <a:cubicBezTo>
                      <a:pt x="1557" y="815"/>
                      <a:pt x="1654" y="659"/>
                      <a:pt x="1654" y="523"/>
                    </a:cubicBezTo>
                    <a:cubicBezTo>
                      <a:pt x="1654" y="426"/>
                      <a:pt x="1596" y="329"/>
                      <a:pt x="1518" y="251"/>
                    </a:cubicBezTo>
                    <a:lnTo>
                      <a:pt x="1401" y="329"/>
                    </a:lnTo>
                    <a:cubicBezTo>
                      <a:pt x="1401" y="348"/>
                      <a:pt x="1382" y="348"/>
                      <a:pt x="1362" y="348"/>
                    </a:cubicBezTo>
                    <a:cubicBezTo>
                      <a:pt x="1304" y="348"/>
                      <a:pt x="1285" y="329"/>
                      <a:pt x="1265" y="309"/>
                    </a:cubicBezTo>
                    <a:cubicBezTo>
                      <a:pt x="1226" y="251"/>
                      <a:pt x="1226" y="173"/>
                      <a:pt x="1304" y="134"/>
                    </a:cubicBezTo>
                    <a:lnTo>
                      <a:pt x="1323" y="115"/>
                    </a:lnTo>
                    <a:cubicBezTo>
                      <a:pt x="1172" y="39"/>
                      <a:pt x="994"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578425" y="599725"/>
                <a:ext cx="69575" cy="141075"/>
              </a:xfrm>
              <a:custGeom>
                <a:avLst/>
                <a:gdLst/>
                <a:ahLst/>
                <a:cxnLst/>
                <a:rect l="l" t="t" r="r" b="b"/>
                <a:pathLst>
                  <a:path w="2783" h="5643" extrusionOk="0">
                    <a:moveTo>
                      <a:pt x="2665" y="1"/>
                    </a:moveTo>
                    <a:cubicBezTo>
                      <a:pt x="2588" y="1"/>
                      <a:pt x="2549" y="40"/>
                      <a:pt x="2549" y="118"/>
                    </a:cubicBezTo>
                    <a:lnTo>
                      <a:pt x="2549" y="4009"/>
                    </a:lnTo>
                    <a:lnTo>
                      <a:pt x="0" y="5487"/>
                    </a:lnTo>
                    <a:lnTo>
                      <a:pt x="233" y="5643"/>
                    </a:lnTo>
                    <a:lnTo>
                      <a:pt x="2743" y="4164"/>
                    </a:lnTo>
                    <a:cubicBezTo>
                      <a:pt x="2782" y="4125"/>
                      <a:pt x="2782" y="4086"/>
                      <a:pt x="2782" y="4067"/>
                    </a:cubicBezTo>
                    <a:lnTo>
                      <a:pt x="2782" y="118"/>
                    </a:lnTo>
                    <a:cubicBezTo>
                      <a:pt x="2782" y="40"/>
                      <a:pt x="2743" y="1"/>
                      <a:pt x="2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572100" y="735925"/>
                <a:ext cx="12175" cy="8300"/>
              </a:xfrm>
              <a:custGeom>
                <a:avLst/>
                <a:gdLst/>
                <a:ahLst/>
                <a:cxnLst/>
                <a:rect l="l" t="t" r="r" b="b"/>
                <a:pathLst>
                  <a:path w="487" h="332" extrusionOk="0">
                    <a:moveTo>
                      <a:pt x="253" y="0"/>
                    </a:moveTo>
                    <a:lnTo>
                      <a:pt x="58" y="98"/>
                    </a:lnTo>
                    <a:cubicBezTo>
                      <a:pt x="20" y="136"/>
                      <a:pt x="0" y="214"/>
                      <a:pt x="20" y="292"/>
                    </a:cubicBezTo>
                    <a:cubicBezTo>
                      <a:pt x="58" y="331"/>
                      <a:pt x="97" y="331"/>
                      <a:pt x="117" y="331"/>
                    </a:cubicBezTo>
                    <a:cubicBezTo>
                      <a:pt x="156" y="331"/>
                      <a:pt x="175" y="331"/>
                      <a:pt x="175" y="312"/>
                    </a:cubicBezTo>
                    <a:lnTo>
                      <a:pt x="486" y="13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688825" y="649825"/>
                <a:ext cx="288925" cy="167350"/>
              </a:xfrm>
              <a:custGeom>
                <a:avLst/>
                <a:gdLst/>
                <a:ahLst/>
                <a:cxnLst/>
                <a:rect l="l" t="t" r="r" b="b"/>
                <a:pathLst>
                  <a:path w="11557" h="6694" extrusionOk="0">
                    <a:moveTo>
                      <a:pt x="11343" y="1"/>
                    </a:moveTo>
                    <a:lnTo>
                      <a:pt x="10078" y="740"/>
                    </a:lnTo>
                    <a:cubicBezTo>
                      <a:pt x="10085" y="737"/>
                      <a:pt x="10092" y="735"/>
                      <a:pt x="10100" y="735"/>
                    </a:cubicBezTo>
                    <a:cubicBezTo>
                      <a:pt x="10136" y="735"/>
                      <a:pt x="10175" y="770"/>
                      <a:pt x="10175" y="818"/>
                    </a:cubicBezTo>
                    <a:cubicBezTo>
                      <a:pt x="10175" y="896"/>
                      <a:pt x="10117" y="935"/>
                      <a:pt x="10039" y="935"/>
                    </a:cubicBezTo>
                    <a:lnTo>
                      <a:pt x="9650" y="935"/>
                    </a:lnTo>
                    <a:lnTo>
                      <a:pt x="7413" y="2219"/>
                    </a:lnTo>
                    <a:cubicBezTo>
                      <a:pt x="7471" y="2219"/>
                      <a:pt x="7510" y="2277"/>
                      <a:pt x="7510" y="2355"/>
                    </a:cubicBezTo>
                    <a:cubicBezTo>
                      <a:pt x="7510" y="2413"/>
                      <a:pt x="7471" y="2472"/>
                      <a:pt x="7393" y="2472"/>
                    </a:cubicBezTo>
                    <a:lnTo>
                      <a:pt x="7004" y="2472"/>
                    </a:lnTo>
                    <a:lnTo>
                      <a:pt x="0" y="6538"/>
                    </a:lnTo>
                    <a:cubicBezTo>
                      <a:pt x="0" y="6538"/>
                      <a:pt x="20" y="6538"/>
                      <a:pt x="20" y="6557"/>
                    </a:cubicBezTo>
                    <a:cubicBezTo>
                      <a:pt x="98" y="6596"/>
                      <a:pt x="156" y="6654"/>
                      <a:pt x="195" y="6693"/>
                    </a:cubicBezTo>
                    <a:lnTo>
                      <a:pt x="4553" y="4203"/>
                    </a:lnTo>
                    <a:cubicBezTo>
                      <a:pt x="4494" y="4164"/>
                      <a:pt x="4475" y="4145"/>
                      <a:pt x="4475" y="4086"/>
                    </a:cubicBezTo>
                    <a:cubicBezTo>
                      <a:pt x="4475" y="4028"/>
                      <a:pt x="4533" y="3970"/>
                      <a:pt x="4592" y="3970"/>
                    </a:cubicBezTo>
                    <a:lnTo>
                      <a:pt x="4942" y="3970"/>
                    </a:lnTo>
                    <a:lnTo>
                      <a:pt x="11557" y="156"/>
                    </a:lnTo>
                    <a:cubicBezTo>
                      <a:pt x="11537" y="137"/>
                      <a:pt x="11479" y="137"/>
                      <a:pt x="11459" y="98"/>
                    </a:cubicBezTo>
                    <a:cubicBezTo>
                      <a:pt x="11401" y="79"/>
                      <a:pt x="11362" y="40"/>
                      <a:pt x="1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686400" y="818600"/>
                <a:ext cx="500" cy="525"/>
              </a:xfrm>
              <a:custGeom>
                <a:avLst/>
                <a:gdLst/>
                <a:ahLst/>
                <a:cxnLst/>
                <a:rect l="l" t="t" r="r" b="b"/>
                <a:pathLst>
                  <a:path w="20" h="21" extrusionOk="0">
                    <a:moveTo>
                      <a:pt x="0" y="1"/>
                    </a:moveTo>
                    <a:cubicBezTo>
                      <a:pt x="19" y="1"/>
                      <a:pt x="19" y="20"/>
                      <a:pt x="0" y="1"/>
                    </a:cubicBezTo>
                    <a:cubicBezTo>
                      <a:pt x="19" y="20"/>
                      <a:pt x="19"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685425" y="812275"/>
                <a:ext cx="7800" cy="7325"/>
              </a:xfrm>
              <a:custGeom>
                <a:avLst/>
                <a:gdLst/>
                <a:ahLst/>
                <a:cxnLst/>
                <a:rect l="l" t="t" r="r" b="b"/>
                <a:pathLst>
                  <a:path w="312" h="293" extrusionOk="0">
                    <a:moveTo>
                      <a:pt x="136" y="1"/>
                    </a:moveTo>
                    <a:lnTo>
                      <a:pt x="58" y="59"/>
                    </a:lnTo>
                    <a:cubicBezTo>
                      <a:pt x="20" y="79"/>
                      <a:pt x="0" y="156"/>
                      <a:pt x="20" y="234"/>
                    </a:cubicBezTo>
                    <a:cubicBezTo>
                      <a:pt x="20" y="254"/>
                      <a:pt x="39" y="254"/>
                      <a:pt x="39" y="254"/>
                    </a:cubicBezTo>
                    <a:cubicBezTo>
                      <a:pt x="39" y="254"/>
                      <a:pt x="58" y="254"/>
                      <a:pt x="58" y="273"/>
                    </a:cubicBezTo>
                    <a:cubicBezTo>
                      <a:pt x="97" y="273"/>
                      <a:pt x="97" y="293"/>
                      <a:pt x="117" y="293"/>
                    </a:cubicBezTo>
                    <a:cubicBezTo>
                      <a:pt x="136" y="293"/>
                      <a:pt x="156" y="293"/>
                      <a:pt x="156" y="273"/>
                    </a:cubicBezTo>
                    <a:lnTo>
                      <a:pt x="311" y="195"/>
                    </a:lnTo>
                    <a:cubicBezTo>
                      <a:pt x="292" y="137"/>
                      <a:pt x="234" y="79"/>
                      <a:pt x="156" y="40"/>
                    </a:cubicBezTo>
                    <a:cubicBezTo>
                      <a:pt x="156" y="40"/>
                      <a:pt x="136" y="40"/>
                      <a:pt x="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972875" y="646725"/>
                <a:ext cx="7300" cy="6050"/>
              </a:xfrm>
              <a:custGeom>
                <a:avLst/>
                <a:gdLst/>
                <a:ahLst/>
                <a:cxnLst/>
                <a:rect l="l" t="t" r="r" b="b"/>
                <a:pathLst>
                  <a:path w="292" h="242" extrusionOk="0">
                    <a:moveTo>
                      <a:pt x="152" y="1"/>
                    </a:moveTo>
                    <a:cubicBezTo>
                      <a:pt x="135" y="1"/>
                      <a:pt x="117" y="3"/>
                      <a:pt x="97" y="8"/>
                    </a:cubicBezTo>
                    <a:lnTo>
                      <a:pt x="0" y="66"/>
                    </a:lnTo>
                    <a:cubicBezTo>
                      <a:pt x="19" y="105"/>
                      <a:pt x="78" y="164"/>
                      <a:pt x="117" y="183"/>
                    </a:cubicBezTo>
                    <a:cubicBezTo>
                      <a:pt x="136" y="203"/>
                      <a:pt x="195" y="203"/>
                      <a:pt x="214" y="241"/>
                    </a:cubicBezTo>
                    <a:cubicBezTo>
                      <a:pt x="272" y="203"/>
                      <a:pt x="292" y="125"/>
                      <a:pt x="272" y="66"/>
                    </a:cubicBezTo>
                    <a:cubicBezTo>
                      <a:pt x="243" y="23"/>
                      <a:pt x="203"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827925" y="753925"/>
                <a:ext cx="51100" cy="26275"/>
              </a:xfrm>
              <a:custGeom>
                <a:avLst/>
                <a:gdLst/>
                <a:ahLst/>
                <a:cxnLst/>
                <a:rect l="l" t="t" r="r" b="b"/>
                <a:pathLst>
                  <a:path w="2044" h="1051" extrusionOk="0">
                    <a:moveTo>
                      <a:pt x="1557" y="0"/>
                    </a:moveTo>
                    <a:lnTo>
                      <a:pt x="0" y="915"/>
                    </a:lnTo>
                    <a:cubicBezTo>
                      <a:pt x="39" y="915"/>
                      <a:pt x="59" y="934"/>
                      <a:pt x="78" y="934"/>
                    </a:cubicBezTo>
                    <a:cubicBezTo>
                      <a:pt x="137" y="953"/>
                      <a:pt x="176" y="1012"/>
                      <a:pt x="234" y="1051"/>
                    </a:cubicBezTo>
                    <a:lnTo>
                      <a:pt x="2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878025" y="692625"/>
                <a:ext cx="101675" cy="55475"/>
              </a:xfrm>
              <a:custGeom>
                <a:avLst/>
                <a:gdLst/>
                <a:ahLst/>
                <a:cxnLst/>
                <a:rect l="l" t="t" r="r" b="b"/>
                <a:pathLst>
                  <a:path w="4067" h="2219" extrusionOk="0">
                    <a:moveTo>
                      <a:pt x="3833" y="1"/>
                    </a:moveTo>
                    <a:lnTo>
                      <a:pt x="0" y="2219"/>
                    </a:lnTo>
                    <a:lnTo>
                      <a:pt x="487" y="2219"/>
                    </a:lnTo>
                    <a:lnTo>
                      <a:pt x="4066" y="156"/>
                    </a:lnTo>
                    <a:cubicBezTo>
                      <a:pt x="4027" y="156"/>
                      <a:pt x="4008" y="118"/>
                      <a:pt x="3989" y="118"/>
                    </a:cubicBezTo>
                    <a:cubicBezTo>
                      <a:pt x="3911" y="79"/>
                      <a:pt x="3872" y="59"/>
                      <a:pt x="3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973825" y="690025"/>
                <a:ext cx="8300" cy="6525"/>
              </a:xfrm>
              <a:custGeom>
                <a:avLst/>
                <a:gdLst/>
                <a:ahLst/>
                <a:cxnLst/>
                <a:rect l="l" t="t" r="r" b="b"/>
                <a:pathLst>
                  <a:path w="332" h="261" extrusionOk="0">
                    <a:moveTo>
                      <a:pt x="183" y="0"/>
                    </a:moveTo>
                    <a:cubicBezTo>
                      <a:pt x="167" y="0"/>
                      <a:pt x="152" y="3"/>
                      <a:pt x="137" y="8"/>
                    </a:cubicBezTo>
                    <a:lnTo>
                      <a:pt x="1" y="85"/>
                    </a:lnTo>
                    <a:cubicBezTo>
                      <a:pt x="59" y="144"/>
                      <a:pt x="98" y="202"/>
                      <a:pt x="157" y="222"/>
                    </a:cubicBezTo>
                    <a:cubicBezTo>
                      <a:pt x="176" y="222"/>
                      <a:pt x="195" y="260"/>
                      <a:pt x="234" y="260"/>
                    </a:cubicBezTo>
                    <a:lnTo>
                      <a:pt x="254" y="222"/>
                    </a:lnTo>
                    <a:cubicBezTo>
                      <a:pt x="293" y="202"/>
                      <a:pt x="332" y="124"/>
                      <a:pt x="293" y="66"/>
                    </a:cubicBezTo>
                    <a:cubicBezTo>
                      <a:pt x="278" y="22"/>
                      <a:pt x="231"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825500" y="777250"/>
                <a:ext cx="7300" cy="5875"/>
              </a:xfrm>
              <a:custGeom>
                <a:avLst/>
                <a:gdLst/>
                <a:ahLst/>
                <a:cxnLst/>
                <a:rect l="l" t="t" r="r" b="b"/>
                <a:pathLst>
                  <a:path w="292" h="235" extrusionOk="0">
                    <a:moveTo>
                      <a:pt x="97" y="1"/>
                    </a:moveTo>
                    <a:lnTo>
                      <a:pt x="78" y="20"/>
                    </a:lnTo>
                    <a:cubicBezTo>
                      <a:pt x="39" y="40"/>
                      <a:pt x="0" y="118"/>
                      <a:pt x="39" y="196"/>
                    </a:cubicBezTo>
                    <a:cubicBezTo>
                      <a:pt x="59" y="234"/>
                      <a:pt x="97" y="234"/>
                      <a:pt x="117" y="234"/>
                    </a:cubicBezTo>
                    <a:cubicBezTo>
                      <a:pt x="156" y="234"/>
                      <a:pt x="175" y="234"/>
                      <a:pt x="175" y="215"/>
                    </a:cubicBezTo>
                    <a:lnTo>
                      <a:pt x="292" y="137"/>
                    </a:lnTo>
                    <a:cubicBezTo>
                      <a:pt x="273" y="98"/>
                      <a:pt x="253" y="40"/>
                      <a:pt x="175" y="20"/>
                    </a:cubicBezTo>
                    <a:cubicBezTo>
                      <a:pt x="156" y="1"/>
                      <a:pt x="117" y="1"/>
                      <a:pt x="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733075" y="705275"/>
                <a:ext cx="141075" cy="6350"/>
              </a:xfrm>
              <a:custGeom>
                <a:avLst/>
                <a:gdLst/>
                <a:ahLst/>
                <a:cxnLst/>
                <a:rect l="l" t="t" r="r" b="b"/>
                <a:pathLst>
                  <a:path w="5643" h="254" extrusionOk="0">
                    <a:moveTo>
                      <a:pt x="429" y="1"/>
                    </a:moveTo>
                    <a:lnTo>
                      <a:pt x="1" y="254"/>
                    </a:lnTo>
                    <a:lnTo>
                      <a:pt x="5234" y="254"/>
                    </a:lnTo>
                    <a:lnTo>
                      <a:pt x="5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730650" y="705275"/>
                <a:ext cx="13150" cy="6350"/>
              </a:xfrm>
              <a:custGeom>
                <a:avLst/>
                <a:gdLst/>
                <a:ahLst/>
                <a:cxnLst/>
                <a:rect l="l" t="t" r="r" b="b"/>
                <a:pathLst>
                  <a:path w="526" h="254" extrusionOk="0">
                    <a:moveTo>
                      <a:pt x="137" y="1"/>
                    </a:moveTo>
                    <a:cubicBezTo>
                      <a:pt x="59" y="1"/>
                      <a:pt x="0" y="59"/>
                      <a:pt x="0" y="137"/>
                    </a:cubicBezTo>
                    <a:cubicBezTo>
                      <a:pt x="0" y="195"/>
                      <a:pt x="59" y="254"/>
                      <a:pt x="98" y="254"/>
                    </a:cubicBezTo>
                    <a:lnTo>
                      <a:pt x="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2"/>
              <p:cNvSpPr/>
              <p:nvPr/>
            </p:nvSpPr>
            <p:spPr>
              <a:xfrm>
                <a:off x="863925" y="705275"/>
                <a:ext cx="12650" cy="6350"/>
              </a:xfrm>
              <a:custGeom>
                <a:avLst/>
                <a:gdLst/>
                <a:ahLst/>
                <a:cxnLst/>
                <a:rect l="l" t="t" r="r" b="b"/>
                <a:pathLst>
                  <a:path w="506" h="254" extrusionOk="0">
                    <a:moveTo>
                      <a:pt x="409" y="1"/>
                    </a:moveTo>
                    <a:lnTo>
                      <a:pt x="0" y="254"/>
                    </a:lnTo>
                    <a:lnTo>
                      <a:pt x="389" y="254"/>
                    </a:lnTo>
                    <a:cubicBezTo>
                      <a:pt x="467" y="254"/>
                      <a:pt x="506" y="195"/>
                      <a:pt x="506" y="137"/>
                    </a:cubicBezTo>
                    <a:cubicBezTo>
                      <a:pt x="506" y="59"/>
                      <a:pt x="467" y="20"/>
                      <a:pt x="4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2"/>
              <p:cNvSpPr/>
              <p:nvPr/>
            </p:nvSpPr>
            <p:spPr>
              <a:xfrm>
                <a:off x="799725" y="667350"/>
                <a:ext cx="141050" cy="5850"/>
              </a:xfrm>
              <a:custGeom>
                <a:avLst/>
                <a:gdLst/>
                <a:ahLst/>
                <a:cxnLst/>
                <a:rect l="l" t="t" r="r" b="b"/>
                <a:pathLst>
                  <a:path w="5642" h="234" extrusionOk="0">
                    <a:moveTo>
                      <a:pt x="409" y="0"/>
                    </a:moveTo>
                    <a:lnTo>
                      <a:pt x="0" y="234"/>
                    </a:lnTo>
                    <a:lnTo>
                      <a:pt x="5214" y="234"/>
                    </a:lnTo>
                    <a:lnTo>
                      <a:pt x="56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797275" y="667350"/>
                <a:ext cx="12675" cy="5850"/>
              </a:xfrm>
              <a:custGeom>
                <a:avLst/>
                <a:gdLst/>
                <a:ahLst/>
                <a:cxnLst/>
                <a:rect l="l" t="t" r="r" b="b"/>
                <a:pathLst>
                  <a:path w="507" h="234" extrusionOk="0">
                    <a:moveTo>
                      <a:pt x="117" y="0"/>
                    </a:moveTo>
                    <a:cubicBezTo>
                      <a:pt x="40" y="0"/>
                      <a:pt x="1" y="39"/>
                      <a:pt x="1" y="117"/>
                    </a:cubicBezTo>
                    <a:cubicBezTo>
                      <a:pt x="1" y="195"/>
                      <a:pt x="40" y="234"/>
                      <a:pt x="98" y="234"/>
                    </a:cubicBez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930050" y="667350"/>
                <a:ext cx="13175" cy="5850"/>
              </a:xfrm>
              <a:custGeom>
                <a:avLst/>
                <a:gdLst/>
                <a:ahLst/>
                <a:cxnLst/>
                <a:rect l="l" t="t" r="r" b="b"/>
                <a:pathLst>
                  <a:path w="527" h="234" extrusionOk="0">
                    <a:moveTo>
                      <a:pt x="429" y="0"/>
                    </a:moveTo>
                    <a:lnTo>
                      <a:pt x="1" y="234"/>
                    </a:lnTo>
                    <a:lnTo>
                      <a:pt x="390" y="234"/>
                    </a:lnTo>
                    <a:cubicBezTo>
                      <a:pt x="468" y="234"/>
                      <a:pt x="526" y="195"/>
                      <a:pt x="526" y="117"/>
                    </a:cubicBezTo>
                    <a:cubicBezTo>
                      <a:pt x="526" y="39"/>
                      <a:pt x="468" y="2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803125" y="748075"/>
                <a:ext cx="74925" cy="5875"/>
              </a:xfrm>
              <a:custGeom>
                <a:avLst/>
                <a:gdLst/>
                <a:ahLst/>
                <a:cxnLst/>
                <a:rect l="l" t="t" r="r" b="b"/>
                <a:pathLst>
                  <a:path w="2997" h="235" extrusionOk="0">
                    <a:moveTo>
                      <a:pt x="389" y="1"/>
                    </a:moveTo>
                    <a:lnTo>
                      <a:pt x="0" y="215"/>
                    </a:lnTo>
                    <a:cubicBezTo>
                      <a:pt x="0" y="234"/>
                      <a:pt x="20" y="234"/>
                      <a:pt x="59" y="234"/>
                    </a:cubicBezTo>
                    <a:lnTo>
                      <a:pt x="2588" y="234"/>
                    </a:lnTo>
                    <a:lnTo>
                      <a:pt x="2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2"/>
              <p:cNvSpPr/>
              <p:nvPr/>
            </p:nvSpPr>
            <p:spPr>
              <a:xfrm>
                <a:off x="879000" y="474250"/>
                <a:ext cx="602625" cy="279700"/>
              </a:xfrm>
              <a:custGeom>
                <a:avLst/>
                <a:gdLst/>
                <a:ahLst/>
                <a:cxnLst/>
                <a:rect l="l" t="t" r="r" b="b"/>
                <a:pathLst>
                  <a:path w="24105" h="11188" extrusionOk="0">
                    <a:moveTo>
                      <a:pt x="10609" y="7793"/>
                    </a:moveTo>
                    <a:cubicBezTo>
                      <a:pt x="10604" y="7796"/>
                      <a:pt x="10600" y="7798"/>
                      <a:pt x="10595" y="7801"/>
                    </a:cubicBezTo>
                    <a:lnTo>
                      <a:pt x="10595" y="7801"/>
                    </a:lnTo>
                    <a:lnTo>
                      <a:pt x="10609" y="7793"/>
                    </a:lnTo>
                    <a:close/>
                    <a:moveTo>
                      <a:pt x="24105" y="0"/>
                    </a:moveTo>
                    <a:lnTo>
                      <a:pt x="10609" y="7793"/>
                    </a:lnTo>
                    <a:lnTo>
                      <a:pt x="10609" y="7793"/>
                    </a:lnTo>
                    <a:cubicBezTo>
                      <a:pt x="10624" y="7786"/>
                      <a:pt x="10641" y="7782"/>
                      <a:pt x="10662" y="7782"/>
                    </a:cubicBezTo>
                    <a:cubicBezTo>
                      <a:pt x="10720" y="7782"/>
                      <a:pt x="10778" y="7841"/>
                      <a:pt x="10778" y="7919"/>
                    </a:cubicBezTo>
                    <a:lnTo>
                      <a:pt x="10778" y="7977"/>
                    </a:lnTo>
                    <a:lnTo>
                      <a:pt x="24105" y="292"/>
                    </a:lnTo>
                    <a:lnTo>
                      <a:pt x="24105" y="0"/>
                    </a:lnTo>
                    <a:close/>
                    <a:moveTo>
                      <a:pt x="8804" y="8836"/>
                    </a:moveTo>
                    <a:lnTo>
                      <a:pt x="8804" y="8836"/>
                    </a:lnTo>
                    <a:cubicBezTo>
                      <a:pt x="8779" y="8841"/>
                      <a:pt x="8759" y="8854"/>
                      <a:pt x="8745" y="8870"/>
                    </a:cubicBezTo>
                    <a:lnTo>
                      <a:pt x="8745" y="8870"/>
                    </a:lnTo>
                    <a:lnTo>
                      <a:pt x="8804" y="8836"/>
                    </a:lnTo>
                    <a:close/>
                    <a:moveTo>
                      <a:pt x="10595" y="7801"/>
                    </a:moveTo>
                    <a:lnTo>
                      <a:pt x="8804" y="8836"/>
                    </a:lnTo>
                    <a:lnTo>
                      <a:pt x="8804" y="8836"/>
                    </a:lnTo>
                    <a:cubicBezTo>
                      <a:pt x="8813" y="8834"/>
                      <a:pt x="8822" y="8833"/>
                      <a:pt x="8833" y="8833"/>
                    </a:cubicBezTo>
                    <a:cubicBezTo>
                      <a:pt x="8911" y="8833"/>
                      <a:pt x="8949" y="8891"/>
                      <a:pt x="8949" y="8950"/>
                    </a:cubicBezTo>
                    <a:lnTo>
                      <a:pt x="8949" y="9028"/>
                    </a:lnTo>
                    <a:lnTo>
                      <a:pt x="10545" y="8113"/>
                    </a:lnTo>
                    <a:lnTo>
                      <a:pt x="10545" y="7919"/>
                    </a:lnTo>
                    <a:cubicBezTo>
                      <a:pt x="10545" y="7867"/>
                      <a:pt x="10562" y="7825"/>
                      <a:pt x="10595" y="7801"/>
                    </a:cubicBezTo>
                    <a:close/>
                    <a:moveTo>
                      <a:pt x="6988" y="9885"/>
                    </a:moveTo>
                    <a:lnTo>
                      <a:pt x="6988" y="9885"/>
                    </a:lnTo>
                    <a:cubicBezTo>
                      <a:pt x="6956" y="9889"/>
                      <a:pt x="6927" y="9904"/>
                      <a:pt x="6908" y="9931"/>
                    </a:cubicBezTo>
                    <a:lnTo>
                      <a:pt x="6908" y="9931"/>
                    </a:lnTo>
                    <a:lnTo>
                      <a:pt x="6988" y="9885"/>
                    </a:lnTo>
                    <a:close/>
                    <a:moveTo>
                      <a:pt x="8745" y="8870"/>
                    </a:moveTo>
                    <a:lnTo>
                      <a:pt x="6988" y="9885"/>
                    </a:lnTo>
                    <a:lnTo>
                      <a:pt x="6988" y="9885"/>
                    </a:lnTo>
                    <a:cubicBezTo>
                      <a:pt x="6993" y="9884"/>
                      <a:pt x="6999" y="9884"/>
                      <a:pt x="7004" y="9884"/>
                    </a:cubicBezTo>
                    <a:cubicBezTo>
                      <a:pt x="7082" y="9884"/>
                      <a:pt x="7140" y="9923"/>
                      <a:pt x="7140" y="10000"/>
                    </a:cubicBezTo>
                    <a:lnTo>
                      <a:pt x="7140" y="10098"/>
                    </a:lnTo>
                    <a:lnTo>
                      <a:pt x="8716" y="9183"/>
                    </a:lnTo>
                    <a:lnTo>
                      <a:pt x="8716" y="8950"/>
                    </a:lnTo>
                    <a:cubicBezTo>
                      <a:pt x="8716" y="8921"/>
                      <a:pt x="8726" y="8892"/>
                      <a:pt x="8745" y="8870"/>
                    </a:cubicBezTo>
                    <a:close/>
                    <a:moveTo>
                      <a:pt x="6908" y="9931"/>
                    </a:moveTo>
                    <a:lnTo>
                      <a:pt x="5136" y="10954"/>
                    </a:lnTo>
                    <a:lnTo>
                      <a:pt x="428" y="10954"/>
                    </a:lnTo>
                    <a:lnTo>
                      <a:pt x="0" y="11187"/>
                    </a:lnTo>
                    <a:lnTo>
                      <a:pt x="5058" y="11187"/>
                    </a:lnTo>
                    <a:lnTo>
                      <a:pt x="5058" y="11070"/>
                    </a:lnTo>
                    <a:cubicBezTo>
                      <a:pt x="5058" y="10993"/>
                      <a:pt x="5117" y="10954"/>
                      <a:pt x="5195" y="10954"/>
                    </a:cubicBezTo>
                    <a:cubicBezTo>
                      <a:pt x="5253" y="10954"/>
                      <a:pt x="5311" y="10993"/>
                      <a:pt x="5311" y="11070"/>
                    </a:cubicBezTo>
                    <a:lnTo>
                      <a:pt x="5311" y="11148"/>
                    </a:lnTo>
                    <a:lnTo>
                      <a:pt x="6887" y="10214"/>
                    </a:lnTo>
                    <a:lnTo>
                      <a:pt x="6887" y="10000"/>
                    </a:lnTo>
                    <a:cubicBezTo>
                      <a:pt x="6887" y="9972"/>
                      <a:pt x="6895" y="9949"/>
                      <a:pt x="6908" y="99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2"/>
              <p:cNvSpPr/>
              <p:nvPr/>
            </p:nvSpPr>
            <p:spPr>
              <a:xfrm>
                <a:off x="801175" y="748075"/>
                <a:ext cx="11700" cy="5375"/>
              </a:xfrm>
              <a:custGeom>
                <a:avLst/>
                <a:gdLst/>
                <a:ahLst/>
                <a:cxnLst/>
                <a:rect l="l" t="t" r="r" b="b"/>
                <a:pathLst>
                  <a:path w="468" h="215" extrusionOk="0">
                    <a:moveTo>
                      <a:pt x="137" y="1"/>
                    </a:moveTo>
                    <a:cubicBezTo>
                      <a:pt x="59" y="1"/>
                      <a:pt x="0" y="78"/>
                      <a:pt x="0" y="117"/>
                    </a:cubicBezTo>
                    <a:cubicBezTo>
                      <a:pt x="0" y="176"/>
                      <a:pt x="39" y="195"/>
                      <a:pt x="78" y="215"/>
                    </a:cubicBezTo>
                    <a:lnTo>
                      <a:pt x="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2"/>
              <p:cNvSpPr/>
              <p:nvPr/>
            </p:nvSpPr>
            <p:spPr>
              <a:xfrm>
                <a:off x="866825" y="748075"/>
                <a:ext cx="22900" cy="5875"/>
              </a:xfrm>
              <a:custGeom>
                <a:avLst/>
                <a:gdLst/>
                <a:ahLst/>
                <a:cxnLst/>
                <a:rect l="l" t="t" r="r" b="b"/>
                <a:pathLst>
                  <a:path w="916" h="235" extrusionOk="0">
                    <a:moveTo>
                      <a:pt x="429" y="1"/>
                    </a:moveTo>
                    <a:lnTo>
                      <a:pt x="1" y="234"/>
                    </a:lnTo>
                    <a:lnTo>
                      <a:pt x="487" y="234"/>
                    </a:lnTo>
                    <a:lnTo>
                      <a:pt x="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2"/>
              <p:cNvSpPr/>
              <p:nvPr/>
            </p:nvSpPr>
            <p:spPr>
              <a:xfrm>
                <a:off x="1155750" y="2081725"/>
                <a:ext cx="104575" cy="60825"/>
              </a:xfrm>
              <a:custGeom>
                <a:avLst/>
                <a:gdLst/>
                <a:ahLst/>
                <a:cxnLst/>
                <a:rect l="l" t="t" r="r" b="b"/>
                <a:pathLst>
                  <a:path w="4183" h="2433" extrusionOk="0">
                    <a:moveTo>
                      <a:pt x="3969" y="0"/>
                    </a:moveTo>
                    <a:lnTo>
                      <a:pt x="0" y="2296"/>
                    </a:lnTo>
                    <a:cubicBezTo>
                      <a:pt x="20" y="2296"/>
                      <a:pt x="58" y="2315"/>
                      <a:pt x="58" y="2315"/>
                    </a:cubicBezTo>
                    <a:cubicBezTo>
                      <a:pt x="117" y="2374"/>
                      <a:pt x="175" y="2393"/>
                      <a:pt x="214" y="2432"/>
                    </a:cubicBezTo>
                    <a:lnTo>
                      <a:pt x="4183" y="156"/>
                    </a:lnTo>
                    <a:cubicBezTo>
                      <a:pt x="4163" y="156"/>
                      <a:pt x="4125" y="117"/>
                      <a:pt x="4105" y="117"/>
                    </a:cubicBezTo>
                    <a:cubicBezTo>
                      <a:pt x="4066" y="98"/>
                      <a:pt x="4008" y="59"/>
                      <a:pt x="3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2"/>
              <p:cNvSpPr/>
              <p:nvPr/>
            </p:nvSpPr>
            <p:spPr>
              <a:xfrm>
                <a:off x="1252050" y="2061525"/>
                <a:ext cx="41350" cy="27025"/>
              </a:xfrm>
              <a:custGeom>
                <a:avLst/>
                <a:gdLst/>
                <a:ahLst/>
                <a:cxnLst/>
                <a:rect l="l" t="t" r="r" b="b"/>
                <a:pathLst>
                  <a:path w="1654" h="1081" extrusionOk="0">
                    <a:moveTo>
                      <a:pt x="328" y="712"/>
                    </a:moveTo>
                    <a:cubicBezTo>
                      <a:pt x="345" y="726"/>
                      <a:pt x="366" y="738"/>
                      <a:pt x="389" y="750"/>
                    </a:cubicBezTo>
                    <a:cubicBezTo>
                      <a:pt x="390" y="751"/>
                      <a:pt x="391" y="751"/>
                      <a:pt x="393" y="752"/>
                    </a:cubicBezTo>
                    <a:lnTo>
                      <a:pt x="393" y="752"/>
                    </a:lnTo>
                    <a:cubicBezTo>
                      <a:pt x="377" y="730"/>
                      <a:pt x="354" y="716"/>
                      <a:pt x="328" y="712"/>
                    </a:cubicBezTo>
                    <a:close/>
                    <a:moveTo>
                      <a:pt x="825" y="1"/>
                    </a:moveTo>
                    <a:cubicBezTo>
                      <a:pt x="623" y="1"/>
                      <a:pt x="418" y="50"/>
                      <a:pt x="253" y="147"/>
                    </a:cubicBezTo>
                    <a:cubicBezTo>
                      <a:pt x="97" y="244"/>
                      <a:pt x="0" y="400"/>
                      <a:pt x="0" y="536"/>
                    </a:cubicBezTo>
                    <a:cubicBezTo>
                      <a:pt x="0" y="633"/>
                      <a:pt x="39" y="731"/>
                      <a:pt x="117" y="808"/>
                    </a:cubicBezTo>
                    <a:lnTo>
                      <a:pt x="234" y="731"/>
                    </a:lnTo>
                    <a:cubicBezTo>
                      <a:pt x="260" y="718"/>
                      <a:pt x="285" y="711"/>
                      <a:pt x="309" y="711"/>
                    </a:cubicBezTo>
                    <a:cubicBezTo>
                      <a:pt x="316" y="711"/>
                      <a:pt x="322" y="712"/>
                      <a:pt x="328" y="712"/>
                    </a:cubicBezTo>
                    <a:lnTo>
                      <a:pt x="328" y="712"/>
                    </a:lnTo>
                    <a:cubicBezTo>
                      <a:pt x="258" y="661"/>
                      <a:pt x="234" y="602"/>
                      <a:pt x="234" y="555"/>
                    </a:cubicBezTo>
                    <a:cubicBezTo>
                      <a:pt x="234" y="478"/>
                      <a:pt x="292" y="400"/>
                      <a:pt x="389" y="361"/>
                    </a:cubicBezTo>
                    <a:cubicBezTo>
                      <a:pt x="506" y="283"/>
                      <a:pt x="681" y="264"/>
                      <a:pt x="817" y="264"/>
                    </a:cubicBezTo>
                    <a:cubicBezTo>
                      <a:pt x="992" y="264"/>
                      <a:pt x="1129" y="283"/>
                      <a:pt x="1245" y="361"/>
                    </a:cubicBezTo>
                    <a:cubicBezTo>
                      <a:pt x="1362" y="400"/>
                      <a:pt x="1401" y="478"/>
                      <a:pt x="1401" y="555"/>
                    </a:cubicBezTo>
                    <a:cubicBezTo>
                      <a:pt x="1401" y="614"/>
                      <a:pt x="1343" y="672"/>
                      <a:pt x="1245" y="750"/>
                    </a:cubicBezTo>
                    <a:cubicBezTo>
                      <a:pt x="1129" y="818"/>
                      <a:pt x="968" y="852"/>
                      <a:pt x="810" y="852"/>
                    </a:cubicBezTo>
                    <a:cubicBezTo>
                      <a:pt x="654" y="852"/>
                      <a:pt x="499" y="819"/>
                      <a:pt x="393" y="752"/>
                    </a:cubicBezTo>
                    <a:lnTo>
                      <a:pt x="393" y="752"/>
                    </a:lnTo>
                    <a:cubicBezTo>
                      <a:pt x="400" y="762"/>
                      <a:pt x="405" y="775"/>
                      <a:pt x="409" y="789"/>
                    </a:cubicBezTo>
                    <a:cubicBezTo>
                      <a:pt x="428" y="847"/>
                      <a:pt x="428" y="906"/>
                      <a:pt x="350" y="964"/>
                    </a:cubicBezTo>
                    <a:lnTo>
                      <a:pt x="331" y="983"/>
                    </a:lnTo>
                    <a:cubicBezTo>
                      <a:pt x="487" y="1061"/>
                      <a:pt x="642" y="1081"/>
                      <a:pt x="817" y="1081"/>
                    </a:cubicBezTo>
                    <a:cubicBezTo>
                      <a:pt x="1012" y="1081"/>
                      <a:pt x="1226" y="1042"/>
                      <a:pt x="1381" y="925"/>
                    </a:cubicBezTo>
                    <a:cubicBezTo>
                      <a:pt x="1557" y="847"/>
                      <a:pt x="1654" y="692"/>
                      <a:pt x="1654" y="536"/>
                    </a:cubicBezTo>
                    <a:cubicBezTo>
                      <a:pt x="1654" y="400"/>
                      <a:pt x="1537" y="244"/>
                      <a:pt x="1381" y="147"/>
                    </a:cubicBezTo>
                    <a:cubicBezTo>
                      <a:pt x="1226" y="50"/>
                      <a:pt x="1026"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1254950" y="2079100"/>
                <a:ext cx="7825" cy="6525"/>
              </a:xfrm>
              <a:custGeom>
                <a:avLst/>
                <a:gdLst/>
                <a:ahLst/>
                <a:cxnLst/>
                <a:rect l="l" t="t" r="r" b="b"/>
                <a:pathLst>
                  <a:path w="313" h="261" extrusionOk="0">
                    <a:moveTo>
                      <a:pt x="175" y="1"/>
                    </a:moveTo>
                    <a:cubicBezTo>
                      <a:pt x="157" y="1"/>
                      <a:pt x="137" y="3"/>
                      <a:pt x="118" y="8"/>
                    </a:cubicBezTo>
                    <a:lnTo>
                      <a:pt x="1" y="86"/>
                    </a:lnTo>
                    <a:cubicBezTo>
                      <a:pt x="40" y="164"/>
                      <a:pt x="98" y="183"/>
                      <a:pt x="137" y="222"/>
                    </a:cubicBezTo>
                    <a:cubicBezTo>
                      <a:pt x="157" y="261"/>
                      <a:pt x="195" y="261"/>
                      <a:pt x="215" y="261"/>
                    </a:cubicBezTo>
                    <a:lnTo>
                      <a:pt x="234" y="222"/>
                    </a:lnTo>
                    <a:cubicBezTo>
                      <a:pt x="293" y="203"/>
                      <a:pt x="312" y="144"/>
                      <a:pt x="293" y="66"/>
                    </a:cubicBezTo>
                    <a:cubicBezTo>
                      <a:pt x="278" y="23"/>
                      <a:pt x="23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1123650" y="2137525"/>
                <a:ext cx="40875" cy="25925"/>
              </a:xfrm>
              <a:custGeom>
                <a:avLst/>
                <a:gdLst/>
                <a:ahLst/>
                <a:cxnLst/>
                <a:rect l="l" t="t" r="r" b="b"/>
                <a:pathLst>
                  <a:path w="1635" h="1037" extrusionOk="0">
                    <a:moveTo>
                      <a:pt x="778" y="181"/>
                    </a:moveTo>
                    <a:cubicBezTo>
                      <a:pt x="953" y="181"/>
                      <a:pt x="1090" y="200"/>
                      <a:pt x="1206" y="278"/>
                    </a:cubicBezTo>
                    <a:cubicBezTo>
                      <a:pt x="1304" y="317"/>
                      <a:pt x="1362" y="395"/>
                      <a:pt x="1362" y="473"/>
                    </a:cubicBezTo>
                    <a:cubicBezTo>
                      <a:pt x="1362" y="550"/>
                      <a:pt x="1304" y="589"/>
                      <a:pt x="1206" y="667"/>
                    </a:cubicBezTo>
                    <a:cubicBezTo>
                      <a:pt x="1099" y="735"/>
                      <a:pt x="944" y="769"/>
                      <a:pt x="783" y="769"/>
                    </a:cubicBezTo>
                    <a:cubicBezTo>
                      <a:pt x="623" y="769"/>
                      <a:pt x="457" y="735"/>
                      <a:pt x="331" y="667"/>
                    </a:cubicBezTo>
                    <a:cubicBezTo>
                      <a:pt x="234" y="628"/>
                      <a:pt x="195" y="550"/>
                      <a:pt x="195" y="473"/>
                    </a:cubicBezTo>
                    <a:cubicBezTo>
                      <a:pt x="195" y="395"/>
                      <a:pt x="234" y="356"/>
                      <a:pt x="331" y="278"/>
                    </a:cubicBezTo>
                    <a:cubicBezTo>
                      <a:pt x="467" y="200"/>
                      <a:pt x="623" y="181"/>
                      <a:pt x="778" y="181"/>
                    </a:cubicBezTo>
                    <a:close/>
                    <a:moveTo>
                      <a:pt x="807" y="1"/>
                    </a:moveTo>
                    <a:cubicBezTo>
                      <a:pt x="632" y="1"/>
                      <a:pt x="457" y="35"/>
                      <a:pt x="311" y="103"/>
                    </a:cubicBezTo>
                    <a:cubicBezTo>
                      <a:pt x="370" y="161"/>
                      <a:pt x="389" y="200"/>
                      <a:pt x="331" y="259"/>
                    </a:cubicBezTo>
                    <a:cubicBezTo>
                      <a:pt x="311" y="297"/>
                      <a:pt x="272" y="297"/>
                      <a:pt x="234" y="297"/>
                    </a:cubicBezTo>
                    <a:cubicBezTo>
                      <a:pt x="214" y="297"/>
                      <a:pt x="195" y="297"/>
                      <a:pt x="195" y="278"/>
                    </a:cubicBezTo>
                    <a:lnTo>
                      <a:pt x="117" y="220"/>
                    </a:lnTo>
                    <a:cubicBezTo>
                      <a:pt x="39" y="297"/>
                      <a:pt x="0" y="395"/>
                      <a:pt x="0" y="492"/>
                    </a:cubicBezTo>
                    <a:cubicBezTo>
                      <a:pt x="0" y="648"/>
                      <a:pt x="97" y="784"/>
                      <a:pt x="272" y="881"/>
                    </a:cubicBezTo>
                    <a:cubicBezTo>
                      <a:pt x="428" y="978"/>
                      <a:pt x="623" y="1037"/>
                      <a:pt x="817" y="1037"/>
                    </a:cubicBezTo>
                    <a:cubicBezTo>
                      <a:pt x="992" y="1037"/>
                      <a:pt x="1167" y="978"/>
                      <a:pt x="1304" y="939"/>
                    </a:cubicBezTo>
                    <a:lnTo>
                      <a:pt x="1265" y="920"/>
                    </a:lnTo>
                    <a:cubicBezTo>
                      <a:pt x="1167" y="842"/>
                      <a:pt x="1148" y="764"/>
                      <a:pt x="1187" y="725"/>
                    </a:cubicBezTo>
                    <a:cubicBezTo>
                      <a:pt x="1201" y="682"/>
                      <a:pt x="1249" y="660"/>
                      <a:pt x="1304" y="660"/>
                    </a:cubicBezTo>
                    <a:cubicBezTo>
                      <a:pt x="1323" y="660"/>
                      <a:pt x="1342" y="662"/>
                      <a:pt x="1362" y="667"/>
                    </a:cubicBezTo>
                    <a:lnTo>
                      <a:pt x="1498" y="764"/>
                    </a:lnTo>
                    <a:cubicBezTo>
                      <a:pt x="1576" y="687"/>
                      <a:pt x="1634" y="589"/>
                      <a:pt x="1634" y="492"/>
                    </a:cubicBezTo>
                    <a:cubicBezTo>
                      <a:pt x="1634" y="395"/>
                      <a:pt x="1576" y="297"/>
                      <a:pt x="1498" y="220"/>
                    </a:cubicBezTo>
                    <a:lnTo>
                      <a:pt x="1440" y="278"/>
                    </a:lnTo>
                    <a:cubicBezTo>
                      <a:pt x="1401" y="278"/>
                      <a:pt x="1381" y="297"/>
                      <a:pt x="1381" y="297"/>
                    </a:cubicBezTo>
                    <a:cubicBezTo>
                      <a:pt x="1342" y="297"/>
                      <a:pt x="1304" y="278"/>
                      <a:pt x="1284" y="259"/>
                    </a:cubicBezTo>
                    <a:cubicBezTo>
                      <a:pt x="1265" y="200"/>
                      <a:pt x="1265" y="122"/>
                      <a:pt x="1304" y="103"/>
                    </a:cubicBezTo>
                    <a:cubicBezTo>
                      <a:pt x="1158" y="35"/>
                      <a:pt x="983" y="1"/>
                      <a:pt x="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1153800" y="2139125"/>
                <a:ext cx="6825" cy="5375"/>
              </a:xfrm>
              <a:custGeom>
                <a:avLst/>
                <a:gdLst/>
                <a:ahLst/>
                <a:cxnLst/>
                <a:rect l="l" t="t" r="r" b="b"/>
                <a:pathLst>
                  <a:path w="273" h="215" extrusionOk="0">
                    <a:moveTo>
                      <a:pt x="78" y="0"/>
                    </a:moveTo>
                    <a:cubicBezTo>
                      <a:pt x="39" y="39"/>
                      <a:pt x="0" y="97"/>
                      <a:pt x="59" y="175"/>
                    </a:cubicBezTo>
                    <a:cubicBezTo>
                      <a:pt x="78" y="214"/>
                      <a:pt x="117" y="214"/>
                      <a:pt x="156" y="214"/>
                    </a:cubicBezTo>
                    <a:cubicBezTo>
                      <a:pt x="175" y="214"/>
                      <a:pt x="195" y="214"/>
                      <a:pt x="195" y="195"/>
                    </a:cubicBezTo>
                    <a:lnTo>
                      <a:pt x="273" y="136"/>
                    </a:lnTo>
                    <a:cubicBezTo>
                      <a:pt x="214" y="97"/>
                      <a:pt x="175" y="39"/>
                      <a:pt x="117" y="19"/>
                    </a:cubicBezTo>
                    <a:cubicBezTo>
                      <a:pt x="98" y="19"/>
                      <a:pt x="78"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1155250" y="2156125"/>
                <a:ext cx="326375" cy="192650"/>
              </a:xfrm>
              <a:custGeom>
                <a:avLst/>
                <a:gdLst/>
                <a:ahLst/>
                <a:cxnLst/>
                <a:rect l="l" t="t" r="r" b="b"/>
                <a:pathLst>
                  <a:path w="13055" h="7706" extrusionOk="0">
                    <a:moveTo>
                      <a:pt x="215" y="1"/>
                    </a:moveTo>
                    <a:cubicBezTo>
                      <a:pt x="195" y="59"/>
                      <a:pt x="137" y="98"/>
                      <a:pt x="78" y="137"/>
                    </a:cubicBezTo>
                    <a:cubicBezTo>
                      <a:pt x="40" y="137"/>
                      <a:pt x="20" y="176"/>
                      <a:pt x="1" y="176"/>
                    </a:cubicBezTo>
                    <a:lnTo>
                      <a:pt x="13055" y="7705"/>
                    </a:lnTo>
                    <a:lnTo>
                      <a:pt x="13055" y="7413"/>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1152825" y="2153925"/>
                <a:ext cx="8300" cy="6625"/>
              </a:xfrm>
              <a:custGeom>
                <a:avLst/>
                <a:gdLst/>
                <a:ahLst/>
                <a:cxnLst/>
                <a:rect l="l" t="t" r="r" b="b"/>
                <a:pathLst>
                  <a:path w="332" h="265" extrusionOk="0">
                    <a:moveTo>
                      <a:pt x="137" y="0"/>
                    </a:moveTo>
                    <a:cubicBezTo>
                      <a:pt x="98" y="0"/>
                      <a:pt x="59" y="18"/>
                      <a:pt x="20" y="69"/>
                    </a:cubicBezTo>
                    <a:cubicBezTo>
                      <a:pt x="0" y="108"/>
                      <a:pt x="0" y="186"/>
                      <a:pt x="78" y="225"/>
                    </a:cubicBezTo>
                    <a:lnTo>
                      <a:pt x="117" y="264"/>
                    </a:lnTo>
                    <a:cubicBezTo>
                      <a:pt x="137" y="264"/>
                      <a:pt x="175" y="225"/>
                      <a:pt x="195" y="225"/>
                    </a:cubicBezTo>
                    <a:cubicBezTo>
                      <a:pt x="234" y="186"/>
                      <a:pt x="292" y="147"/>
                      <a:pt x="331" y="108"/>
                    </a:cubicBezTo>
                    <a:lnTo>
                      <a:pt x="195" y="11"/>
                    </a:lnTo>
                    <a:cubicBezTo>
                      <a:pt x="175" y="5"/>
                      <a:pt x="156"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1067700" y="2106050"/>
                <a:ext cx="63250" cy="37475"/>
              </a:xfrm>
              <a:custGeom>
                <a:avLst/>
                <a:gdLst/>
                <a:ahLst/>
                <a:cxnLst/>
                <a:rect l="l" t="t" r="r" b="b"/>
                <a:pathLst>
                  <a:path w="2530" h="1499" extrusionOk="0">
                    <a:moveTo>
                      <a:pt x="234" y="0"/>
                    </a:moveTo>
                    <a:lnTo>
                      <a:pt x="1" y="156"/>
                    </a:lnTo>
                    <a:lnTo>
                      <a:pt x="2316" y="1498"/>
                    </a:lnTo>
                    <a:cubicBezTo>
                      <a:pt x="2335" y="1420"/>
                      <a:pt x="2374" y="1401"/>
                      <a:pt x="2452" y="1342"/>
                    </a:cubicBezTo>
                    <a:cubicBezTo>
                      <a:pt x="2472" y="1342"/>
                      <a:pt x="2510" y="1323"/>
                      <a:pt x="2530" y="1323"/>
                    </a:cubicBezTo>
                    <a:lnTo>
                      <a:pt x="2510" y="1323"/>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1028300" y="2083175"/>
                <a:ext cx="39425" cy="22900"/>
              </a:xfrm>
              <a:custGeom>
                <a:avLst/>
                <a:gdLst/>
                <a:ahLst/>
                <a:cxnLst/>
                <a:rect l="l" t="t" r="r" b="b"/>
                <a:pathLst>
                  <a:path w="1577" h="916" extrusionOk="0">
                    <a:moveTo>
                      <a:pt x="234" y="1"/>
                    </a:moveTo>
                    <a:lnTo>
                      <a:pt x="1" y="137"/>
                    </a:lnTo>
                    <a:lnTo>
                      <a:pt x="1324" y="915"/>
                    </a:lnTo>
                    <a:lnTo>
                      <a:pt x="1577" y="779"/>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1125575" y="2139600"/>
                <a:ext cx="6350" cy="4900"/>
              </a:xfrm>
              <a:custGeom>
                <a:avLst/>
                <a:gdLst/>
                <a:ahLst/>
                <a:cxnLst/>
                <a:rect l="l" t="t" r="r" b="b"/>
                <a:pathLst>
                  <a:path w="254" h="196" extrusionOk="0">
                    <a:moveTo>
                      <a:pt x="215" y="0"/>
                    </a:moveTo>
                    <a:cubicBezTo>
                      <a:pt x="195" y="0"/>
                      <a:pt x="157" y="20"/>
                      <a:pt x="137" y="20"/>
                    </a:cubicBezTo>
                    <a:cubicBezTo>
                      <a:pt x="59" y="59"/>
                      <a:pt x="20" y="98"/>
                      <a:pt x="1" y="156"/>
                    </a:cubicBezTo>
                    <a:lnTo>
                      <a:pt x="59" y="195"/>
                    </a:lnTo>
                    <a:lnTo>
                      <a:pt x="137" y="195"/>
                    </a:lnTo>
                    <a:cubicBezTo>
                      <a:pt x="195" y="195"/>
                      <a:pt x="215" y="176"/>
                      <a:pt x="234" y="156"/>
                    </a:cubicBezTo>
                    <a:cubicBezTo>
                      <a:pt x="254" y="98"/>
                      <a:pt x="254" y="20"/>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888225" y="2106050"/>
                <a:ext cx="179500" cy="84650"/>
              </a:xfrm>
              <a:custGeom>
                <a:avLst/>
                <a:gdLst/>
                <a:ahLst/>
                <a:cxnLst/>
                <a:rect l="l" t="t" r="r" b="b"/>
                <a:pathLst>
                  <a:path w="7180" h="3386" extrusionOk="0">
                    <a:moveTo>
                      <a:pt x="6927" y="0"/>
                    </a:moveTo>
                    <a:lnTo>
                      <a:pt x="4359" y="1498"/>
                    </a:lnTo>
                    <a:cubicBezTo>
                      <a:pt x="4398" y="1518"/>
                      <a:pt x="4417" y="1576"/>
                      <a:pt x="4398" y="1654"/>
                    </a:cubicBezTo>
                    <a:cubicBezTo>
                      <a:pt x="4378" y="1712"/>
                      <a:pt x="4339" y="1712"/>
                      <a:pt x="4300" y="1712"/>
                    </a:cubicBezTo>
                    <a:cubicBezTo>
                      <a:pt x="4281" y="1712"/>
                      <a:pt x="4261" y="1712"/>
                      <a:pt x="4261" y="1673"/>
                    </a:cubicBezTo>
                    <a:lnTo>
                      <a:pt x="4145" y="1615"/>
                    </a:lnTo>
                    <a:lnTo>
                      <a:pt x="1557" y="3093"/>
                    </a:lnTo>
                    <a:lnTo>
                      <a:pt x="254" y="2335"/>
                    </a:lnTo>
                    <a:lnTo>
                      <a:pt x="1" y="2490"/>
                    </a:lnTo>
                    <a:lnTo>
                      <a:pt x="1518" y="3366"/>
                    </a:lnTo>
                    <a:cubicBezTo>
                      <a:pt x="1538" y="3366"/>
                      <a:pt x="1557" y="3385"/>
                      <a:pt x="1557" y="3385"/>
                    </a:cubicBezTo>
                    <a:cubicBezTo>
                      <a:pt x="1577" y="3385"/>
                      <a:pt x="1616" y="3385"/>
                      <a:pt x="1616" y="3366"/>
                    </a:cubicBezTo>
                    <a:lnTo>
                      <a:pt x="7180" y="156"/>
                    </a:lnTo>
                    <a:lnTo>
                      <a:pt x="69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1068200" y="2001475"/>
                <a:ext cx="143975" cy="104100"/>
              </a:xfrm>
              <a:custGeom>
                <a:avLst/>
                <a:gdLst/>
                <a:ahLst/>
                <a:cxnLst/>
                <a:rect l="l" t="t" r="r" b="b"/>
                <a:pathLst>
                  <a:path w="5759" h="4164" extrusionOk="0">
                    <a:moveTo>
                      <a:pt x="4339" y="0"/>
                    </a:moveTo>
                    <a:lnTo>
                      <a:pt x="4086" y="156"/>
                    </a:lnTo>
                    <a:lnTo>
                      <a:pt x="5409" y="915"/>
                    </a:lnTo>
                    <a:lnTo>
                      <a:pt x="2743" y="2432"/>
                    </a:lnTo>
                    <a:cubicBezTo>
                      <a:pt x="2802" y="2471"/>
                      <a:pt x="2821" y="2529"/>
                      <a:pt x="2802" y="2607"/>
                    </a:cubicBezTo>
                    <a:cubicBezTo>
                      <a:pt x="2782" y="2666"/>
                      <a:pt x="2724" y="2666"/>
                      <a:pt x="2704" y="2666"/>
                    </a:cubicBezTo>
                    <a:cubicBezTo>
                      <a:pt x="2685" y="2666"/>
                      <a:pt x="2646" y="2666"/>
                      <a:pt x="2646" y="2627"/>
                    </a:cubicBezTo>
                    <a:lnTo>
                      <a:pt x="2529" y="2568"/>
                    </a:lnTo>
                    <a:lnTo>
                      <a:pt x="0" y="4027"/>
                    </a:lnTo>
                    <a:lnTo>
                      <a:pt x="253" y="4164"/>
                    </a:lnTo>
                    <a:lnTo>
                      <a:pt x="5720" y="1012"/>
                    </a:lnTo>
                    <a:cubicBezTo>
                      <a:pt x="5759" y="973"/>
                      <a:pt x="5759" y="934"/>
                      <a:pt x="5759" y="915"/>
                    </a:cubicBezTo>
                    <a:cubicBezTo>
                      <a:pt x="5759" y="856"/>
                      <a:pt x="5739" y="837"/>
                      <a:pt x="5720" y="817"/>
                    </a:cubicBezTo>
                    <a:lnTo>
                      <a:pt x="4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1061375" y="2102625"/>
                <a:ext cx="12200" cy="6350"/>
              </a:xfrm>
              <a:custGeom>
                <a:avLst/>
                <a:gdLst/>
                <a:ahLst/>
                <a:cxnLst/>
                <a:rect l="l" t="t" r="r" b="b"/>
                <a:pathLst>
                  <a:path w="488" h="254" extrusionOk="0">
                    <a:moveTo>
                      <a:pt x="254" y="1"/>
                    </a:moveTo>
                    <a:lnTo>
                      <a:pt x="1" y="137"/>
                    </a:lnTo>
                    <a:lnTo>
                      <a:pt x="254" y="254"/>
                    </a:lnTo>
                    <a:lnTo>
                      <a:pt x="487" y="137"/>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1097850" y="2043300"/>
                <a:ext cx="38950" cy="22875"/>
              </a:xfrm>
              <a:custGeom>
                <a:avLst/>
                <a:gdLst/>
                <a:ahLst/>
                <a:cxnLst/>
                <a:rect l="l" t="t" r="r" b="b"/>
                <a:pathLst>
                  <a:path w="1558" h="915" extrusionOk="0">
                    <a:moveTo>
                      <a:pt x="254" y="0"/>
                    </a:moveTo>
                    <a:lnTo>
                      <a:pt x="1" y="156"/>
                    </a:lnTo>
                    <a:lnTo>
                      <a:pt x="1324" y="915"/>
                    </a:lnTo>
                    <a:lnTo>
                      <a:pt x="1557" y="759"/>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1130925" y="2062275"/>
                <a:ext cx="7825" cy="5850"/>
              </a:xfrm>
              <a:custGeom>
                <a:avLst/>
                <a:gdLst/>
                <a:ahLst/>
                <a:cxnLst/>
                <a:rect l="l" t="t" r="r" b="b"/>
                <a:pathLst>
                  <a:path w="313" h="234" extrusionOk="0">
                    <a:moveTo>
                      <a:pt x="234" y="0"/>
                    </a:moveTo>
                    <a:lnTo>
                      <a:pt x="1" y="156"/>
                    </a:lnTo>
                    <a:lnTo>
                      <a:pt x="118" y="234"/>
                    </a:lnTo>
                    <a:lnTo>
                      <a:pt x="195" y="234"/>
                    </a:lnTo>
                    <a:cubicBezTo>
                      <a:pt x="234" y="234"/>
                      <a:pt x="273" y="195"/>
                      <a:pt x="293" y="175"/>
                    </a:cubicBezTo>
                    <a:cubicBezTo>
                      <a:pt x="312" y="136"/>
                      <a:pt x="312" y="58"/>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958275" y="2124525"/>
                <a:ext cx="38925" cy="22400"/>
              </a:xfrm>
              <a:custGeom>
                <a:avLst/>
                <a:gdLst/>
                <a:ahLst/>
                <a:cxnLst/>
                <a:rect l="l" t="t" r="r" b="b"/>
                <a:pathLst>
                  <a:path w="1557" h="896" extrusionOk="0">
                    <a:moveTo>
                      <a:pt x="234" y="0"/>
                    </a:moveTo>
                    <a:lnTo>
                      <a:pt x="0" y="137"/>
                    </a:lnTo>
                    <a:lnTo>
                      <a:pt x="1304" y="895"/>
                    </a:lnTo>
                    <a:lnTo>
                      <a:pt x="1557" y="759"/>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990850" y="2143500"/>
                <a:ext cx="8300" cy="5375"/>
              </a:xfrm>
              <a:custGeom>
                <a:avLst/>
                <a:gdLst/>
                <a:ahLst/>
                <a:cxnLst/>
                <a:rect l="l" t="t" r="r" b="b"/>
                <a:pathLst>
                  <a:path w="332" h="215" extrusionOk="0">
                    <a:moveTo>
                      <a:pt x="254" y="0"/>
                    </a:moveTo>
                    <a:lnTo>
                      <a:pt x="1" y="136"/>
                    </a:lnTo>
                    <a:lnTo>
                      <a:pt x="137" y="214"/>
                    </a:lnTo>
                    <a:lnTo>
                      <a:pt x="195" y="214"/>
                    </a:lnTo>
                    <a:cubicBezTo>
                      <a:pt x="254" y="214"/>
                      <a:pt x="273" y="175"/>
                      <a:pt x="293" y="156"/>
                    </a:cubicBezTo>
                    <a:cubicBezTo>
                      <a:pt x="332" y="117"/>
                      <a:pt x="332" y="39"/>
                      <a:pt x="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2"/>
              <p:cNvSpPr/>
              <p:nvPr/>
            </p:nvSpPr>
            <p:spPr>
              <a:xfrm>
                <a:off x="997675" y="1901750"/>
                <a:ext cx="192125" cy="110925"/>
              </a:xfrm>
              <a:custGeom>
                <a:avLst/>
                <a:gdLst/>
                <a:ahLst/>
                <a:cxnLst/>
                <a:rect l="l" t="t" r="r" b="b"/>
                <a:pathLst>
                  <a:path w="7685" h="4437" extrusionOk="0">
                    <a:moveTo>
                      <a:pt x="1323" y="1"/>
                    </a:moveTo>
                    <a:lnTo>
                      <a:pt x="0" y="760"/>
                    </a:lnTo>
                    <a:lnTo>
                      <a:pt x="6381" y="4437"/>
                    </a:lnTo>
                    <a:lnTo>
                      <a:pt x="6887" y="4145"/>
                    </a:lnTo>
                    <a:lnTo>
                      <a:pt x="5448" y="3308"/>
                    </a:lnTo>
                    <a:cubicBezTo>
                      <a:pt x="5428" y="3269"/>
                      <a:pt x="5409" y="3192"/>
                      <a:pt x="5428" y="3153"/>
                    </a:cubicBezTo>
                    <a:cubicBezTo>
                      <a:pt x="5443" y="3109"/>
                      <a:pt x="5490" y="3087"/>
                      <a:pt x="5546" y="3087"/>
                    </a:cubicBezTo>
                    <a:cubicBezTo>
                      <a:pt x="5564" y="3087"/>
                      <a:pt x="5584" y="3089"/>
                      <a:pt x="5603" y="3094"/>
                    </a:cubicBezTo>
                    <a:lnTo>
                      <a:pt x="7160" y="3989"/>
                    </a:lnTo>
                    <a:lnTo>
                      <a:pt x="7685" y="3678"/>
                    </a:lnTo>
                    <a:lnTo>
                      <a:pt x="1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a:off x="1132400" y="1978825"/>
                <a:ext cx="44275" cy="26550"/>
              </a:xfrm>
              <a:custGeom>
                <a:avLst/>
                <a:gdLst/>
                <a:ahLst/>
                <a:cxnLst/>
                <a:rect l="l" t="t" r="r" b="b"/>
                <a:pathLst>
                  <a:path w="1771" h="1062" extrusionOk="0">
                    <a:moveTo>
                      <a:pt x="152" y="1"/>
                    </a:moveTo>
                    <a:cubicBezTo>
                      <a:pt x="108" y="1"/>
                      <a:pt x="65" y="18"/>
                      <a:pt x="39" y="70"/>
                    </a:cubicBezTo>
                    <a:cubicBezTo>
                      <a:pt x="0" y="109"/>
                      <a:pt x="0" y="186"/>
                      <a:pt x="78" y="225"/>
                    </a:cubicBezTo>
                    <a:lnTo>
                      <a:pt x="1518" y="1062"/>
                    </a:lnTo>
                    <a:lnTo>
                      <a:pt x="1771" y="906"/>
                    </a:lnTo>
                    <a:lnTo>
                      <a:pt x="214" y="11"/>
                    </a:lnTo>
                    <a:cubicBezTo>
                      <a:pt x="195" y="5"/>
                      <a:pt x="173"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a:off x="926175" y="1943100"/>
                <a:ext cx="192150" cy="110925"/>
              </a:xfrm>
              <a:custGeom>
                <a:avLst/>
                <a:gdLst/>
                <a:ahLst/>
                <a:cxnLst/>
                <a:rect l="l" t="t" r="r" b="b"/>
                <a:pathLst>
                  <a:path w="7686" h="4437" extrusionOk="0">
                    <a:moveTo>
                      <a:pt x="1304" y="1"/>
                    </a:moveTo>
                    <a:lnTo>
                      <a:pt x="0" y="759"/>
                    </a:lnTo>
                    <a:lnTo>
                      <a:pt x="6362" y="4436"/>
                    </a:lnTo>
                    <a:lnTo>
                      <a:pt x="6868" y="4145"/>
                    </a:lnTo>
                    <a:lnTo>
                      <a:pt x="5487" y="3347"/>
                    </a:lnTo>
                    <a:cubicBezTo>
                      <a:pt x="5409" y="3308"/>
                      <a:pt x="5409" y="3230"/>
                      <a:pt x="5448" y="3191"/>
                    </a:cubicBezTo>
                    <a:cubicBezTo>
                      <a:pt x="5461" y="3164"/>
                      <a:pt x="5504" y="3136"/>
                      <a:pt x="5549" y="3136"/>
                    </a:cubicBezTo>
                    <a:cubicBezTo>
                      <a:pt x="5568" y="3136"/>
                      <a:pt x="5586" y="3141"/>
                      <a:pt x="5603" y="3152"/>
                    </a:cubicBezTo>
                    <a:lnTo>
                      <a:pt x="7121" y="4028"/>
                    </a:lnTo>
                    <a:lnTo>
                      <a:pt x="7685" y="3697"/>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a:off x="1061375" y="2021250"/>
                <a:ext cx="42825" cy="25975"/>
              </a:xfrm>
              <a:custGeom>
                <a:avLst/>
                <a:gdLst/>
                <a:ahLst/>
                <a:cxnLst/>
                <a:rect l="l" t="t" r="r" b="b"/>
                <a:pathLst>
                  <a:path w="1713" h="1039" extrusionOk="0">
                    <a:moveTo>
                      <a:pt x="133" y="1"/>
                    </a:moveTo>
                    <a:cubicBezTo>
                      <a:pt x="99" y="1"/>
                      <a:pt x="63" y="20"/>
                      <a:pt x="40" y="65"/>
                    </a:cubicBezTo>
                    <a:cubicBezTo>
                      <a:pt x="1" y="104"/>
                      <a:pt x="1" y="182"/>
                      <a:pt x="79" y="240"/>
                    </a:cubicBezTo>
                    <a:lnTo>
                      <a:pt x="1460" y="1038"/>
                    </a:lnTo>
                    <a:lnTo>
                      <a:pt x="1713" y="882"/>
                    </a:lnTo>
                    <a:lnTo>
                      <a:pt x="195" y="26"/>
                    </a:lnTo>
                    <a:cubicBezTo>
                      <a:pt x="179" y="10"/>
                      <a:pt x="156"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a:off x="786100" y="2023350"/>
                <a:ext cx="192125" cy="110925"/>
              </a:xfrm>
              <a:custGeom>
                <a:avLst/>
                <a:gdLst/>
                <a:ahLst/>
                <a:cxnLst/>
                <a:rect l="l" t="t" r="r" b="b"/>
                <a:pathLst>
                  <a:path w="7685" h="4437" extrusionOk="0">
                    <a:moveTo>
                      <a:pt x="1323" y="1"/>
                    </a:moveTo>
                    <a:lnTo>
                      <a:pt x="0" y="759"/>
                    </a:lnTo>
                    <a:lnTo>
                      <a:pt x="6382" y="4436"/>
                    </a:lnTo>
                    <a:lnTo>
                      <a:pt x="6868" y="4145"/>
                    </a:lnTo>
                    <a:lnTo>
                      <a:pt x="5467" y="3347"/>
                    </a:lnTo>
                    <a:cubicBezTo>
                      <a:pt x="5428" y="3347"/>
                      <a:pt x="5428" y="3269"/>
                      <a:pt x="5448" y="3191"/>
                    </a:cubicBezTo>
                    <a:cubicBezTo>
                      <a:pt x="5461" y="3164"/>
                      <a:pt x="5504" y="3136"/>
                      <a:pt x="5556" y="3136"/>
                    </a:cubicBezTo>
                    <a:cubicBezTo>
                      <a:pt x="5577" y="3136"/>
                      <a:pt x="5600" y="3141"/>
                      <a:pt x="5623" y="3152"/>
                    </a:cubicBezTo>
                    <a:lnTo>
                      <a:pt x="7121" y="4028"/>
                    </a:lnTo>
                    <a:lnTo>
                      <a:pt x="7685" y="3678"/>
                    </a:lnTo>
                    <a:lnTo>
                      <a:pt x="1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a:off x="921800" y="2101500"/>
                <a:ext cx="42325" cy="25975"/>
              </a:xfrm>
              <a:custGeom>
                <a:avLst/>
                <a:gdLst/>
                <a:ahLst/>
                <a:cxnLst/>
                <a:rect l="l" t="t" r="r" b="b"/>
                <a:pathLst>
                  <a:path w="1693" h="1039" extrusionOk="0">
                    <a:moveTo>
                      <a:pt x="122" y="1"/>
                    </a:moveTo>
                    <a:cubicBezTo>
                      <a:pt x="88" y="1"/>
                      <a:pt x="54" y="20"/>
                      <a:pt x="20" y="65"/>
                    </a:cubicBezTo>
                    <a:cubicBezTo>
                      <a:pt x="0" y="104"/>
                      <a:pt x="0" y="182"/>
                      <a:pt x="78" y="240"/>
                    </a:cubicBezTo>
                    <a:lnTo>
                      <a:pt x="1459" y="1038"/>
                    </a:lnTo>
                    <a:lnTo>
                      <a:pt x="1693" y="882"/>
                    </a:lnTo>
                    <a:lnTo>
                      <a:pt x="195" y="26"/>
                    </a:lnTo>
                    <a:cubicBezTo>
                      <a:pt x="171" y="10"/>
                      <a:pt x="146"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2"/>
              <p:cNvSpPr/>
              <p:nvPr/>
            </p:nvSpPr>
            <p:spPr>
              <a:xfrm>
                <a:off x="714600" y="2065675"/>
                <a:ext cx="192150" cy="110425"/>
              </a:xfrm>
              <a:custGeom>
                <a:avLst/>
                <a:gdLst/>
                <a:ahLst/>
                <a:cxnLst/>
                <a:rect l="l" t="t" r="r" b="b"/>
                <a:pathLst>
                  <a:path w="7686" h="4417" extrusionOk="0">
                    <a:moveTo>
                      <a:pt x="1304" y="0"/>
                    </a:moveTo>
                    <a:lnTo>
                      <a:pt x="0" y="740"/>
                    </a:lnTo>
                    <a:lnTo>
                      <a:pt x="6362" y="4417"/>
                    </a:lnTo>
                    <a:lnTo>
                      <a:pt x="6926" y="4105"/>
                    </a:lnTo>
                    <a:lnTo>
                      <a:pt x="5603" y="3347"/>
                    </a:lnTo>
                    <a:cubicBezTo>
                      <a:pt x="5545" y="3327"/>
                      <a:pt x="5545" y="3249"/>
                      <a:pt x="5565" y="3171"/>
                    </a:cubicBezTo>
                    <a:cubicBezTo>
                      <a:pt x="5579" y="3143"/>
                      <a:pt x="5624" y="3125"/>
                      <a:pt x="5678" y="3125"/>
                    </a:cubicBezTo>
                    <a:cubicBezTo>
                      <a:pt x="5698" y="3125"/>
                      <a:pt x="5719" y="3127"/>
                      <a:pt x="5740" y="3133"/>
                    </a:cubicBezTo>
                    <a:lnTo>
                      <a:pt x="7160" y="3950"/>
                    </a:lnTo>
                    <a:lnTo>
                      <a:pt x="7685" y="3658"/>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2"/>
              <p:cNvSpPr/>
              <p:nvPr/>
            </p:nvSpPr>
            <p:spPr>
              <a:xfrm>
                <a:off x="852725" y="2144175"/>
                <a:ext cx="40875" cy="24625"/>
              </a:xfrm>
              <a:custGeom>
                <a:avLst/>
                <a:gdLst/>
                <a:ahLst/>
                <a:cxnLst/>
                <a:rect l="l" t="t" r="r" b="b"/>
                <a:pathLst>
                  <a:path w="1635" h="985" extrusionOk="0">
                    <a:moveTo>
                      <a:pt x="146" y="0"/>
                    </a:moveTo>
                    <a:cubicBezTo>
                      <a:pt x="105" y="0"/>
                      <a:pt x="64" y="14"/>
                      <a:pt x="40" y="51"/>
                    </a:cubicBezTo>
                    <a:cubicBezTo>
                      <a:pt x="1" y="109"/>
                      <a:pt x="1" y="187"/>
                      <a:pt x="78" y="226"/>
                    </a:cubicBezTo>
                    <a:lnTo>
                      <a:pt x="1401" y="985"/>
                    </a:lnTo>
                    <a:lnTo>
                      <a:pt x="1635" y="829"/>
                    </a:lnTo>
                    <a:lnTo>
                      <a:pt x="215" y="12"/>
                    </a:lnTo>
                    <a:cubicBezTo>
                      <a:pt x="193" y="5"/>
                      <a:pt x="169"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856125" y="1983950"/>
                <a:ext cx="192150" cy="110925"/>
              </a:xfrm>
              <a:custGeom>
                <a:avLst/>
                <a:gdLst/>
                <a:ahLst/>
                <a:cxnLst/>
                <a:rect l="l" t="t" r="r" b="b"/>
                <a:pathLst>
                  <a:path w="7686" h="4437" extrusionOk="0">
                    <a:moveTo>
                      <a:pt x="1304" y="1"/>
                    </a:moveTo>
                    <a:lnTo>
                      <a:pt x="1" y="760"/>
                    </a:lnTo>
                    <a:lnTo>
                      <a:pt x="6363" y="4437"/>
                    </a:lnTo>
                    <a:lnTo>
                      <a:pt x="6888" y="4145"/>
                    </a:lnTo>
                    <a:lnTo>
                      <a:pt x="5545" y="3367"/>
                    </a:lnTo>
                    <a:cubicBezTo>
                      <a:pt x="5487" y="3308"/>
                      <a:pt x="5468" y="3230"/>
                      <a:pt x="5487" y="3191"/>
                    </a:cubicBezTo>
                    <a:cubicBezTo>
                      <a:pt x="5516" y="3148"/>
                      <a:pt x="5556" y="3126"/>
                      <a:pt x="5607" y="3126"/>
                    </a:cubicBezTo>
                    <a:cubicBezTo>
                      <a:pt x="5625" y="3126"/>
                      <a:pt x="5643" y="3128"/>
                      <a:pt x="5662" y="3133"/>
                    </a:cubicBezTo>
                    <a:lnTo>
                      <a:pt x="7121" y="3989"/>
                    </a:lnTo>
                    <a:lnTo>
                      <a:pt x="7686" y="367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a:off x="992800" y="2062000"/>
                <a:ext cx="41375" cy="25100"/>
              </a:xfrm>
              <a:custGeom>
                <a:avLst/>
                <a:gdLst/>
                <a:ahLst/>
                <a:cxnLst/>
                <a:rect l="l" t="t" r="r" b="b"/>
                <a:pathLst>
                  <a:path w="1655" h="1004" extrusionOk="0">
                    <a:moveTo>
                      <a:pt x="145" y="0"/>
                    </a:moveTo>
                    <a:cubicBezTo>
                      <a:pt x="107" y="0"/>
                      <a:pt x="59" y="18"/>
                      <a:pt x="20" y="69"/>
                    </a:cubicBezTo>
                    <a:cubicBezTo>
                      <a:pt x="1" y="108"/>
                      <a:pt x="1" y="186"/>
                      <a:pt x="78" y="225"/>
                    </a:cubicBezTo>
                    <a:lnTo>
                      <a:pt x="1421" y="1003"/>
                    </a:lnTo>
                    <a:lnTo>
                      <a:pt x="1654" y="867"/>
                    </a:lnTo>
                    <a:lnTo>
                      <a:pt x="195" y="11"/>
                    </a:lnTo>
                    <a:cubicBezTo>
                      <a:pt x="182" y="5"/>
                      <a:pt x="165"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357600" y="1812325"/>
                <a:ext cx="34550" cy="26225"/>
              </a:xfrm>
              <a:custGeom>
                <a:avLst/>
                <a:gdLst/>
                <a:ahLst/>
                <a:cxnLst/>
                <a:rect l="l" t="t" r="r" b="b"/>
                <a:pathLst>
                  <a:path w="1382" h="1049" extrusionOk="0">
                    <a:moveTo>
                      <a:pt x="565" y="1"/>
                    </a:moveTo>
                    <a:cubicBezTo>
                      <a:pt x="367" y="1"/>
                      <a:pt x="170" y="44"/>
                      <a:pt x="20" y="134"/>
                    </a:cubicBezTo>
                    <a:lnTo>
                      <a:pt x="20" y="446"/>
                    </a:lnTo>
                    <a:cubicBezTo>
                      <a:pt x="20" y="407"/>
                      <a:pt x="39" y="348"/>
                      <a:pt x="117" y="329"/>
                    </a:cubicBezTo>
                    <a:cubicBezTo>
                      <a:pt x="234" y="251"/>
                      <a:pt x="409" y="232"/>
                      <a:pt x="565" y="232"/>
                    </a:cubicBezTo>
                    <a:cubicBezTo>
                      <a:pt x="720" y="232"/>
                      <a:pt x="876" y="251"/>
                      <a:pt x="993" y="329"/>
                    </a:cubicBezTo>
                    <a:cubicBezTo>
                      <a:pt x="1090" y="368"/>
                      <a:pt x="1148" y="446"/>
                      <a:pt x="1148" y="524"/>
                    </a:cubicBezTo>
                    <a:cubicBezTo>
                      <a:pt x="1148" y="601"/>
                      <a:pt x="1090" y="640"/>
                      <a:pt x="993" y="718"/>
                    </a:cubicBezTo>
                    <a:cubicBezTo>
                      <a:pt x="876" y="786"/>
                      <a:pt x="711" y="820"/>
                      <a:pt x="548" y="820"/>
                    </a:cubicBezTo>
                    <a:cubicBezTo>
                      <a:pt x="385" y="820"/>
                      <a:pt x="224" y="786"/>
                      <a:pt x="117" y="718"/>
                    </a:cubicBezTo>
                    <a:cubicBezTo>
                      <a:pt x="59" y="679"/>
                      <a:pt x="20" y="640"/>
                      <a:pt x="0" y="601"/>
                    </a:cubicBezTo>
                    <a:lnTo>
                      <a:pt x="0" y="913"/>
                    </a:lnTo>
                    <a:cubicBezTo>
                      <a:pt x="176" y="1010"/>
                      <a:pt x="351" y="1049"/>
                      <a:pt x="545" y="1049"/>
                    </a:cubicBezTo>
                    <a:cubicBezTo>
                      <a:pt x="740" y="1049"/>
                      <a:pt x="973" y="1010"/>
                      <a:pt x="1109" y="913"/>
                    </a:cubicBezTo>
                    <a:cubicBezTo>
                      <a:pt x="1284" y="815"/>
                      <a:pt x="1382" y="660"/>
                      <a:pt x="1382" y="524"/>
                    </a:cubicBezTo>
                    <a:cubicBezTo>
                      <a:pt x="1382" y="426"/>
                      <a:pt x="1323" y="329"/>
                      <a:pt x="1265" y="251"/>
                    </a:cubicBezTo>
                    <a:lnTo>
                      <a:pt x="1129" y="329"/>
                    </a:lnTo>
                    <a:cubicBezTo>
                      <a:pt x="1109" y="329"/>
                      <a:pt x="1090" y="348"/>
                      <a:pt x="1090" y="348"/>
                    </a:cubicBezTo>
                    <a:cubicBezTo>
                      <a:pt x="1032" y="348"/>
                      <a:pt x="1012" y="329"/>
                      <a:pt x="993" y="310"/>
                    </a:cubicBezTo>
                    <a:cubicBezTo>
                      <a:pt x="973" y="251"/>
                      <a:pt x="973" y="173"/>
                      <a:pt x="1032" y="134"/>
                    </a:cubicBezTo>
                    <a:lnTo>
                      <a:pt x="1090" y="115"/>
                    </a:lnTo>
                    <a:cubicBezTo>
                      <a:pt x="939" y="39"/>
                      <a:pt x="751"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2"/>
              <p:cNvSpPr/>
              <p:nvPr/>
            </p:nvSpPr>
            <p:spPr>
              <a:xfrm>
                <a:off x="381425" y="1814225"/>
                <a:ext cx="7325" cy="6325"/>
              </a:xfrm>
              <a:custGeom>
                <a:avLst/>
                <a:gdLst/>
                <a:ahLst/>
                <a:cxnLst/>
                <a:rect l="l" t="t" r="r" b="b"/>
                <a:pathLst>
                  <a:path w="293" h="253" extrusionOk="0">
                    <a:moveTo>
                      <a:pt x="98" y="0"/>
                    </a:moveTo>
                    <a:lnTo>
                      <a:pt x="40" y="20"/>
                    </a:lnTo>
                    <a:cubicBezTo>
                      <a:pt x="20" y="58"/>
                      <a:pt x="1" y="117"/>
                      <a:pt x="20" y="195"/>
                    </a:cubicBezTo>
                    <a:cubicBezTo>
                      <a:pt x="40" y="253"/>
                      <a:pt x="98" y="253"/>
                      <a:pt x="117" y="253"/>
                    </a:cubicBezTo>
                    <a:cubicBezTo>
                      <a:pt x="137" y="253"/>
                      <a:pt x="156" y="253"/>
                      <a:pt x="156" y="214"/>
                    </a:cubicBezTo>
                    <a:lnTo>
                      <a:pt x="293" y="156"/>
                    </a:lnTo>
                    <a:cubicBezTo>
                      <a:pt x="234" y="97"/>
                      <a:pt x="195" y="58"/>
                      <a:pt x="137" y="20"/>
                    </a:cubicBezTo>
                    <a:cubicBezTo>
                      <a:pt x="117" y="20"/>
                      <a:pt x="98"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2"/>
              <p:cNvSpPr/>
              <p:nvPr/>
            </p:nvSpPr>
            <p:spPr>
              <a:xfrm>
                <a:off x="382900" y="1926625"/>
                <a:ext cx="41350" cy="26225"/>
              </a:xfrm>
              <a:custGeom>
                <a:avLst/>
                <a:gdLst/>
                <a:ahLst/>
                <a:cxnLst/>
                <a:rect l="l" t="t" r="r" b="b"/>
                <a:pathLst>
                  <a:path w="1654" h="1049" extrusionOk="0">
                    <a:moveTo>
                      <a:pt x="798" y="232"/>
                    </a:moveTo>
                    <a:cubicBezTo>
                      <a:pt x="973" y="232"/>
                      <a:pt x="1129" y="251"/>
                      <a:pt x="1245" y="329"/>
                    </a:cubicBezTo>
                    <a:cubicBezTo>
                      <a:pt x="1343" y="368"/>
                      <a:pt x="1381" y="446"/>
                      <a:pt x="1381" y="523"/>
                    </a:cubicBezTo>
                    <a:cubicBezTo>
                      <a:pt x="1401" y="601"/>
                      <a:pt x="1343" y="660"/>
                      <a:pt x="1245" y="718"/>
                    </a:cubicBezTo>
                    <a:cubicBezTo>
                      <a:pt x="1129" y="786"/>
                      <a:pt x="963" y="820"/>
                      <a:pt x="800" y="820"/>
                    </a:cubicBezTo>
                    <a:cubicBezTo>
                      <a:pt x="637" y="820"/>
                      <a:pt x="477" y="786"/>
                      <a:pt x="370" y="718"/>
                    </a:cubicBezTo>
                    <a:cubicBezTo>
                      <a:pt x="272" y="660"/>
                      <a:pt x="234" y="601"/>
                      <a:pt x="234" y="523"/>
                    </a:cubicBezTo>
                    <a:cubicBezTo>
                      <a:pt x="234" y="446"/>
                      <a:pt x="272" y="407"/>
                      <a:pt x="370" y="329"/>
                    </a:cubicBezTo>
                    <a:cubicBezTo>
                      <a:pt x="487" y="251"/>
                      <a:pt x="662" y="232"/>
                      <a:pt x="798" y="232"/>
                    </a:cubicBezTo>
                    <a:close/>
                    <a:moveTo>
                      <a:pt x="807" y="1"/>
                    </a:moveTo>
                    <a:cubicBezTo>
                      <a:pt x="614" y="1"/>
                      <a:pt x="423" y="44"/>
                      <a:pt x="272" y="134"/>
                    </a:cubicBezTo>
                    <a:cubicBezTo>
                      <a:pt x="97" y="232"/>
                      <a:pt x="0" y="368"/>
                      <a:pt x="0" y="523"/>
                    </a:cubicBezTo>
                    <a:cubicBezTo>
                      <a:pt x="0" y="660"/>
                      <a:pt x="97" y="815"/>
                      <a:pt x="272" y="913"/>
                    </a:cubicBezTo>
                    <a:cubicBezTo>
                      <a:pt x="448" y="1010"/>
                      <a:pt x="642" y="1049"/>
                      <a:pt x="837" y="1049"/>
                    </a:cubicBezTo>
                    <a:cubicBezTo>
                      <a:pt x="1031" y="1049"/>
                      <a:pt x="1245" y="1010"/>
                      <a:pt x="1401" y="913"/>
                    </a:cubicBezTo>
                    <a:cubicBezTo>
                      <a:pt x="1557" y="815"/>
                      <a:pt x="1654" y="660"/>
                      <a:pt x="1654" y="523"/>
                    </a:cubicBezTo>
                    <a:cubicBezTo>
                      <a:pt x="1654" y="426"/>
                      <a:pt x="1615" y="329"/>
                      <a:pt x="1537" y="251"/>
                    </a:cubicBezTo>
                    <a:lnTo>
                      <a:pt x="1401" y="329"/>
                    </a:lnTo>
                    <a:cubicBezTo>
                      <a:pt x="1362" y="329"/>
                      <a:pt x="1343" y="348"/>
                      <a:pt x="1343" y="348"/>
                    </a:cubicBezTo>
                    <a:cubicBezTo>
                      <a:pt x="1284" y="348"/>
                      <a:pt x="1265" y="329"/>
                      <a:pt x="1245" y="309"/>
                    </a:cubicBezTo>
                    <a:cubicBezTo>
                      <a:pt x="1226" y="251"/>
                      <a:pt x="1226" y="173"/>
                      <a:pt x="1304" y="134"/>
                    </a:cubicBezTo>
                    <a:lnTo>
                      <a:pt x="1323" y="115"/>
                    </a:lnTo>
                    <a:cubicBezTo>
                      <a:pt x="1172" y="39"/>
                      <a:pt x="989" y="1"/>
                      <a:pt x="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a:off x="412075" y="1928500"/>
                <a:ext cx="8300" cy="6350"/>
              </a:xfrm>
              <a:custGeom>
                <a:avLst/>
                <a:gdLst/>
                <a:ahLst/>
                <a:cxnLst/>
                <a:rect l="l" t="t" r="r" b="b"/>
                <a:pathLst>
                  <a:path w="332" h="254" extrusionOk="0">
                    <a:moveTo>
                      <a:pt x="98" y="1"/>
                    </a:moveTo>
                    <a:lnTo>
                      <a:pt x="78" y="20"/>
                    </a:lnTo>
                    <a:cubicBezTo>
                      <a:pt x="39" y="79"/>
                      <a:pt x="0" y="157"/>
                      <a:pt x="59" y="196"/>
                    </a:cubicBezTo>
                    <a:cubicBezTo>
                      <a:pt x="78" y="254"/>
                      <a:pt x="117" y="254"/>
                      <a:pt x="156" y="254"/>
                    </a:cubicBezTo>
                    <a:cubicBezTo>
                      <a:pt x="176" y="254"/>
                      <a:pt x="195" y="254"/>
                      <a:pt x="195" y="215"/>
                    </a:cubicBezTo>
                    <a:lnTo>
                      <a:pt x="331" y="157"/>
                    </a:lnTo>
                    <a:cubicBezTo>
                      <a:pt x="273" y="98"/>
                      <a:pt x="234" y="79"/>
                      <a:pt x="176" y="20"/>
                    </a:cubicBezTo>
                    <a:cubicBezTo>
                      <a:pt x="156" y="1"/>
                      <a:pt x="117" y="1"/>
                      <a:pt x="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2"/>
              <p:cNvSpPr/>
              <p:nvPr/>
            </p:nvSpPr>
            <p:spPr>
              <a:xfrm>
                <a:off x="507900" y="1887150"/>
                <a:ext cx="41350" cy="26300"/>
              </a:xfrm>
              <a:custGeom>
                <a:avLst/>
                <a:gdLst/>
                <a:ahLst/>
                <a:cxnLst/>
                <a:rect l="l" t="t" r="r" b="b"/>
                <a:pathLst>
                  <a:path w="1654" h="1052" extrusionOk="0">
                    <a:moveTo>
                      <a:pt x="1243" y="310"/>
                    </a:moveTo>
                    <a:lnTo>
                      <a:pt x="1243" y="310"/>
                    </a:lnTo>
                    <a:cubicBezTo>
                      <a:pt x="1271" y="338"/>
                      <a:pt x="1290" y="352"/>
                      <a:pt x="1323" y="352"/>
                    </a:cubicBezTo>
                    <a:cubicBezTo>
                      <a:pt x="1323" y="352"/>
                      <a:pt x="1323" y="352"/>
                      <a:pt x="1323" y="352"/>
                    </a:cubicBezTo>
                    <a:lnTo>
                      <a:pt x="1323" y="352"/>
                    </a:lnTo>
                    <a:cubicBezTo>
                      <a:pt x="1311" y="344"/>
                      <a:pt x="1298" y="338"/>
                      <a:pt x="1284" y="332"/>
                    </a:cubicBezTo>
                    <a:cubicBezTo>
                      <a:pt x="1270" y="324"/>
                      <a:pt x="1257" y="317"/>
                      <a:pt x="1243" y="310"/>
                    </a:cubicBezTo>
                    <a:close/>
                    <a:moveTo>
                      <a:pt x="830" y="1"/>
                    </a:moveTo>
                    <a:cubicBezTo>
                      <a:pt x="632" y="1"/>
                      <a:pt x="429" y="44"/>
                      <a:pt x="253" y="138"/>
                    </a:cubicBezTo>
                    <a:cubicBezTo>
                      <a:pt x="97" y="235"/>
                      <a:pt x="0" y="371"/>
                      <a:pt x="0" y="527"/>
                    </a:cubicBezTo>
                    <a:cubicBezTo>
                      <a:pt x="0" y="663"/>
                      <a:pt x="97" y="818"/>
                      <a:pt x="253" y="916"/>
                    </a:cubicBezTo>
                    <a:cubicBezTo>
                      <a:pt x="428" y="1013"/>
                      <a:pt x="623" y="1052"/>
                      <a:pt x="817" y="1052"/>
                    </a:cubicBezTo>
                    <a:cubicBezTo>
                      <a:pt x="1012" y="1052"/>
                      <a:pt x="1226" y="1013"/>
                      <a:pt x="1381" y="916"/>
                    </a:cubicBezTo>
                    <a:cubicBezTo>
                      <a:pt x="1556" y="818"/>
                      <a:pt x="1654" y="663"/>
                      <a:pt x="1654" y="527"/>
                    </a:cubicBezTo>
                    <a:cubicBezTo>
                      <a:pt x="1654" y="429"/>
                      <a:pt x="1595" y="332"/>
                      <a:pt x="1518" y="254"/>
                    </a:cubicBezTo>
                    <a:lnTo>
                      <a:pt x="1381" y="332"/>
                    </a:lnTo>
                    <a:cubicBezTo>
                      <a:pt x="1381" y="351"/>
                      <a:pt x="1362" y="352"/>
                      <a:pt x="1323" y="352"/>
                    </a:cubicBezTo>
                    <a:lnTo>
                      <a:pt x="1323" y="352"/>
                    </a:lnTo>
                    <a:cubicBezTo>
                      <a:pt x="1392" y="394"/>
                      <a:pt x="1420" y="460"/>
                      <a:pt x="1420" y="527"/>
                    </a:cubicBezTo>
                    <a:cubicBezTo>
                      <a:pt x="1420" y="585"/>
                      <a:pt x="1362" y="663"/>
                      <a:pt x="1284" y="721"/>
                    </a:cubicBezTo>
                    <a:cubicBezTo>
                      <a:pt x="1158" y="789"/>
                      <a:pt x="992" y="823"/>
                      <a:pt x="832" y="823"/>
                    </a:cubicBezTo>
                    <a:cubicBezTo>
                      <a:pt x="671" y="823"/>
                      <a:pt x="516" y="789"/>
                      <a:pt x="409" y="721"/>
                    </a:cubicBezTo>
                    <a:cubicBezTo>
                      <a:pt x="311" y="663"/>
                      <a:pt x="253" y="585"/>
                      <a:pt x="253" y="527"/>
                    </a:cubicBezTo>
                    <a:cubicBezTo>
                      <a:pt x="253" y="449"/>
                      <a:pt x="311" y="390"/>
                      <a:pt x="409" y="332"/>
                    </a:cubicBezTo>
                    <a:cubicBezTo>
                      <a:pt x="525" y="254"/>
                      <a:pt x="700" y="235"/>
                      <a:pt x="837" y="235"/>
                    </a:cubicBezTo>
                    <a:cubicBezTo>
                      <a:pt x="994" y="235"/>
                      <a:pt x="1120" y="251"/>
                      <a:pt x="1243" y="310"/>
                    </a:cubicBezTo>
                    <a:lnTo>
                      <a:pt x="1243" y="310"/>
                    </a:lnTo>
                    <a:cubicBezTo>
                      <a:pt x="1238" y="305"/>
                      <a:pt x="1232" y="299"/>
                      <a:pt x="1226" y="293"/>
                    </a:cubicBezTo>
                    <a:cubicBezTo>
                      <a:pt x="1206" y="254"/>
                      <a:pt x="1206" y="176"/>
                      <a:pt x="1284" y="138"/>
                    </a:cubicBezTo>
                    <a:lnTo>
                      <a:pt x="1323" y="99"/>
                    </a:lnTo>
                    <a:cubicBezTo>
                      <a:pt x="1177" y="35"/>
                      <a:pt x="1006" y="1"/>
                      <a:pt x="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2"/>
              <p:cNvSpPr/>
              <p:nvPr/>
            </p:nvSpPr>
            <p:spPr>
              <a:xfrm>
                <a:off x="538050" y="1890100"/>
                <a:ext cx="7800" cy="6325"/>
              </a:xfrm>
              <a:custGeom>
                <a:avLst/>
                <a:gdLst/>
                <a:ahLst/>
                <a:cxnLst/>
                <a:rect l="l" t="t" r="r" b="b"/>
                <a:pathLst>
                  <a:path w="312" h="253" extrusionOk="0">
                    <a:moveTo>
                      <a:pt x="117" y="0"/>
                    </a:moveTo>
                    <a:lnTo>
                      <a:pt x="78" y="39"/>
                    </a:lnTo>
                    <a:cubicBezTo>
                      <a:pt x="20" y="58"/>
                      <a:pt x="0" y="136"/>
                      <a:pt x="20" y="214"/>
                    </a:cubicBezTo>
                    <a:cubicBezTo>
                      <a:pt x="59" y="253"/>
                      <a:pt x="98" y="253"/>
                      <a:pt x="117" y="253"/>
                    </a:cubicBezTo>
                    <a:cubicBezTo>
                      <a:pt x="156" y="253"/>
                      <a:pt x="175" y="253"/>
                      <a:pt x="175" y="234"/>
                    </a:cubicBezTo>
                    <a:lnTo>
                      <a:pt x="312" y="156"/>
                    </a:lnTo>
                    <a:cubicBezTo>
                      <a:pt x="292" y="117"/>
                      <a:pt x="253" y="58"/>
                      <a:pt x="195" y="39"/>
                    </a:cubicBezTo>
                    <a:cubicBezTo>
                      <a:pt x="175" y="0"/>
                      <a:pt x="156"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2"/>
              <p:cNvSpPr/>
              <p:nvPr/>
            </p:nvSpPr>
            <p:spPr>
              <a:xfrm>
                <a:off x="602250" y="1898225"/>
                <a:ext cx="41850" cy="26900"/>
              </a:xfrm>
              <a:custGeom>
                <a:avLst/>
                <a:gdLst/>
                <a:ahLst/>
                <a:cxnLst/>
                <a:rect l="l" t="t" r="r" b="b"/>
                <a:pathLst>
                  <a:path w="1674" h="1076" extrusionOk="0">
                    <a:moveTo>
                      <a:pt x="1279" y="326"/>
                    </a:moveTo>
                    <a:lnTo>
                      <a:pt x="1279" y="326"/>
                    </a:lnTo>
                    <a:cubicBezTo>
                      <a:pt x="1304" y="347"/>
                      <a:pt x="1306" y="375"/>
                      <a:pt x="1323" y="375"/>
                    </a:cubicBezTo>
                    <a:cubicBezTo>
                      <a:pt x="1323" y="337"/>
                      <a:pt x="1304" y="337"/>
                      <a:pt x="1304" y="337"/>
                    </a:cubicBezTo>
                    <a:cubicBezTo>
                      <a:pt x="1296" y="333"/>
                      <a:pt x="1287" y="329"/>
                      <a:pt x="1279" y="326"/>
                    </a:cubicBezTo>
                    <a:close/>
                    <a:moveTo>
                      <a:pt x="1323" y="375"/>
                    </a:moveTo>
                    <a:cubicBezTo>
                      <a:pt x="1323" y="392"/>
                      <a:pt x="1338" y="395"/>
                      <a:pt x="1355" y="395"/>
                    </a:cubicBezTo>
                    <a:lnTo>
                      <a:pt x="1355" y="395"/>
                    </a:lnTo>
                    <a:cubicBezTo>
                      <a:pt x="1345" y="388"/>
                      <a:pt x="1335" y="381"/>
                      <a:pt x="1323" y="375"/>
                    </a:cubicBezTo>
                    <a:close/>
                    <a:moveTo>
                      <a:pt x="850" y="1"/>
                    </a:moveTo>
                    <a:cubicBezTo>
                      <a:pt x="645" y="1"/>
                      <a:pt x="437" y="50"/>
                      <a:pt x="273" y="142"/>
                    </a:cubicBezTo>
                    <a:cubicBezTo>
                      <a:pt x="98" y="239"/>
                      <a:pt x="0" y="395"/>
                      <a:pt x="0" y="531"/>
                    </a:cubicBezTo>
                    <a:cubicBezTo>
                      <a:pt x="20" y="687"/>
                      <a:pt x="117" y="823"/>
                      <a:pt x="273" y="920"/>
                    </a:cubicBezTo>
                    <a:cubicBezTo>
                      <a:pt x="448" y="1017"/>
                      <a:pt x="642" y="1076"/>
                      <a:pt x="837" y="1076"/>
                    </a:cubicBezTo>
                    <a:cubicBezTo>
                      <a:pt x="1031" y="1076"/>
                      <a:pt x="1245" y="1017"/>
                      <a:pt x="1401" y="920"/>
                    </a:cubicBezTo>
                    <a:cubicBezTo>
                      <a:pt x="1576" y="823"/>
                      <a:pt x="1673" y="687"/>
                      <a:pt x="1673" y="531"/>
                    </a:cubicBezTo>
                    <a:cubicBezTo>
                      <a:pt x="1673" y="434"/>
                      <a:pt x="1615" y="375"/>
                      <a:pt x="1576" y="298"/>
                    </a:cubicBezTo>
                    <a:lnTo>
                      <a:pt x="1421" y="375"/>
                    </a:lnTo>
                    <a:cubicBezTo>
                      <a:pt x="1401" y="375"/>
                      <a:pt x="1362" y="395"/>
                      <a:pt x="1362" y="395"/>
                    </a:cubicBezTo>
                    <a:cubicBezTo>
                      <a:pt x="1360" y="395"/>
                      <a:pt x="1357" y="395"/>
                      <a:pt x="1355" y="395"/>
                    </a:cubicBezTo>
                    <a:lnTo>
                      <a:pt x="1355" y="395"/>
                    </a:lnTo>
                    <a:cubicBezTo>
                      <a:pt x="1412" y="436"/>
                      <a:pt x="1440" y="498"/>
                      <a:pt x="1440" y="531"/>
                    </a:cubicBezTo>
                    <a:cubicBezTo>
                      <a:pt x="1440" y="609"/>
                      <a:pt x="1401" y="648"/>
                      <a:pt x="1304" y="726"/>
                    </a:cubicBezTo>
                    <a:cubicBezTo>
                      <a:pt x="1177" y="803"/>
                      <a:pt x="1012" y="842"/>
                      <a:pt x="851" y="842"/>
                    </a:cubicBezTo>
                    <a:cubicBezTo>
                      <a:pt x="691" y="842"/>
                      <a:pt x="535" y="803"/>
                      <a:pt x="428" y="726"/>
                    </a:cubicBezTo>
                    <a:cubicBezTo>
                      <a:pt x="331" y="687"/>
                      <a:pt x="273" y="609"/>
                      <a:pt x="273" y="531"/>
                    </a:cubicBezTo>
                    <a:cubicBezTo>
                      <a:pt x="273" y="453"/>
                      <a:pt x="331" y="414"/>
                      <a:pt x="428" y="337"/>
                    </a:cubicBezTo>
                    <a:cubicBezTo>
                      <a:pt x="545" y="259"/>
                      <a:pt x="720" y="239"/>
                      <a:pt x="856" y="239"/>
                    </a:cubicBezTo>
                    <a:cubicBezTo>
                      <a:pt x="1021" y="239"/>
                      <a:pt x="1151" y="274"/>
                      <a:pt x="1279" y="326"/>
                    </a:cubicBezTo>
                    <a:lnTo>
                      <a:pt x="1279" y="326"/>
                    </a:lnTo>
                    <a:cubicBezTo>
                      <a:pt x="1275" y="323"/>
                      <a:pt x="1270" y="320"/>
                      <a:pt x="1265" y="317"/>
                    </a:cubicBezTo>
                    <a:cubicBezTo>
                      <a:pt x="1245" y="278"/>
                      <a:pt x="1245" y="200"/>
                      <a:pt x="1323" y="142"/>
                    </a:cubicBezTo>
                    <a:lnTo>
                      <a:pt x="1362" y="123"/>
                    </a:lnTo>
                    <a:cubicBezTo>
                      <a:pt x="1215" y="40"/>
                      <a:pt x="1033" y="1"/>
                      <a:pt x="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2"/>
              <p:cNvSpPr/>
              <p:nvPr/>
            </p:nvSpPr>
            <p:spPr>
              <a:xfrm>
                <a:off x="632875" y="1901275"/>
                <a:ext cx="8800" cy="6825"/>
              </a:xfrm>
              <a:custGeom>
                <a:avLst/>
                <a:gdLst/>
                <a:ahLst/>
                <a:cxnLst/>
                <a:rect l="l" t="t" r="r" b="b"/>
                <a:pathLst>
                  <a:path w="352" h="273" extrusionOk="0">
                    <a:moveTo>
                      <a:pt x="118" y="1"/>
                    </a:moveTo>
                    <a:lnTo>
                      <a:pt x="79" y="20"/>
                    </a:lnTo>
                    <a:cubicBezTo>
                      <a:pt x="20" y="39"/>
                      <a:pt x="1" y="117"/>
                      <a:pt x="59" y="195"/>
                    </a:cubicBezTo>
                    <a:cubicBezTo>
                      <a:pt x="59" y="215"/>
                      <a:pt x="79" y="215"/>
                      <a:pt x="98" y="253"/>
                    </a:cubicBezTo>
                    <a:cubicBezTo>
                      <a:pt x="118" y="253"/>
                      <a:pt x="157" y="273"/>
                      <a:pt x="157" y="273"/>
                    </a:cubicBezTo>
                    <a:cubicBezTo>
                      <a:pt x="176" y="273"/>
                      <a:pt x="196" y="273"/>
                      <a:pt x="196" y="253"/>
                    </a:cubicBezTo>
                    <a:lnTo>
                      <a:pt x="351" y="176"/>
                    </a:lnTo>
                    <a:cubicBezTo>
                      <a:pt x="293" y="117"/>
                      <a:pt x="254" y="78"/>
                      <a:pt x="176" y="20"/>
                    </a:cubicBezTo>
                    <a:cubicBezTo>
                      <a:pt x="176" y="20"/>
                      <a:pt x="157" y="20"/>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2"/>
              <p:cNvSpPr/>
              <p:nvPr/>
            </p:nvSpPr>
            <p:spPr>
              <a:xfrm>
                <a:off x="686400" y="1884200"/>
                <a:ext cx="41350" cy="26350"/>
              </a:xfrm>
              <a:custGeom>
                <a:avLst/>
                <a:gdLst/>
                <a:ahLst/>
                <a:cxnLst/>
                <a:rect l="l" t="t" r="r" b="b"/>
                <a:pathLst>
                  <a:path w="1654" h="1054" extrusionOk="0">
                    <a:moveTo>
                      <a:pt x="1260" y="312"/>
                    </a:moveTo>
                    <a:cubicBezTo>
                      <a:pt x="1273" y="326"/>
                      <a:pt x="1288" y="342"/>
                      <a:pt x="1314" y="349"/>
                    </a:cubicBezTo>
                    <a:lnTo>
                      <a:pt x="1314" y="349"/>
                    </a:lnTo>
                    <a:cubicBezTo>
                      <a:pt x="1300" y="337"/>
                      <a:pt x="1283" y="325"/>
                      <a:pt x="1265" y="314"/>
                    </a:cubicBezTo>
                    <a:cubicBezTo>
                      <a:pt x="1263" y="313"/>
                      <a:pt x="1262" y="312"/>
                      <a:pt x="1260" y="312"/>
                    </a:cubicBezTo>
                    <a:close/>
                    <a:moveTo>
                      <a:pt x="819" y="0"/>
                    </a:moveTo>
                    <a:cubicBezTo>
                      <a:pt x="621" y="0"/>
                      <a:pt x="423" y="39"/>
                      <a:pt x="272" y="119"/>
                    </a:cubicBezTo>
                    <a:cubicBezTo>
                      <a:pt x="97" y="217"/>
                      <a:pt x="0" y="372"/>
                      <a:pt x="0" y="508"/>
                    </a:cubicBezTo>
                    <a:cubicBezTo>
                      <a:pt x="0" y="664"/>
                      <a:pt x="97" y="800"/>
                      <a:pt x="272" y="898"/>
                    </a:cubicBezTo>
                    <a:cubicBezTo>
                      <a:pt x="447" y="995"/>
                      <a:pt x="642" y="1053"/>
                      <a:pt x="837" y="1053"/>
                    </a:cubicBezTo>
                    <a:cubicBezTo>
                      <a:pt x="1031" y="1053"/>
                      <a:pt x="1245" y="995"/>
                      <a:pt x="1381" y="898"/>
                    </a:cubicBezTo>
                    <a:cubicBezTo>
                      <a:pt x="1556" y="800"/>
                      <a:pt x="1654" y="664"/>
                      <a:pt x="1654" y="508"/>
                    </a:cubicBezTo>
                    <a:cubicBezTo>
                      <a:pt x="1654" y="411"/>
                      <a:pt x="1615" y="314"/>
                      <a:pt x="1537" y="256"/>
                    </a:cubicBezTo>
                    <a:lnTo>
                      <a:pt x="1381" y="314"/>
                    </a:lnTo>
                    <a:cubicBezTo>
                      <a:pt x="1381" y="353"/>
                      <a:pt x="1362" y="353"/>
                      <a:pt x="1342" y="353"/>
                    </a:cubicBezTo>
                    <a:cubicBezTo>
                      <a:pt x="1332" y="353"/>
                      <a:pt x="1322" y="351"/>
                      <a:pt x="1314" y="349"/>
                    </a:cubicBezTo>
                    <a:lnTo>
                      <a:pt x="1314" y="349"/>
                    </a:lnTo>
                    <a:cubicBezTo>
                      <a:pt x="1375" y="401"/>
                      <a:pt x="1401" y="461"/>
                      <a:pt x="1401" y="508"/>
                    </a:cubicBezTo>
                    <a:cubicBezTo>
                      <a:pt x="1420" y="586"/>
                      <a:pt x="1362" y="645"/>
                      <a:pt x="1265" y="703"/>
                    </a:cubicBezTo>
                    <a:cubicBezTo>
                      <a:pt x="1148" y="781"/>
                      <a:pt x="983" y="820"/>
                      <a:pt x="820" y="820"/>
                    </a:cubicBezTo>
                    <a:cubicBezTo>
                      <a:pt x="657" y="820"/>
                      <a:pt x="496" y="781"/>
                      <a:pt x="389" y="703"/>
                    </a:cubicBezTo>
                    <a:cubicBezTo>
                      <a:pt x="292" y="664"/>
                      <a:pt x="253" y="586"/>
                      <a:pt x="253" y="508"/>
                    </a:cubicBezTo>
                    <a:cubicBezTo>
                      <a:pt x="253" y="450"/>
                      <a:pt x="292" y="392"/>
                      <a:pt x="389" y="314"/>
                    </a:cubicBezTo>
                    <a:cubicBezTo>
                      <a:pt x="506" y="236"/>
                      <a:pt x="681" y="217"/>
                      <a:pt x="817" y="217"/>
                    </a:cubicBezTo>
                    <a:cubicBezTo>
                      <a:pt x="990" y="217"/>
                      <a:pt x="1144" y="255"/>
                      <a:pt x="1260" y="312"/>
                    </a:cubicBezTo>
                    <a:lnTo>
                      <a:pt x="1260" y="312"/>
                    </a:lnTo>
                    <a:cubicBezTo>
                      <a:pt x="1255" y="305"/>
                      <a:pt x="1250" y="299"/>
                      <a:pt x="1245" y="294"/>
                    </a:cubicBezTo>
                    <a:cubicBezTo>
                      <a:pt x="1226" y="256"/>
                      <a:pt x="1226" y="178"/>
                      <a:pt x="1284" y="119"/>
                    </a:cubicBezTo>
                    <a:lnTo>
                      <a:pt x="1342" y="100"/>
                    </a:lnTo>
                    <a:cubicBezTo>
                      <a:pt x="1192" y="34"/>
                      <a:pt x="1005" y="0"/>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2"/>
              <p:cNvSpPr/>
              <p:nvPr/>
            </p:nvSpPr>
            <p:spPr>
              <a:xfrm>
                <a:off x="717025" y="1886675"/>
                <a:ext cx="7800" cy="5875"/>
              </a:xfrm>
              <a:custGeom>
                <a:avLst/>
                <a:gdLst/>
                <a:ahLst/>
                <a:cxnLst/>
                <a:rect l="l" t="t" r="r" b="b"/>
                <a:pathLst>
                  <a:path w="312" h="235" extrusionOk="0">
                    <a:moveTo>
                      <a:pt x="117" y="1"/>
                    </a:moveTo>
                    <a:lnTo>
                      <a:pt x="59" y="20"/>
                    </a:lnTo>
                    <a:cubicBezTo>
                      <a:pt x="20" y="59"/>
                      <a:pt x="1" y="118"/>
                      <a:pt x="20" y="195"/>
                    </a:cubicBezTo>
                    <a:cubicBezTo>
                      <a:pt x="40" y="234"/>
                      <a:pt x="79" y="234"/>
                      <a:pt x="117" y="234"/>
                    </a:cubicBezTo>
                    <a:cubicBezTo>
                      <a:pt x="137" y="234"/>
                      <a:pt x="156" y="234"/>
                      <a:pt x="156" y="215"/>
                    </a:cubicBezTo>
                    <a:lnTo>
                      <a:pt x="312" y="137"/>
                    </a:lnTo>
                    <a:cubicBezTo>
                      <a:pt x="254" y="98"/>
                      <a:pt x="215" y="59"/>
                      <a:pt x="156" y="20"/>
                    </a:cubicBezTo>
                    <a:cubicBezTo>
                      <a:pt x="137" y="20"/>
                      <a:pt x="117"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2"/>
              <p:cNvSpPr/>
              <p:nvPr/>
            </p:nvSpPr>
            <p:spPr>
              <a:xfrm>
                <a:off x="436400" y="1794550"/>
                <a:ext cx="41350" cy="26500"/>
              </a:xfrm>
              <a:custGeom>
                <a:avLst/>
                <a:gdLst/>
                <a:ahLst/>
                <a:cxnLst/>
                <a:rect l="l" t="t" r="r" b="b"/>
                <a:pathLst>
                  <a:path w="1654" h="1060" extrusionOk="0">
                    <a:moveTo>
                      <a:pt x="856" y="242"/>
                    </a:moveTo>
                    <a:cubicBezTo>
                      <a:pt x="1031" y="242"/>
                      <a:pt x="1167" y="262"/>
                      <a:pt x="1284" y="340"/>
                    </a:cubicBezTo>
                    <a:cubicBezTo>
                      <a:pt x="1381" y="379"/>
                      <a:pt x="1440" y="456"/>
                      <a:pt x="1440" y="534"/>
                    </a:cubicBezTo>
                    <a:cubicBezTo>
                      <a:pt x="1440" y="593"/>
                      <a:pt x="1401" y="670"/>
                      <a:pt x="1304" y="729"/>
                    </a:cubicBezTo>
                    <a:cubicBezTo>
                      <a:pt x="1177" y="797"/>
                      <a:pt x="1012" y="831"/>
                      <a:pt x="851" y="831"/>
                    </a:cubicBezTo>
                    <a:cubicBezTo>
                      <a:pt x="691" y="831"/>
                      <a:pt x="535" y="797"/>
                      <a:pt x="428" y="729"/>
                    </a:cubicBezTo>
                    <a:cubicBezTo>
                      <a:pt x="331" y="670"/>
                      <a:pt x="273" y="593"/>
                      <a:pt x="273" y="534"/>
                    </a:cubicBezTo>
                    <a:cubicBezTo>
                      <a:pt x="273" y="456"/>
                      <a:pt x="331" y="398"/>
                      <a:pt x="428" y="340"/>
                    </a:cubicBezTo>
                    <a:cubicBezTo>
                      <a:pt x="545" y="262"/>
                      <a:pt x="720" y="242"/>
                      <a:pt x="856" y="242"/>
                    </a:cubicBezTo>
                    <a:close/>
                    <a:moveTo>
                      <a:pt x="869" y="1"/>
                    </a:moveTo>
                    <a:cubicBezTo>
                      <a:pt x="657" y="1"/>
                      <a:pt x="442" y="50"/>
                      <a:pt x="273" y="145"/>
                    </a:cubicBezTo>
                    <a:cubicBezTo>
                      <a:pt x="97" y="242"/>
                      <a:pt x="0" y="379"/>
                      <a:pt x="0" y="534"/>
                    </a:cubicBezTo>
                    <a:cubicBezTo>
                      <a:pt x="0" y="670"/>
                      <a:pt x="97" y="826"/>
                      <a:pt x="273" y="923"/>
                    </a:cubicBezTo>
                    <a:cubicBezTo>
                      <a:pt x="448" y="1021"/>
                      <a:pt x="642" y="1059"/>
                      <a:pt x="837" y="1059"/>
                    </a:cubicBezTo>
                    <a:cubicBezTo>
                      <a:pt x="1031" y="1059"/>
                      <a:pt x="1245" y="1021"/>
                      <a:pt x="1401" y="923"/>
                    </a:cubicBezTo>
                    <a:cubicBezTo>
                      <a:pt x="1557" y="826"/>
                      <a:pt x="1654" y="670"/>
                      <a:pt x="1654" y="534"/>
                    </a:cubicBezTo>
                    <a:cubicBezTo>
                      <a:pt x="1654" y="437"/>
                      <a:pt x="1615" y="359"/>
                      <a:pt x="1557" y="262"/>
                    </a:cubicBezTo>
                    <a:lnTo>
                      <a:pt x="1440" y="340"/>
                    </a:lnTo>
                    <a:cubicBezTo>
                      <a:pt x="1440" y="359"/>
                      <a:pt x="1420" y="359"/>
                      <a:pt x="1401" y="359"/>
                    </a:cubicBezTo>
                    <a:cubicBezTo>
                      <a:pt x="1343" y="359"/>
                      <a:pt x="1323" y="340"/>
                      <a:pt x="1304" y="301"/>
                    </a:cubicBezTo>
                    <a:cubicBezTo>
                      <a:pt x="1265" y="262"/>
                      <a:pt x="1265" y="184"/>
                      <a:pt x="1343" y="145"/>
                    </a:cubicBezTo>
                    <a:lnTo>
                      <a:pt x="1362" y="106"/>
                    </a:lnTo>
                    <a:cubicBezTo>
                      <a:pt x="1220" y="35"/>
                      <a:pt x="1046"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2"/>
              <p:cNvSpPr/>
              <p:nvPr/>
            </p:nvSpPr>
            <p:spPr>
              <a:xfrm>
                <a:off x="468000" y="1797200"/>
                <a:ext cx="7325" cy="6350"/>
              </a:xfrm>
              <a:custGeom>
                <a:avLst/>
                <a:gdLst/>
                <a:ahLst/>
                <a:cxnLst/>
                <a:rect l="l" t="t" r="r" b="b"/>
                <a:pathLst>
                  <a:path w="293" h="254" extrusionOk="0">
                    <a:moveTo>
                      <a:pt x="98" y="0"/>
                    </a:moveTo>
                    <a:lnTo>
                      <a:pt x="79" y="39"/>
                    </a:lnTo>
                    <a:cubicBezTo>
                      <a:pt x="20" y="59"/>
                      <a:pt x="1" y="136"/>
                      <a:pt x="20" y="195"/>
                    </a:cubicBezTo>
                    <a:cubicBezTo>
                      <a:pt x="59" y="253"/>
                      <a:pt x="98" y="253"/>
                      <a:pt x="117" y="253"/>
                    </a:cubicBezTo>
                    <a:cubicBezTo>
                      <a:pt x="156" y="253"/>
                      <a:pt x="176" y="253"/>
                      <a:pt x="176" y="214"/>
                    </a:cubicBezTo>
                    <a:lnTo>
                      <a:pt x="293" y="156"/>
                    </a:lnTo>
                    <a:cubicBezTo>
                      <a:pt x="273" y="136"/>
                      <a:pt x="234" y="78"/>
                      <a:pt x="156" y="39"/>
                    </a:cubicBezTo>
                    <a:cubicBezTo>
                      <a:pt x="137" y="39"/>
                      <a:pt x="137"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2"/>
              <p:cNvSpPr/>
              <p:nvPr/>
            </p:nvSpPr>
            <p:spPr>
              <a:xfrm>
                <a:off x="1481600" y="1840475"/>
                <a:ext cx="525" cy="525"/>
              </a:xfrm>
              <a:custGeom>
                <a:avLst/>
                <a:gdLst/>
                <a:ahLst/>
                <a:cxnLst/>
                <a:rect l="l" t="t" r="r" b="b"/>
                <a:pathLst>
                  <a:path w="21" h="21" extrusionOk="0">
                    <a:moveTo>
                      <a:pt x="20" y="1"/>
                    </a:moveTo>
                    <a:cubicBezTo>
                      <a:pt x="1" y="1"/>
                      <a:pt x="1" y="1"/>
                      <a:pt x="1" y="20"/>
                    </a:cubicBezTo>
                    <a:lnTo>
                      <a:pt x="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2"/>
              <p:cNvSpPr/>
              <p:nvPr/>
            </p:nvSpPr>
            <p:spPr>
              <a:xfrm>
                <a:off x="1472375" y="1844850"/>
                <a:ext cx="9250" cy="17550"/>
              </a:xfrm>
              <a:custGeom>
                <a:avLst/>
                <a:gdLst/>
                <a:ahLst/>
                <a:cxnLst/>
                <a:rect l="l" t="t" r="r" b="b"/>
                <a:pathLst>
                  <a:path w="370" h="702" extrusionOk="0">
                    <a:moveTo>
                      <a:pt x="136" y="1"/>
                    </a:moveTo>
                    <a:cubicBezTo>
                      <a:pt x="59" y="79"/>
                      <a:pt x="0" y="156"/>
                      <a:pt x="0" y="273"/>
                    </a:cubicBezTo>
                    <a:cubicBezTo>
                      <a:pt x="0" y="409"/>
                      <a:pt x="98" y="565"/>
                      <a:pt x="273" y="662"/>
                    </a:cubicBezTo>
                    <a:cubicBezTo>
                      <a:pt x="292" y="682"/>
                      <a:pt x="350" y="682"/>
                      <a:pt x="370" y="701"/>
                    </a:cubicBezTo>
                    <a:lnTo>
                      <a:pt x="370" y="429"/>
                    </a:lnTo>
                    <a:cubicBezTo>
                      <a:pt x="292" y="390"/>
                      <a:pt x="253" y="331"/>
                      <a:pt x="253" y="273"/>
                    </a:cubicBezTo>
                    <a:cubicBezTo>
                      <a:pt x="253" y="215"/>
                      <a:pt x="292" y="137"/>
                      <a:pt x="370" y="98"/>
                    </a:cubicBezTo>
                    <a:lnTo>
                      <a:pt x="370" y="40"/>
                    </a:lnTo>
                    <a:cubicBezTo>
                      <a:pt x="350" y="79"/>
                      <a:pt x="331" y="98"/>
                      <a:pt x="292" y="98"/>
                    </a:cubicBezTo>
                    <a:cubicBezTo>
                      <a:pt x="273" y="98"/>
                      <a:pt x="253" y="98"/>
                      <a:pt x="253" y="79"/>
                    </a:cubicBezTo>
                    <a:lnTo>
                      <a:pt x="1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2"/>
              <p:cNvSpPr/>
              <p:nvPr/>
            </p:nvSpPr>
            <p:spPr>
              <a:xfrm>
                <a:off x="1482100" y="1841450"/>
                <a:ext cx="1475" cy="3925"/>
              </a:xfrm>
              <a:custGeom>
                <a:avLst/>
                <a:gdLst/>
                <a:ahLst/>
                <a:cxnLst/>
                <a:rect l="l" t="t" r="r" b="b"/>
                <a:pathLst>
                  <a:path w="59" h="157" extrusionOk="0">
                    <a:moveTo>
                      <a:pt x="0" y="1"/>
                    </a:moveTo>
                    <a:lnTo>
                      <a:pt x="39" y="156"/>
                    </a:lnTo>
                    <a:cubicBezTo>
                      <a:pt x="59" y="117"/>
                      <a:pt x="59" y="5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2"/>
              <p:cNvSpPr/>
              <p:nvPr/>
            </p:nvSpPr>
            <p:spPr>
              <a:xfrm>
                <a:off x="1474800" y="1840475"/>
                <a:ext cx="6825" cy="6350"/>
              </a:xfrm>
              <a:custGeom>
                <a:avLst/>
                <a:gdLst/>
                <a:ahLst/>
                <a:cxnLst/>
                <a:rect l="l" t="t" r="r" b="b"/>
                <a:pathLst>
                  <a:path w="273" h="254" extrusionOk="0">
                    <a:moveTo>
                      <a:pt x="234" y="1"/>
                    </a:moveTo>
                    <a:cubicBezTo>
                      <a:pt x="195" y="1"/>
                      <a:pt x="176" y="20"/>
                      <a:pt x="156" y="20"/>
                    </a:cubicBezTo>
                    <a:cubicBezTo>
                      <a:pt x="78" y="59"/>
                      <a:pt x="39" y="98"/>
                      <a:pt x="1" y="156"/>
                    </a:cubicBezTo>
                    <a:lnTo>
                      <a:pt x="137" y="215"/>
                    </a:lnTo>
                    <a:cubicBezTo>
                      <a:pt x="176" y="254"/>
                      <a:pt x="195" y="254"/>
                      <a:pt x="195" y="254"/>
                    </a:cubicBezTo>
                    <a:cubicBezTo>
                      <a:pt x="234" y="254"/>
                      <a:pt x="253" y="215"/>
                      <a:pt x="273" y="195"/>
                    </a:cubicBezTo>
                    <a:lnTo>
                      <a:pt x="273" y="20"/>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2"/>
              <p:cNvSpPr/>
              <p:nvPr/>
            </p:nvSpPr>
            <p:spPr>
              <a:xfrm>
                <a:off x="365375" y="1242975"/>
                <a:ext cx="41375" cy="26525"/>
              </a:xfrm>
              <a:custGeom>
                <a:avLst/>
                <a:gdLst/>
                <a:ahLst/>
                <a:cxnLst/>
                <a:rect l="l" t="t" r="r" b="b"/>
                <a:pathLst>
                  <a:path w="1655" h="1061" extrusionOk="0">
                    <a:moveTo>
                      <a:pt x="837" y="204"/>
                    </a:moveTo>
                    <a:cubicBezTo>
                      <a:pt x="993" y="204"/>
                      <a:pt x="1149" y="243"/>
                      <a:pt x="1265" y="321"/>
                    </a:cubicBezTo>
                    <a:cubicBezTo>
                      <a:pt x="1363" y="360"/>
                      <a:pt x="1421" y="438"/>
                      <a:pt x="1421" y="516"/>
                    </a:cubicBezTo>
                    <a:cubicBezTo>
                      <a:pt x="1421" y="574"/>
                      <a:pt x="1363" y="632"/>
                      <a:pt x="1265" y="710"/>
                    </a:cubicBezTo>
                    <a:cubicBezTo>
                      <a:pt x="1149" y="778"/>
                      <a:pt x="993" y="812"/>
                      <a:pt x="835" y="812"/>
                    </a:cubicBezTo>
                    <a:cubicBezTo>
                      <a:pt x="677" y="812"/>
                      <a:pt x="516" y="778"/>
                      <a:pt x="390" y="710"/>
                    </a:cubicBezTo>
                    <a:cubicBezTo>
                      <a:pt x="293" y="652"/>
                      <a:pt x="254" y="574"/>
                      <a:pt x="254" y="516"/>
                    </a:cubicBezTo>
                    <a:cubicBezTo>
                      <a:pt x="254" y="438"/>
                      <a:pt x="293" y="380"/>
                      <a:pt x="390" y="321"/>
                    </a:cubicBezTo>
                    <a:cubicBezTo>
                      <a:pt x="507" y="243"/>
                      <a:pt x="682" y="204"/>
                      <a:pt x="837" y="204"/>
                    </a:cubicBezTo>
                    <a:close/>
                    <a:moveTo>
                      <a:pt x="828" y="0"/>
                    </a:moveTo>
                    <a:cubicBezTo>
                      <a:pt x="628" y="0"/>
                      <a:pt x="429" y="49"/>
                      <a:pt x="273" y="146"/>
                    </a:cubicBezTo>
                    <a:cubicBezTo>
                      <a:pt x="98" y="243"/>
                      <a:pt x="1" y="380"/>
                      <a:pt x="1" y="535"/>
                    </a:cubicBezTo>
                    <a:cubicBezTo>
                      <a:pt x="1" y="671"/>
                      <a:pt x="98" y="827"/>
                      <a:pt x="273" y="924"/>
                    </a:cubicBezTo>
                    <a:cubicBezTo>
                      <a:pt x="448" y="1022"/>
                      <a:pt x="643" y="1060"/>
                      <a:pt x="837" y="1060"/>
                    </a:cubicBezTo>
                    <a:cubicBezTo>
                      <a:pt x="993" y="1060"/>
                      <a:pt x="1168" y="1022"/>
                      <a:pt x="1343" y="963"/>
                    </a:cubicBezTo>
                    <a:cubicBezTo>
                      <a:pt x="1265" y="924"/>
                      <a:pt x="1246" y="846"/>
                      <a:pt x="1265" y="769"/>
                    </a:cubicBezTo>
                    <a:cubicBezTo>
                      <a:pt x="1280" y="740"/>
                      <a:pt x="1325" y="722"/>
                      <a:pt x="1379" y="722"/>
                    </a:cubicBezTo>
                    <a:cubicBezTo>
                      <a:pt x="1399" y="722"/>
                      <a:pt x="1420" y="724"/>
                      <a:pt x="1440" y="730"/>
                    </a:cubicBezTo>
                    <a:lnTo>
                      <a:pt x="1538" y="808"/>
                    </a:lnTo>
                    <a:cubicBezTo>
                      <a:pt x="1616" y="730"/>
                      <a:pt x="1654" y="632"/>
                      <a:pt x="1654" y="535"/>
                    </a:cubicBezTo>
                    <a:cubicBezTo>
                      <a:pt x="1654" y="380"/>
                      <a:pt x="1557" y="243"/>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2"/>
              <p:cNvSpPr/>
              <p:nvPr/>
            </p:nvSpPr>
            <p:spPr>
              <a:xfrm>
                <a:off x="397000" y="1260925"/>
                <a:ext cx="7325" cy="5650"/>
              </a:xfrm>
              <a:custGeom>
                <a:avLst/>
                <a:gdLst/>
                <a:ahLst/>
                <a:cxnLst/>
                <a:rect l="l" t="t" r="r" b="b"/>
                <a:pathLst>
                  <a:path w="293" h="226" extrusionOk="0">
                    <a:moveTo>
                      <a:pt x="139" y="0"/>
                    </a:moveTo>
                    <a:cubicBezTo>
                      <a:pt x="102" y="0"/>
                      <a:pt x="57" y="14"/>
                      <a:pt x="20" y="51"/>
                    </a:cubicBezTo>
                    <a:cubicBezTo>
                      <a:pt x="0" y="109"/>
                      <a:pt x="0" y="167"/>
                      <a:pt x="78" y="226"/>
                    </a:cubicBezTo>
                    <a:cubicBezTo>
                      <a:pt x="98" y="226"/>
                      <a:pt x="117" y="206"/>
                      <a:pt x="156" y="206"/>
                    </a:cubicBezTo>
                    <a:cubicBezTo>
                      <a:pt x="195" y="187"/>
                      <a:pt x="253" y="128"/>
                      <a:pt x="292" y="90"/>
                    </a:cubicBezTo>
                    <a:lnTo>
                      <a:pt x="195" y="12"/>
                    </a:lnTo>
                    <a:cubicBezTo>
                      <a:pt x="181" y="5"/>
                      <a:pt x="16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2"/>
              <p:cNvSpPr/>
              <p:nvPr/>
            </p:nvSpPr>
            <p:spPr>
              <a:xfrm>
                <a:off x="357600" y="1172450"/>
                <a:ext cx="35050" cy="27500"/>
              </a:xfrm>
              <a:custGeom>
                <a:avLst/>
                <a:gdLst/>
                <a:ahLst/>
                <a:cxnLst/>
                <a:rect l="l" t="t" r="r" b="b"/>
                <a:pathLst>
                  <a:path w="1402" h="1100" extrusionOk="0">
                    <a:moveTo>
                      <a:pt x="577" y="0"/>
                    </a:moveTo>
                    <a:cubicBezTo>
                      <a:pt x="375" y="0"/>
                      <a:pt x="176" y="49"/>
                      <a:pt x="20" y="146"/>
                    </a:cubicBezTo>
                    <a:cubicBezTo>
                      <a:pt x="0" y="146"/>
                      <a:pt x="0" y="166"/>
                      <a:pt x="0" y="166"/>
                    </a:cubicBezTo>
                    <a:lnTo>
                      <a:pt x="0" y="555"/>
                    </a:lnTo>
                    <a:cubicBezTo>
                      <a:pt x="0" y="477"/>
                      <a:pt x="39" y="438"/>
                      <a:pt x="137" y="360"/>
                    </a:cubicBezTo>
                    <a:cubicBezTo>
                      <a:pt x="273" y="282"/>
                      <a:pt x="428" y="263"/>
                      <a:pt x="584" y="263"/>
                    </a:cubicBezTo>
                    <a:cubicBezTo>
                      <a:pt x="759" y="263"/>
                      <a:pt x="895" y="282"/>
                      <a:pt x="1012" y="360"/>
                    </a:cubicBezTo>
                    <a:cubicBezTo>
                      <a:pt x="1109" y="418"/>
                      <a:pt x="1168" y="477"/>
                      <a:pt x="1168" y="555"/>
                    </a:cubicBezTo>
                    <a:cubicBezTo>
                      <a:pt x="1168" y="632"/>
                      <a:pt x="1109" y="671"/>
                      <a:pt x="1012" y="749"/>
                    </a:cubicBezTo>
                    <a:cubicBezTo>
                      <a:pt x="895" y="827"/>
                      <a:pt x="730" y="866"/>
                      <a:pt x="567" y="866"/>
                    </a:cubicBezTo>
                    <a:cubicBezTo>
                      <a:pt x="404" y="866"/>
                      <a:pt x="244" y="827"/>
                      <a:pt x="137" y="749"/>
                    </a:cubicBezTo>
                    <a:cubicBezTo>
                      <a:pt x="39" y="710"/>
                      <a:pt x="0" y="632"/>
                      <a:pt x="0" y="555"/>
                    </a:cubicBezTo>
                    <a:lnTo>
                      <a:pt x="0" y="924"/>
                    </a:lnTo>
                    <a:lnTo>
                      <a:pt x="20" y="944"/>
                    </a:lnTo>
                    <a:cubicBezTo>
                      <a:pt x="176" y="1041"/>
                      <a:pt x="390" y="1099"/>
                      <a:pt x="584" y="1099"/>
                    </a:cubicBezTo>
                    <a:cubicBezTo>
                      <a:pt x="759" y="1099"/>
                      <a:pt x="954" y="1041"/>
                      <a:pt x="1090" y="963"/>
                    </a:cubicBezTo>
                    <a:cubicBezTo>
                      <a:pt x="1051" y="944"/>
                      <a:pt x="1012" y="866"/>
                      <a:pt x="1051" y="808"/>
                    </a:cubicBezTo>
                    <a:cubicBezTo>
                      <a:pt x="1066" y="764"/>
                      <a:pt x="1113" y="742"/>
                      <a:pt x="1160" y="742"/>
                    </a:cubicBezTo>
                    <a:cubicBezTo>
                      <a:pt x="1176" y="742"/>
                      <a:pt x="1192" y="744"/>
                      <a:pt x="1207" y="749"/>
                    </a:cubicBezTo>
                    <a:lnTo>
                      <a:pt x="1284" y="808"/>
                    </a:lnTo>
                    <a:cubicBezTo>
                      <a:pt x="1362" y="730"/>
                      <a:pt x="1401" y="632"/>
                      <a:pt x="1401" y="535"/>
                    </a:cubicBezTo>
                    <a:cubicBezTo>
                      <a:pt x="1401" y="380"/>
                      <a:pt x="1304" y="243"/>
                      <a:pt x="1148" y="146"/>
                    </a:cubicBezTo>
                    <a:cubicBezTo>
                      <a:pt x="983" y="49"/>
                      <a:pt x="779" y="0"/>
                      <a:pt x="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2"/>
              <p:cNvSpPr/>
              <p:nvPr/>
            </p:nvSpPr>
            <p:spPr>
              <a:xfrm>
                <a:off x="383875" y="1191400"/>
                <a:ext cx="7300" cy="5625"/>
              </a:xfrm>
              <a:custGeom>
                <a:avLst/>
                <a:gdLst/>
                <a:ahLst/>
                <a:cxnLst/>
                <a:rect l="l" t="t" r="r" b="b"/>
                <a:pathLst>
                  <a:path w="292" h="225" extrusionOk="0">
                    <a:moveTo>
                      <a:pt x="101" y="0"/>
                    </a:moveTo>
                    <a:cubicBezTo>
                      <a:pt x="60" y="0"/>
                      <a:pt x="30" y="25"/>
                      <a:pt x="19" y="69"/>
                    </a:cubicBezTo>
                    <a:cubicBezTo>
                      <a:pt x="0" y="108"/>
                      <a:pt x="0" y="186"/>
                      <a:pt x="58" y="225"/>
                    </a:cubicBezTo>
                    <a:cubicBezTo>
                      <a:pt x="97" y="225"/>
                      <a:pt x="97" y="205"/>
                      <a:pt x="117" y="205"/>
                    </a:cubicBezTo>
                    <a:cubicBezTo>
                      <a:pt x="195" y="166"/>
                      <a:pt x="233" y="127"/>
                      <a:pt x="292" y="88"/>
                    </a:cubicBezTo>
                    <a:lnTo>
                      <a:pt x="214" y="50"/>
                    </a:lnTo>
                    <a:cubicBezTo>
                      <a:pt x="171" y="15"/>
                      <a:pt x="132"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2"/>
              <p:cNvSpPr/>
              <p:nvPr/>
            </p:nvSpPr>
            <p:spPr>
              <a:xfrm>
                <a:off x="394075" y="1103875"/>
                <a:ext cx="41375" cy="26525"/>
              </a:xfrm>
              <a:custGeom>
                <a:avLst/>
                <a:gdLst/>
                <a:ahLst/>
                <a:cxnLst/>
                <a:rect l="l" t="t" r="r" b="b"/>
                <a:pathLst>
                  <a:path w="1655" h="1061" extrusionOk="0">
                    <a:moveTo>
                      <a:pt x="1303" y="714"/>
                    </a:moveTo>
                    <a:cubicBezTo>
                      <a:pt x="1269" y="719"/>
                      <a:pt x="1240" y="738"/>
                      <a:pt x="1217" y="759"/>
                    </a:cubicBezTo>
                    <a:lnTo>
                      <a:pt x="1217" y="759"/>
                    </a:lnTo>
                    <a:cubicBezTo>
                      <a:pt x="1241" y="750"/>
                      <a:pt x="1263" y="740"/>
                      <a:pt x="1285" y="730"/>
                    </a:cubicBezTo>
                    <a:cubicBezTo>
                      <a:pt x="1291" y="724"/>
                      <a:pt x="1297" y="719"/>
                      <a:pt x="1303" y="714"/>
                    </a:cubicBezTo>
                    <a:close/>
                    <a:moveTo>
                      <a:pt x="827"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lnTo>
                      <a:pt x="1265" y="944"/>
                    </a:lnTo>
                    <a:cubicBezTo>
                      <a:pt x="1207" y="924"/>
                      <a:pt x="1187" y="846"/>
                      <a:pt x="1207" y="768"/>
                    </a:cubicBezTo>
                    <a:cubicBezTo>
                      <a:pt x="1210" y="765"/>
                      <a:pt x="1214" y="762"/>
                      <a:pt x="1217" y="759"/>
                    </a:cubicBezTo>
                    <a:lnTo>
                      <a:pt x="1217" y="759"/>
                    </a:lnTo>
                    <a:cubicBezTo>
                      <a:pt x="1111" y="798"/>
                      <a:pt x="983" y="817"/>
                      <a:pt x="854" y="817"/>
                    </a:cubicBezTo>
                    <a:cubicBezTo>
                      <a:pt x="696" y="817"/>
                      <a:pt x="536" y="788"/>
                      <a:pt x="409" y="730"/>
                    </a:cubicBezTo>
                    <a:cubicBezTo>
                      <a:pt x="312" y="671"/>
                      <a:pt x="273" y="593"/>
                      <a:pt x="273" y="516"/>
                    </a:cubicBezTo>
                    <a:cubicBezTo>
                      <a:pt x="273" y="457"/>
                      <a:pt x="312" y="399"/>
                      <a:pt x="409" y="321"/>
                    </a:cubicBezTo>
                    <a:cubicBezTo>
                      <a:pt x="526" y="263"/>
                      <a:pt x="701" y="224"/>
                      <a:pt x="837" y="224"/>
                    </a:cubicBezTo>
                    <a:cubicBezTo>
                      <a:pt x="1012" y="224"/>
                      <a:pt x="1168" y="263"/>
                      <a:pt x="1285" y="321"/>
                    </a:cubicBezTo>
                    <a:cubicBezTo>
                      <a:pt x="1382" y="379"/>
                      <a:pt x="1421" y="457"/>
                      <a:pt x="1421" y="516"/>
                    </a:cubicBezTo>
                    <a:cubicBezTo>
                      <a:pt x="1421" y="588"/>
                      <a:pt x="1387" y="644"/>
                      <a:pt x="1303" y="714"/>
                    </a:cubicBezTo>
                    <a:lnTo>
                      <a:pt x="1303" y="714"/>
                    </a:lnTo>
                    <a:cubicBezTo>
                      <a:pt x="1308" y="714"/>
                      <a:pt x="1313" y="713"/>
                      <a:pt x="1319" y="713"/>
                    </a:cubicBezTo>
                    <a:cubicBezTo>
                      <a:pt x="1338" y="713"/>
                      <a:pt x="1359" y="718"/>
                      <a:pt x="1382" y="730"/>
                    </a:cubicBezTo>
                    <a:lnTo>
                      <a:pt x="1538" y="827"/>
                    </a:lnTo>
                    <a:cubicBezTo>
                      <a:pt x="1596" y="749"/>
                      <a:pt x="1654" y="632"/>
                      <a:pt x="1654" y="535"/>
                    </a:cubicBezTo>
                    <a:cubicBezTo>
                      <a:pt x="1654" y="379"/>
                      <a:pt x="1557" y="243"/>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2"/>
              <p:cNvSpPr/>
              <p:nvPr/>
            </p:nvSpPr>
            <p:spPr>
              <a:xfrm>
                <a:off x="424225" y="1121475"/>
                <a:ext cx="8775" cy="6500"/>
              </a:xfrm>
              <a:custGeom>
                <a:avLst/>
                <a:gdLst/>
                <a:ahLst/>
                <a:cxnLst/>
                <a:rect l="l" t="t" r="r" b="b"/>
                <a:pathLst>
                  <a:path w="351" h="260" extrusionOk="0">
                    <a:moveTo>
                      <a:pt x="133" y="0"/>
                    </a:moveTo>
                    <a:cubicBezTo>
                      <a:pt x="99" y="0"/>
                      <a:pt x="63" y="19"/>
                      <a:pt x="40" y="64"/>
                    </a:cubicBezTo>
                    <a:cubicBezTo>
                      <a:pt x="1" y="103"/>
                      <a:pt x="1" y="181"/>
                      <a:pt x="79" y="240"/>
                    </a:cubicBezTo>
                    <a:lnTo>
                      <a:pt x="137" y="259"/>
                    </a:lnTo>
                    <a:cubicBezTo>
                      <a:pt x="156" y="240"/>
                      <a:pt x="195" y="240"/>
                      <a:pt x="234" y="201"/>
                    </a:cubicBezTo>
                    <a:cubicBezTo>
                      <a:pt x="254" y="181"/>
                      <a:pt x="293" y="162"/>
                      <a:pt x="351" y="123"/>
                    </a:cubicBezTo>
                    <a:lnTo>
                      <a:pt x="195" y="26"/>
                    </a:lnTo>
                    <a:cubicBezTo>
                      <a:pt x="179" y="9"/>
                      <a:pt x="156"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2"/>
              <p:cNvSpPr/>
              <p:nvPr/>
            </p:nvSpPr>
            <p:spPr>
              <a:xfrm>
                <a:off x="368300" y="994425"/>
                <a:ext cx="41375" cy="26525"/>
              </a:xfrm>
              <a:custGeom>
                <a:avLst/>
                <a:gdLst/>
                <a:ahLst/>
                <a:cxnLst/>
                <a:rect l="l" t="t" r="r" b="b"/>
                <a:pathLst>
                  <a:path w="1655" h="1061" extrusionOk="0">
                    <a:moveTo>
                      <a:pt x="818" y="244"/>
                    </a:moveTo>
                    <a:cubicBezTo>
                      <a:pt x="954" y="244"/>
                      <a:pt x="1129" y="263"/>
                      <a:pt x="1246" y="341"/>
                    </a:cubicBezTo>
                    <a:cubicBezTo>
                      <a:pt x="1343" y="380"/>
                      <a:pt x="1382" y="458"/>
                      <a:pt x="1382" y="536"/>
                    </a:cubicBezTo>
                    <a:cubicBezTo>
                      <a:pt x="1382" y="594"/>
                      <a:pt x="1343" y="652"/>
                      <a:pt x="1246" y="730"/>
                    </a:cubicBezTo>
                    <a:cubicBezTo>
                      <a:pt x="1139" y="798"/>
                      <a:pt x="983" y="832"/>
                      <a:pt x="822" y="832"/>
                    </a:cubicBezTo>
                    <a:cubicBezTo>
                      <a:pt x="662" y="832"/>
                      <a:pt x="497" y="798"/>
                      <a:pt x="370" y="730"/>
                    </a:cubicBezTo>
                    <a:cubicBezTo>
                      <a:pt x="273" y="672"/>
                      <a:pt x="234" y="594"/>
                      <a:pt x="234" y="536"/>
                    </a:cubicBezTo>
                    <a:cubicBezTo>
                      <a:pt x="234" y="458"/>
                      <a:pt x="273" y="399"/>
                      <a:pt x="370" y="341"/>
                    </a:cubicBezTo>
                    <a:cubicBezTo>
                      <a:pt x="487" y="263"/>
                      <a:pt x="662" y="244"/>
                      <a:pt x="818" y="244"/>
                    </a:cubicBezTo>
                    <a:close/>
                    <a:moveTo>
                      <a:pt x="830" y="1"/>
                    </a:moveTo>
                    <a:cubicBezTo>
                      <a:pt x="628" y="1"/>
                      <a:pt x="428" y="49"/>
                      <a:pt x="273" y="147"/>
                    </a:cubicBezTo>
                    <a:cubicBezTo>
                      <a:pt x="98" y="244"/>
                      <a:pt x="0" y="380"/>
                      <a:pt x="0" y="536"/>
                    </a:cubicBezTo>
                    <a:cubicBezTo>
                      <a:pt x="0" y="672"/>
                      <a:pt x="98" y="827"/>
                      <a:pt x="273" y="925"/>
                    </a:cubicBezTo>
                    <a:cubicBezTo>
                      <a:pt x="448" y="1022"/>
                      <a:pt x="642" y="1061"/>
                      <a:pt x="837" y="1061"/>
                    </a:cubicBezTo>
                    <a:cubicBezTo>
                      <a:pt x="973" y="1061"/>
                      <a:pt x="1129" y="1041"/>
                      <a:pt x="1265" y="983"/>
                    </a:cubicBezTo>
                    <a:lnTo>
                      <a:pt x="1226" y="964"/>
                    </a:lnTo>
                    <a:cubicBezTo>
                      <a:pt x="1148" y="944"/>
                      <a:pt x="1129" y="866"/>
                      <a:pt x="1168" y="789"/>
                    </a:cubicBezTo>
                    <a:cubicBezTo>
                      <a:pt x="1196" y="760"/>
                      <a:pt x="1235" y="742"/>
                      <a:pt x="1285" y="742"/>
                    </a:cubicBezTo>
                    <a:cubicBezTo>
                      <a:pt x="1303" y="742"/>
                      <a:pt x="1322" y="744"/>
                      <a:pt x="1343" y="750"/>
                    </a:cubicBezTo>
                    <a:lnTo>
                      <a:pt x="1518" y="847"/>
                    </a:lnTo>
                    <a:cubicBezTo>
                      <a:pt x="1615" y="750"/>
                      <a:pt x="1654" y="652"/>
                      <a:pt x="1654" y="536"/>
                    </a:cubicBezTo>
                    <a:cubicBezTo>
                      <a:pt x="1654" y="380"/>
                      <a:pt x="1557" y="244"/>
                      <a:pt x="1401" y="147"/>
                    </a:cubicBezTo>
                    <a:cubicBezTo>
                      <a:pt x="1236" y="49"/>
                      <a:pt x="1032" y="1"/>
                      <a:pt x="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2"/>
              <p:cNvSpPr/>
              <p:nvPr/>
            </p:nvSpPr>
            <p:spPr>
              <a:xfrm>
                <a:off x="396500" y="1012875"/>
                <a:ext cx="9275" cy="6150"/>
              </a:xfrm>
              <a:custGeom>
                <a:avLst/>
                <a:gdLst/>
                <a:ahLst/>
                <a:cxnLst/>
                <a:rect l="l" t="t" r="r" b="b"/>
                <a:pathLst>
                  <a:path w="371" h="246" extrusionOk="0">
                    <a:moveTo>
                      <a:pt x="131" y="0"/>
                    </a:moveTo>
                    <a:cubicBezTo>
                      <a:pt x="94" y="0"/>
                      <a:pt x="57" y="14"/>
                      <a:pt x="20" y="51"/>
                    </a:cubicBezTo>
                    <a:cubicBezTo>
                      <a:pt x="1" y="109"/>
                      <a:pt x="1" y="187"/>
                      <a:pt x="79" y="226"/>
                    </a:cubicBezTo>
                    <a:lnTo>
                      <a:pt x="118" y="245"/>
                    </a:lnTo>
                    <a:cubicBezTo>
                      <a:pt x="176" y="226"/>
                      <a:pt x="215" y="206"/>
                      <a:pt x="234" y="187"/>
                    </a:cubicBezTo>
                    <a:cubicBezTo>
                      <a:pt x="293" y="148"/>
                      <a:pt x="332" y="128"/>
                      <a:pt x="371" y="109"/>
                    </a:cubicBezTo>
                    <a:lnTo>
                      <a:pt x="195" y="12"/>
                    </a:lnTo>
                    <a:cubicBezTo>
                      <a:pt x="174" y="5"/>
                      <a:pt x="153"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2"/>
              <p:cNvSpPr/>
              <p:nvPr/>
            </p:nvSpPr>
            <p:spPr>
              <a:xfrm>
                <a:off x="450000" y="1010475"/>
                <a:ext cx="41375" cy="27025"/>
              </a:xfrm>
              <a:custGeom>
                <a:avLst/>
                <a:gdLst/>
                <a:ahLst/>
                <a:cxnLst/>
                <a:rect l="l" t="t" r="r" b="b"/>
                <a:pathLst>
                  <a:path w="1655" h="1081" extrusionOk="0">
                    <a:moveTo>
                      <a:pt x="799" y="244"/>
                    </a:moveTo>
                    <a:cubicBezTo>
                      <a:pt x="974" y="244"/>
                      <a:pt x="1110" y="283"/>
                      <a:pt x="1227" y="341"/>
                    </a:cubicBezTo>
                    <a:cubicBezTo>
                      <a:pt x="1324" y="399"/>
                      <a:pt x="1382" y="477"/>
                      <a:pt x="1382" y="536"/>
                    </a:cubicBezTo>
                    <a:cubicBezTo>
                      <a:pt x="1382" y="613"/>
                      <a:pt x="1324" y="672"/>
                      <a:pt x="1227" y="730"/>
                    </a:cubicBezTo>
                    <a:cubicBezTo>
                      <a:pt x="1110" y="808"/>
                      <a:pt x="954" y="847"/>
                      <a:pt x="799" y="847"/>
                    </a:cubicBezTo>
                    <a:cubicBezTo>
                      <a:pt x="643" y="847"/>
                      <a:pt x="487" y="808"/>
                      <a:pt x="371" y="730"/>
                    </a:cubicBezTo>
                    <a:cubicBezTo>
                      <a:pt x="273" y="691"/>
                      <a:pt x="215" y="613"/>
                      <a:pt x="215" y="536"/>
                    </a:cubicBezTo>
                    <a:cubicBezTo>
                      <a:pt x="215" y="477"/>
                      <a:pt x="273" y="419"/>
                      <a:pt x="371" y="341"/>
                    </a:cubicBezTo>
                    <a:cubicBezTo>
                      <a:pt x="487" y="283"/>
                      <a:pt x="662" y="244"/>
                      <a:pt x="799" y="244"/>
                    </a:cubicBezTo>
                    <a:close/>
                    <a:moveTo>
                      <a:pt x="828" y="1"/>
                    </a:moveTo>
                    <a:cubicBezTo>
                      <a:pt x="628" y="1"/>
                      <a:pt x="429" y="49"/>
                      <a:pt x="273" y="147"/>
                    </a:cubicBezTo>
                    <a:cubicBezTo>
                      <a:pt x="98" y="244"/>
                      <a:pt x="1" y="399"/>
                      <a:pt x="1" y="536"/>
                    </a:cubicBezTo>
                    <a:cubicBezTo>
                      <a:pt x="1" y="691"/>
                      <a:pt x="98" y="827"/>
                      <a:pt x="273" y="925"/>
                    </a:cubicBezTo>
                    <a:cubicBezTo>
                      <a:pt x="429" y="1022"/>
                      <a:pt x="623" y="1080"/>
                      <a:pt x="818" y="1080"/>
                    </a:cubicBezTo>
                    <a:cubicBezTo>
                      <a:pt x="993" y="1080"/>
                      <a:pt x="1168" y="1061"/>
                      <a:pt x="1285" y="983"/>
                    </a:cubicBezTo>
                    <a:lnTo>
                      <a:pt x="1265" y="964"/>
                    </a:lnTo>
                    <a:cubicBezTo>
                      <a:pt x="1188" y="964"/>
                      <a:pt x="1168" y="886"/>
                      <a:pt x="1188" y="808"/>
                    </a:cubicBezTo>
                    <a:cubicBezTo>
                      <a:pt x="1201" y="781"/>
                      <a:pt x="1244" y="753"/>
                      <a:pt x="1296" y="753"/>
                    </a:cubicBezTo>
                    <a:cubicBezTo>
                      <a:pt x="1317" y="753"/>
                      <a:pt x="1340" y="758"/>
                      <a:pt x="1363" y="769"/>
                    </a:cubicBezTo>
                    <a:lnTo>
                      <a:pt x="1499" y="827"/>
                    </a:lnTo>
                    <a:cubicBezTo>
                      <a:pt x="1596" y="730"/>
                      <a:pt x="1655" y="633"/>
                      <a:pt x="1655" y="536"/>
                    </a:cubicBezTo>
                    <a:cubicBezTo>
                      <a:pt x="1655" y="399"/>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2"/>
              <p:cNvSpPr/>
              <p:nvPr/>
            </p:nvSpPr>
            <p:spPr>
              <a:xfrm>
                <a:off x="479200" y="1029875"/>
                <a:ext cx="8275" cy="6175"/>
              </a:xfrm>
              <a:custGeom>
                <a:avLst/>
                <a:gdLst/>
                <a:ahLst/>
                <a:cxnLst/>
                <a:rect l="l" t="t" r="r" b="b"/>
                <a:pathLst>
                  <a:path w="331" h="247" extrusionOk="0">
                    <a:moveTo>
                      <a:pt x="131" y="1"/>
                    </a:moveTo>
                    <a:cubicBezTo>
                      <a:pt x="94" y="1"/>
                      <a:pt x="57" y="14"/>
                      <a:pt x="20" y="51"/>
                    </a:cubicBezTo>
                    <a:cubicBezTo>
                      <a:pt x="0" y="110"/>
                      <a:pt x="0" y="188"/>
                      <a:pt x="78" y="227"/>
                    </a:cubicBezTo>
                    <a:lnTo>
                      <a:pt x="97" y="246"/>
                    </a:lnTo>
                    <a:cubicBezTo>
                      <a:pt x="117" y="227"/>
                      <a:pt x="175" y="227"/>
                      <a:pt x="195" y="207"/>
                    </a:cubicBezTo>
                    <a:cubicBezTo>
                      <a:pt x="234" y="149"/>
                      <a:pt x="292" y="110"/>
                      <a:pt x="331" y="71"/>
                    </a:cubicBezTo>
                    <a:lnTo>
                      <a:pt x="195" y="13"/>
                    </a:lnTo>
                    <a:cubicBezTo>
                      <a:pt x="173" y="5"/>
                      <a:pt x="152"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2"/>
              <p:cNvSpPr/>
              <p:nvPr/>
            </p:nvSpPr>
            <p:spPr>
              <a:xfrm>
                <a:off x="357125" y="911500"/>
                <a:ext cx="2450" cy="12175"/>
              </a:xfrm>
              <a:custGeom>
                <a:avLst/>
                <a:gdLst/>
                <a:ahLst/>
                <a:cxnLst/>
                <a:rect l="l" t="t" r="r" b="b"/>
                <a:pathLst>
                  <a:path w="98" h="487" extrusionOk="0">
                    <a:moveTo>
                      <a:pt x="0" y="1"/>
                    </a:moveTo>
                    <a:lnTo>
                      <a:pt x="0" y="487"/>
                    </a:lnTo>
                    <a:cubicBezTo>
                      <a:pt x="58" y="409"/>
                      <a:pt x="97" y="351"/>
                      <a:pt x="97" y="253"/>
                    </a:cubicBezTo>
                    <a:cubicBezTo>
                      <a:pt x="97" y="156"/>
                      <a:pt x="58" y="7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2"/>
              <p:cNvSpPr/>
              <p:nvPr/>
            </p:nvSpPr>
            <p:spPr>
              <a:xfrm>
                <a:off x="445625" y="946275"/>
                <a:ext cx="41375" cy="26525"/>
              </a:xfrm>
              <a:custGeom>
                <a:avLst/>
                <a:gdLst/>
                <a:ahLst/>
                <a:cxnLst/>
                <a:rect l="l" t="t" r="r" b="b"/>
                <a:pathLst>
                  <a:path w="1655" h="1061" extrusionOk="0">
                    <a:moveTo>
                      <a:pt x="798" y="263"/>
                    </a:moveTo>
                    <a:cubicBezTo>
                      <a:pt x="974" y="263"/>
                      <a:pt x="1129" y="283"/>
                      <a:pt x="1246" y="361"/>
                    </a:cubicBezTo>
                    <a:cubicBezTo>
                      <a:pt x="1343" y="419"/>
                      <a:pt x="1382" y="477"/>
                      <a:pt x="1382" y="555"/>
                    </a:cubicBezTo>
                    <a:cubicBezTo>
                      <a:pt x="1382" y="633"/>
                      <a:pt x="1343" y="672"/>
                      <a:pt x="1246" y="750"/>
                    </a:cubicBezTo>
                    <a:cubicBezTo>
                      <a:pt x="1139" y="827"/>
                      <a:pt x="978" y="866"/>
                      <a:pt x="815" y="866"/>
                    </a:cubicBezTo>
                    <a:cubicBezTo>
                      <a:pt x="653" y="866"/>
                      <a:pt x="487" y="827"/>
                      <a:pt x="370" y="750"/>
                    </a:cubicBezTo>
                    <a:cubicBezTo>
                      <a:pt x="273" y="711"/>
                      <a:pt x="215" y="633"/>
                      <a:pt x="215" y="555"/>
                    </a:cubicBezTo>
                    <a:cubicBezTo>
                      <a:pt x="215" y="477"/>
                      <a:pt x="273" y="438"/>
                      <a:pt x="370" y="361"/>
                    </a:cubicBezTo>
                    <a:cubicBezTo>
                      <a:pt x="487" y="283"/>
                      <a:pt x="662" y="263"/>
                      <a:pt x="798" y="263"/>
                    </a:cubicBezTo>
                    <a:close/>
                    <a:moveTo>
                      <a:pt x="828" y="1"/>
                    </a:moveTo>
                    <a:cubicBezTo>
                      <a:pt x="628" y="1"/>
                      <a:pt x="429" y="49"/>
                      <a:pt x="273" y="146"/>
                    </a:cubicBezTo>
                    <a:cubicBezTo>
                      <a:pt x="98" y="244"/>
                      <a:pt x="1" y="380"/>
                      <a:pt x="1" y="536"/>
                    </a:cubicBezTo>
                    <a:cubicBezTo>
                      <a:pt x="1" y="672"/>
                      <a:pt x="98" y="827"/>
                      <a:pt x="273" y="925"/>
                    </a:cubicBezTo>
                    <a:cubicBezTo>
                      <a:pt x="448" y="1022"/>
                      <a:pt x="643" y="1061"/>
                      <a:pt x="837" y="1061"/>
                    </a:cubicBezTo>
                    <a:cubicBezTo>
                      <a:pt x="993" y="1061"/>
                      <a:pt x="1168" y="1041"/>
                      <a:pt x="1324" y="964"/>
                    </a:cubicBezTo>
                    <a:lnTo>
                      <a:pt x="1265" y="944"/>
                    </a:lnTo>
                    <a:cubicBezTo>
                      <a:pt x="1188" y="944"/>
                      <a:pt x="1168" y="866"/>
                      <a:pt x="1226" y="808"/>
                    </a:cubicBezTo>
                    <a:cubicBezTo>
                      <a:pt x="1241" y="764"/>
                      <a:pt x="1288" y="742"/>
                      <a:pt x="1336" y="742"/>
                    </a:cubicBezTo>
                    <a:cubicBezTo>
                      <a:pt x="1352" y="742"/>
                      <a:pt x="1368" y="745"/>
                      <a:pt x="1382" y="750"/>
                    </a:cubicBezTo>
                    <a:lnTo>
                      <a:pt x="1538" y="827"/>
                    </a:lnTo>
                    <a:cubicBezTo>
                      <a:pt x="1616" y="750"/>
                      <a:pt x="1654" y="652"/>
                      <a:pt x="1654" y="536"/>
                    </a:cubicBezTo>
                    <a:cubicBezTo>
                      <a:pt x="1654" y="380"/>
                      <a:pt x="1557" y="244"/>
                      <a:pt x="1382" y="146"/>
                    </a:cubicBezTo>
                    <a:cubicBezTo>
                      <a:pt x="1226"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2"/>
              <p:cNvSpPr/>
              <p:nvPr/>
            </p:nvSpPr>
            <p:spPr>
              <a:xfrm>
                <a:off x="474825" y="965225"/>
                <a:ext cx="8775" cy="6600"/>
              </a:xfrm>
              <a:custGeom>
                <a:avLst/>
                <a:gdLst/>
                <a:ahLst/>
                <a:cxnLst/>
                <a:rect l="l" t="t" r="r" b="b"/>
                <a:pathLst>
                  <a:path w="351" h="264" extrusionOk="0">
                    <a:moveTo>
                      <a:pt x="136" y="0"/>
                    </a:moveTo>
                    <a:cubicBezTo>
                      <a:pt x="97" y="0"/>
                      <a:pt x="58" y="18"/>
                      <a:pt x="20" y="69"/>
                    </a:cubicBezTo>
                    <a:cubicBezTo>
                      <a:pt x="0" y="108"/>
                      <a:pt x="0" y="186"/>
                      <a:pt x="78" y="245"/>
                    </a:cubicBezTo>
                    <a:lnTo>
                      <a:pt x="117" y="264"/>
                    </a:lnTo>
                    <a:cubicBezTo>
                      <a:pt x="156" y="245"/>
                      <a:pt x="175" y="245"/>
                      <a:pt x="195" y="206"/>
                    </a:cubicBezTo>
                    <a:cubicBezTo>
                      <a:pt x="272" y="167"/>
                      <a:pt x="311" y="147"/>
                      <a:pt x="350" y="89"/>
                    </a:cubicBezTo>
                    <a:lnTo>
                      <a:pt x="195" y="11"/>
                    </a:lnTo>
                    <a:cubicBezTo>
                      <a:pt x="175" y="5"/>
                      <a:pt x="156"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2"/>
              <p:cNvSpPr/>
              <p:nvPr/>
            </p:nvSpPr>
            <p:spPr>
              <a:xfrm>
                <a:off x="561875" y="1137900"/>
                <a:ext cx="41375" cy="27025"/>
              </a:xfrm>
              <a:custGeom>
                <a:avLst/>
                <a:gdLst/>
                <a:ahLst/>
                <a:cxnLst/>
                <a:rect l="l" t="t" r="r" b="b"/>
                <a:pathLst>
                  <a:path w="1655" h="1081" extrusionOk="0">
                    <a:moveTo>
                      <a:pt x="1266" y="749"/>
                    </a:moveTo>
                    <a:cubicBezTo>
                      <a:pt x="1247" y="754"/>
                      <a:pt x="1231" y="762"/>
                      <a:pt x="1220" y="772"/>
                    </a:cubicBezTo>
                    <a:lnTo>
                      <a:pt x="1220" y="772"/>
                    </a:lnTo>
                    <a:cubicBezTo>
                      <a:pt x="1235" y="765"/>
                      <a:pt x="1251" y="758"/>
                      <a:pt x="1265" y="750"/>
                    </a:cubicBezTo>
                    <a:cubicBezTo>
                      <a:pt x="1265" y="750"/>
                      <a:pt x="1266" y="749"/>
                      <a:pt x="1266" y="749"/>
                    </a:cubicBezTo>
                    <a:close/>
                    <a:moveTo>
                      <a:pt x="825" y="1"/>
                    </a:moveTo>
                    <a:cubicBezTo>
                      <a:pt x="623" y="1"/>
                      <a:pt x="419" y="49"/>
                      <a:pt x="253" y="147"/>
                    </a:cubicBezTo>
                    <a:cubicBezTo>
                      <a:pt x="98" y="244"/>
                      <a:pt x="1" y="380"/>
                      <a:pt x="1" y="536"/>
                    </a:cubicBezTo>
                    <a:cubicBezTo>
                      <a:pt x="1" y="692"/>
                      <a:pt x="98" y="847"/>
                      <a:pt x="273" y="944"/>
                    </a:cubicBezTo>
                    <a:cubicBezTo>
                      <a:pt x="429" y="1042"/>
                      <a:pt x="623" y="1081"/>
                      <a:pt x="818" y="1081"/>
                    </a:cubicBezTo>
                    <a:cubicBezTo>
                      <a:pt x="993" y="1081"/>
                      <a:pt x="1129" y="1061"/>
                      <a:pt x="1285" y="983"/>
                    </a:cubicBezTo>
                    <a:lnTo>
                      <a:pt x="1265" y="964"/>
                    </a:lnTo>
                    <a:cubicBezTo>
                      <a:pt x="1207" y="944"/>
                      <a:pt x="1187" y="867"/>
                      <a:pt x="1207" y="789"/>
                    </a:cubicBezTo>
                    <a:cubicBezTo>
                      <a:pt x="1210" y="783"/>
                      <a:pt x="1214" y="777"/>
                      <a:pt x="1220" y="772"/>
                    </a:cubicBezTo>
                    <a:lnTo>
                      <a:pt x="1220" y="772"/>
                    </a:lnTo>
                    <a:cubicBezTo>
                      <a:pt x="1101" y="825"/>
                      <a:pt x="955" y="852"/>
                      <a:pt x="813" y="852"/>
                    </a:cubicBezTo>
                    <a:cubicBezTo>
                      <a:pt x="652" y="852"/>
                      <a:pt x="497" y="818"/>
                      <a:pt x="390" y="750"/>
                    </a:cubicBezTo>
                    <a:cubicBezTo>
                      <a:pt x="292" y="692"/>
                      <a:pt x="234" y="633"/>
                      <a:pt x="234" y="555"/>
                    </a:cubicBezTo>
                    <a:cubicBezTo>
                      <a:pt x="234" y="478"/>
                      <a:pt x="292" y="400"/>
                      <a:pt x="390" y="361"/>
                    </a:cubicBezTo>
                    <a:cubicBezTo>
                      <a:pt x="506" y="283"/>
                      <a:pt x="681" y="264"/>
                      <a:pt x="818" y="264"/>
                    </a:cubicBezTo>
                    <a:cubicBezTo>
                      <a:pt x="993" y="264"/>
                      <a:pt x="1129" y="283"/>
                      <a:pt x="1265" y="361"/>
                    </a:cubicBezTo>
                    <a:cubicBezTo>
                      <a:pt x="1362" y="400"/>
                      <a:pt x="1401" y="478"/>
                      <a:pt x="1401" y="555"/>
                    </a:cubicBezTo>
                    <a:cubicBezTo>
                      <a:pt x="1401" y="633"/>
                      <a:pt x="1363" y="672"/>
                      <a:pt x="1266" y="749"/>
                    </a:cubicBezTo>
                    <a:lnTo>
                      <a:pt x="1266" y="749"/>
                    </a:lnTo>
                    <a:cubicBezTo>
                      <a:pt x="1282" y="745"/>
                      <a:pt x="1301" y="742"/>
                      <a:pt x="1320" y="742"/>
                    </a:cubicBezTo>
                    <a:cubicBezTo>
                      <a:pt x="1340" y="742"/>
                      <a:pt x="1361" y="745"/>
                      <a:pt x="1382" y="750"/>
                    </a:cubicBezTo>
                    <a:lnTo>
                      <a:pt x="1499" y="828"/>
                    </a:lnTo>
                    <a:cubicBezTo>
                      <a:pt x="1596" y="730"/>
                      <a:pt x="1654" y="633"/>
                      <a:pt x="1654" y="536"/>
                    </a:cubicBezTo>
                    <a:cubicBezTo>
                      <a:pt x="1654" y="38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2"/>
              <p:cNvSpPr/>
              <p:nvPr/>
            </p:nvSpPr>
            <p:spPr>
              <a:xfrm>
                <a:off x="592025" y="1156600"/>
                <a:ext cx="8300" cy="5900"/>
              </a:xfrm>
              <a:custGeom>
                <a:avLst/>
                <a:gdLst/>
                <a:ahLst/>
                <a:cxnLst/>
                <a:rect l="l" t="t" r="r" b="b"/>
                <a:pathLst>
                  <a:path w="332" h="236" extrusionOk="0">
                    <a:moveTo>
                      <a:pt x="124" y="0"/>
                    </a:moveTo>
                    <a:cubicBezTo>
                      <a:pt x="86" y="0"/>
                      <a:pt x="52" y="17"/>
                      <a:pt x="40" y="41"/>
                    </a:cubicBezTo>
                    <a:cubicBezTo>
                      <a:pt x="1" y="99"/>
                      <a:pt x="1" y="177"/>
                      <a:pt x="79" y="216"/>
                    </a:cubicBezTo>
                    <a:lnTo>
                      <a:pt x="98" y="235"/>
                    </a:lnTo>
                    <a:cubicBezTo>
                      <a:pt x="137" y="216"/>
                      <a:pt x="176" y="216"/>
                      <a:pt x="195" y="196"/>
                    </a:cubicBezTo>
                    <a:cubicBezTo>
                      <a:pt x="254" y="177"/>
                      <a:pt x="293" y="119"/>
                      <a:pt x="331" y="99"/>
                    </a:cubicBezTo>
                    <a:lnTo>
                      <a:pt x="195" y="21"/>
                    </a:lnTo>
                    <a:cubicBezTo>
                      <a:pt x="173" y="6"/>
                      <a:pt x="148"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2"/>
              <p:cNvSpPr/>
              <p:nvPr/>
            </p:nvSpPr>
            <p:spPr>
              <a:xfrm>
                <a:off x="488925" y="1128175"/>
                <a:ext cx="41850" cy="26550"/>
              </a:xfrm>
              <a:custGeom>
                <a:avLst/>
                <a:gdLst/>
                <a:ahLst/>
                <a:cxnLst/>
                <a:rect l="l" t="t" r="r" b="b"/>
                <a:pathLst>
                  <a:path w="1674" h="1062" extrusionOk="0">
                    <a:moveTo>
                      <a:pt x="817" y="244"/>
                    </a:moveTo>
                    <a:cubicBezTo>
                      <a:pt x="993" y="244"/>
                      <a:pt x="1129" y="263"/>
                      <a:pt x="1265" y="341"/>
                    </a:cubicBezTo>
                    <a:cubicBezTo>
                      <a:pt x="1362" y="380"/>
                      <a:pt x="1401" y="458"/>
                      <a:pt x="1401" y="536"/>
                    </a:cubicBezTo>
                    <a:cubicBezTo>
                      <a:pt x="1401" y="594"/>
                      <a:pt x="1362" y="653"/>
                      <a:pt x="1265" y="730"/>
                    </a:cubicBezTo>
                    <a:cubicBezTo>
                      <a:pt x="1138" y="798"/>
                      <a:pt x="973" y="832"/>
                      <a:pt x="813" y="832"/>
                    </a:cubicBezTo>
                    <a:cubicBezTo>
                      <a:pt x="652" y="832"/>
                      <a:pt x="496" y="798"/>
                      <a:pt x="389" y="730"/>
                    </a:cubicBezTo>
                    <a:cubicBezTo>
                      <a:pt x="292" y="672"/>
                      <a:pt x="234" y="594"/>
                      <a:pt x="234" y="536"/>
                    </a:cubicBezTo>
                    <a:cubicBezTo>
                      <a:pt x="234" y="458"/>
                      <a:pt x="292" y="380"/>
                      <a:pt x="389" y="341"/>
                    </a:cubicBezTo>
                    <a:cubicBezTo>
                      <a:pt x="506" y="263"/>
                      <a:pt x="681" y="244"/>
                      <a:pt x="817" y="244"/>
                    </a:cubicBezTo>
                    <a:close/>
                    <a:moveTo>
                      <a:pt x="847" y="1"/>
                    </a:moveTo>
                    <a:cubicBezTo>
                      <a:pt x="647" y="1"/>
                      <a:pt x="448" y="49"/>
                      <a:pt x="292" y="147"/>
                    </a:cubicBezTo>
                    <a:cubicBezTo>
                      <a:pt x="117" y="244"/>
                      <a:pt x="20" y="380"/>
                      <a:pt x="20" y="536"/>
                    </a:cubicBezTo>
                    <a:cubicBezTo>
                      <a:pt x="0" y="672"/>
                      <a:pt x="98" y="828"/>
                      <a:pt x="273" y="925"/>
                    </a:cubicBezTo>
                    <a:cubicBezTo>
                      <a:pt x="428" y="1022"/>
                      <a:pt x="623" y="1061"/>
                      <a:pt x="817" y="1061"/>
                    </a:cubicBezTo>
                    <a:cubicBezTo>
                      <a:pt x="993" y="1061"/>
                      <a:pt x="1168" y="1042"/>
                      <a:pt x="1304" y="964"/>
                    </a:cubicBezTo>
                    <a:cubicBezTo>
                      <a:pt x="1265" y="944"/>
                      <a:pt x="1245" y="867"/>
                      <a:pt x="1265" y="789"/>
                    </a:cubicBezTo>
                    <a:cubicBezTo>
                      <a:pt x="1279" y="760"/>
                      <a:pt x="1325" y="742"/>
                      <a:pt x="1371" y="742"/>
                    </a:cubicBezTo>
                    <a:cubicBezTo>
                      <a:pt x="1388" y="742"/>
                      <a:pt x="1405" y="745"/>
                      <a:pt x="1421" y="750"/>
                    </a:cubicBezTo>
                    <a:lnTo>
                      <a:pt x="1557" y="828"/>
                    </a:lnTo>
                    <a:cubicBezTo>
                      <a:pt x="1615" y="750"/>
                      <a:pt x="1673" y="653"/>
                      <a:pt x="1673" y="536"/>
                    </a:cubicBezTo>
                    <a:cubicBezTo>
                      <a:pt x="1673" y="380"/>
                      <a:pt x="1576" y="244"/>
                      <a:pt x="1401" y="147"/>
                    </a:cubicBezTo>
                    <a:cubicBezTo>
                      <a:pt x="1245" y="49"/>
                      <a:pt x="1046" y="1"/>
                      <a:pt x="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2"/>
              <p:cNvSpPr/>
              <p:nvPr/>
            </p:nvSpPr>
            <p:spPr>
              <a:xfrm>
                <a:off x="520050" y="1145450"/>
                <a:ext cx="7325" cy="6350"/>
              </a:xfrm>
              <a:custGeom>
                <a:avLst/>
                <a:gdLst/>
                <a:ahLst/>
                <a:cxnLst/>
                <a:rect l="l" t="t" r="r" b="b"/>
                <a:pathLst>
                  <a:path w="293" h="254" extrusionOk="0">
                    <a:moveTo>
                      <a:pt x="156" y="0"/>
                    </a:moveTo>
                    <a:cubicBezTo>
                      <a:pt x="137" y="0"/>
                      <a:pt x="59" y="39"/>
                      <a:pt x="20" y="78"/>
                    </a:cubicBezTo>
                    <a:cubicBezTo>
                      <a:pt x="0" y="117"/>
                      <a:pt x="0" y="195"/>
                      <a:pt x="59" y="253"/>
                    </a:cubicBezTo>
                    <a:cubicBezTo>
                      <a:pt x="98" y="253"/>
                      <a:pt x="117" y="214"/>
                      <a:pt x="137" y="195"/>
                    </a:cubicBezTo>
                    <a:cubicBezTo>
                      <a:pt x="195" y="176"/>
                      <a:pt x="234" y="117"/>
                      <a:pt x="292" y="78"/>
                    </a:cubicBez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2"/>
              <p:cNvSpPr/>
              <p:nvPr/>
            </p:nvSpPr>
            <p:spPr>
              <a:xfrm>
                <a:off x="1417900" y="1087325"/>
                <a:ext cx="41350" cy="26525"/>
              </a:xfrm>
              <a:custGeom>
                <a:avLst/>
                <a:gdLst/>
                <a:ahLst/>
                <a:cxnLst/>
                <a:rect l="l" t="t" r="r" b="b"/>
                <a:pathLst>
                  <a:path w="1654" h="1061" extrusionOk="0">
                    <a:moveTo>
                      <a:pt x="374" y="721"/>
                    </a:moveTo>
                    <a:cubicBezTo>
                      <a:pt x="379" y="724"/>
                      <a:pt x="384" y="727"/>
                      <a:pt x="389" y="730"/>
                    </a:cubicBezTo>
                    <a:cubicBezTo>
                      <a:pt x="413" y="745"/>
                      <a:pt x="440" y="759"/>
                      <a:pt x="468" y="771"/>
                    </a:cubicBezTo>
                    <a:lnTo>
                      <a:pt x="468" y="771"/>
                    </a:lnTo>
                    <a:cubicBezTo>
                      <a:pt x="468" y="770"/>
                      <a:pt x="467" y="770"/>
                      <a:pt x="467" y="769"/>
                    </a:cubicBezTo>
                    <a:cubicBezTo>
                      <a:pt x="439" y="740"/>
                      <a:pt x="405" y="726"/>
                      <a:pt x="374" y="721"/>
                    </a:cubicBezTo>
                    <a:close/>
                    <a:moveTo>
                      <a:pt x="827" y="1"/>
                    </a:moveTo>
                    <a:cubicBezTo>
                      <a:pt x="628" y="1"/>
                      <a:pt x="428" y="49"/>
                      <a:pt x="273" y="146"/>
                    </a:cubicBezTo>
                    <a:cubicBezTo>
                      <a:pt x="98" y="244"/>
                      <a:pt x="0" y="380"/>
                      <a:pt x="0" y="536"/>
                    </a:cubicBezTo>
                    <a:cubicBezTo>
                      <a:pt x="0" y="633"/>
                      <a:pt x="39" y="750"/>
                      <a:pt x="136" y="827"/>
                    </a:cubicBezTo>
                    <a:lnTo>
                      <a:pt x="292" y="730"/>
                    </a:lnTo>
                    <a:cubicBezTo>
                      <a:pt x="306" y="723"/>
                      <a:pt x="326" y="718"/>
                      <a:pt x="348" y="718"/>
                    </a:cubicBezTo>
                    <a:cubicBezTo>
                      <a:pt x="356" y="718"/>
                      <a:pt x="365" y="719"/>
                      <a:pt x="374" y="721"/>
                    </a:cubicBezTo>
                    <a:lnTo>
                      <a:pt x="374" y="721"/>
                    </a:lnTo>
                    <a:cubicBezTo>
                      <a:pt x="286" y="665"/>
                      <a:pt x="234" y="609"/>
                      <a:pt x="234" y="536"/>
                    </a:cubicBezTo>
                    <a:cubicBezTo>
                      <a:pt x="234" y="458"/>
                      <a:pt x="312" y="380"/>
                      <a:pt x="389" y="341"/>
                    </a:cubicBezTo>
                    <a:cubicBezTo>
                      <a:pt x="506" y="263"/>
                      <a:pt x="681" y="244"/>
                      <a:pt x="817" y="244"/>
                    </a:cubicBezTo>
                    <a:cubicBezTo>
                      <a:pt x="993" y="244"/>
                      <a:pt x="1129" y="263"/>
                      <a:pt x="1265" y="341"/>
                    </a:cubicBezTo>
                    <a:cubicBezTo>
                      <a:pt x="1362" y="380"/>
                      <a:pt x="1401" y="458"/>
                      <a:pt x="1401" y="536"/>
                    </a:cubicBezTo>
                    <a:cubicBezTo>
                      <a:pt x="1401" y="613"/>
                      <a:pt x="1362" y="652"/>
                      <a:pt x="1265" y="730"/>
                    </a:cubicBezTo>
                    <a:cubicBezTo>
                      <a:pt x="1138" y="798"/>
                      <a:pt x="973" y="832"/>
                      <a:pt x="813" y="832"/>
                    </a:cubicBezTo>
                    <a:cubicBezTo>
                      <a:pt x="688" y="832"/>
                      <a:pt x="566" y="812"/>
                      <a:pt x="468" y="771"/>
                    </a:cubicBezTo>
                    <a:lnTo>
                      <a:pt x="468" y="771"/>
                    </a:lnTo>
                    <a:cubicBezTo>
                      <a:pt x="487" y="829"/>
                      <a:pt x="486" y="906"/>
                      <a:pt x="409" y="944"/>
                    </a:cubicBezTo>
                    <a:lnTo>
                      <a:pt x="370" y="964"/>
                    </a:lnTo>
                    <a:cubicBezTo>
                      <a:pt x="506" y="1022"/>
                      <a:pt x="681" y="1061"/>
                      <a:pt x="817" y="1061"/>
                    </a:cubicBezTo>
                    <a:cubicBezTo>
                      <a:pt x="1012" y="1061"/>
                      <a:pt x="1245" y="1022"/>
                      <a:pt x="1382" y="925"/>
                    </a:cubicBezTo>
                    <a:cubicBezTo>
                      <a:pt x="1557" y="827"/>
                      <a:pt x="1654" y="672"/>
                      <a:pt x="1654" y="536"/>
                    </a:cubicBezTo>
                    <a:cubicBezTo>
                      <a:pt x="1654" y="380"/>
                      <a:pt x="1557" y="244"/>
                      <a:pt x="1382" y="146"/>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2"/>
              <p:cNvSpPr/>
              <p:nvPr/>
            </p:nvSpPr>
            <p:spPr>
              <a:xfrm>
                <a:off x="1421300" y="1105150"/>
                <a:ext cx="8775" cy="6275"/>
              </a:xfrm>
              <a:custGeom>
                <a:avLst/>
                <a:gdLst/>
                <a:ahLst/>
                <a:cxnLst/>
                <a:rect l="l" t="t" r="r" b="b"/>
                <a:pathLst>
                  <a:path w="351" h="251" extrusionOk="0">
                    <a:moveTo>
                      <a:pt x="219" y="1"/>
                    </a:moveTo>
                    <a:cubicBezTo>
                      <a:pt x="200" y="1"/>
                      <a:pt x="179" y="6"/>
                      <a:pt x="156" y="17"/>
                    </a:cubicBezTo>
                    <a:lnTo>
                      <a:pt x="0" y="114"/>
                    </a:lnTo>
                    <a:cubicBezTo>
                      <a:pt x="59" y="153"/>
                      <a:pt x="78" y="192"/>
                      <a:pt x="137" y="212"/>
                    </a:cubicBezTo>
                    <a:cubicBezTo>
                      <a:pt x="156" y="231"/>
                      <a:pt x="195" y="231"/>
                      <a:pt x="234" y="251"/>
                    </a:cubicBezTo>
                    <a:lnTo>
                      <a:pt x="273" y="231"/>
                    </a:lnTo>
                    <a:cubicBezTo>
                      <a:pt x="351" y="212"/>
                      <a:pt x="351" y="114"/>
                      <a:pt x="331" y="56"/>
                    </a:cubicBezTo>
                    <a:cubicBezTo>
                      <a:pt x="304" y="29"/>
                      <a:pt x="266"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2"/>
              <p:cNvSpPr/>
              <p:nvPr/>
            </p:nvSpPr>
            <p:spPr>
              <a:xfrm>
                <a:off x="1311875" y="1117475"/>
                <a:ext cx="41350" cy="27025"/>
              </a:xfrm>
              <a:custGeom>
                <a:avLst/>
                <a:gdLst/>
                <a:ahLst/>
                <a:cxnLst/>
                <a:rect l="l" t="t" r="r" b="b"/>
                <a:pathLst>
                  <a:path w="1654" h="1081" extrusionOk="0">
                    <a:moveTo>
                      <a:pt x="837" y="244"/>
                    </a:moveTo>
                    <a:cubicBezTo>
                      <a:pt x="1012" y="244"/>
                      <a:pt x="1148" y="263"/>
                      <a:pt x="1265" y="341"/>
                    </a:cubicBezTo>
                    <a:cubicBezTo>
                      <a:pt x="1362" y="400"/>
                      <a:pt x="1420" y="458"/>
                      <a:pt x="1420" y="536"/>
                    </a:cubicBezTo>
                    <a:cubicBezTo>
                      <a:pt x="1420" y="614"/>
                      <a:pt x="1362" y="672"/>
                      <a:pt x="1265" y="730"/>
                    </a:cubicBezTo>
                    <a:cubicBezTo>
                      <a:pt x="1148" y="808"/>
                      <a:pt x="983" y="847"/>
                      <a:pt x="820" y="847"/>
                    </a:cubicBezTo>
                    <a:cubicBezTo>
                      <a:pt x="657" y="847"/>
                      <a:pt x="496" y="808"/>
                      <a:pt x="389" y="730"/>
                    </a:cubicBezTo>
                    <a:cubicBezTo>
                      <a:pt x="292" y="691"/>
                      <a:pt x="253" y="614"/>
                      <a:pt x="253" y="536"/>
                    </a:cubicBezTo>
                    <a:cubicBezTo>
                      <a:pt x="253" y="458"/>
                      <a:pt x="292" y="419"/>
                      <a:pt x="389" y="341"/>
                    </a:cubicBezTo>
                    <a:cubicBezTo>
                      <a:pt x="525" y="263"/>
                      <a:pt x="681" y="244"/>
                      <a:pt x="837" y="244"/>
                    </a:cubicBezTo>
                    <a:close/>
                    <a:moveTo>
                      <a:pt x="829" y="1"/>
                    </a:moveTo>
                    <a:cubicBezTo>
                      <a:pt x="628" y="1"/>
                      <a:pt x="428" y="49"/>
                      <a:pt x="272" y="147"/>
                    </a:cubicBezTo>
                    <a:cubicBezTo>
                      <a:pt x="97" y="244"/>
                      <a:pt x="0" y="400"/>
                      <a:pt x="0" y="536"/>
                    </a:cubicBezTo>
                    <a:cubicBezTo>
                      <a:pt x="0" y="633"/>
                      <a:pt x="58" y="730"/>
                      <a:pt x="136" y="808"/>
                    </a:cubicBezTo>
                    <a:lnTo>
                      <a:pt x="253" y="730"/>
                    </a:lnTo>
                    <a:cubicBezTo>
                      <a:pt x="262" y="726"/>
                      <a:pt x="274" y="723"/>
                      <a:pt x="286" y="723"/>
                    </a:cubicBezTo>
                    <a:cubicBezTo>
                      <a:pt x="328" y="723"/>
                      <a:pt x="384" y="749"/>
                      <a:pt x="428" y="808"/>
                    </a:cubicBezTo>
                    <a:cubicBezTo>
                      <a:pt x="448" y="847"/>
                      <a:pt x="448" y="925"/>
                      <a:pt x="370" y="983"/>
                    </a:cubicBezTo>
                    <a:lnTo>
                      <a:pt x="350" y="983"/>
                    </a:lnTo>
                    <a:cubicBezTo>
                      <a:pt x="486" y="1061"/>
                      <a:pt x="662" y="1081"/>
                      <a:pt x="837" y="1081"/>
                    </a:cubicBezTo>
                    <a:cubicBezTo>
                      <a:pt x="1031" y="1081"/>
                      <a:pt x="1245" y="1022"/>
                      <a:pt x="1401" y="925"/>
                    </a:cubicBezTo>
                    <a:cubicBezTo>
                      <a:pt x="1557" y="828"/>
                      <a:pt x="1654" y="691"/>
                      <a:pt x="1654" y="536"/>
                    </a:cubicBezTo>
                    <a:cubicBezTo>
                      <a:pt x="1654" y="400"/>
                      <a:pt x="1557" y="244"/>
                      <a:pt x="1401" y="147"/>
                    </a:cubicBezTo>
                    <a:cubicBezTo>
                      <a:pt x="1236" y="49"/>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2"/>
              <p:cNvSpPr/>
              <p:nvPr/>
            </p:nvSpPr>
            <p:spPr>
              <a:xfrm>
                <a:off x="1314775" y="1135550"/>
                <a:ext cx="8300" cy="5550"/>
              </a:xfrm>
              <a:custGeom>
                <a:avLst/>
                <a:gdLst/>
                <a:ahLst/>
                <a:cxnLst/>
                <a:rect l="l" t="t" r="r" b="b"/>
                <a:pathLst>
                  <a:path w="332" h="222" extrusionOk="0">
                    <a:moveTo>
                      <a:pt x="184" y="0"/>
                    </a:moveTo>
                    <a:cubicBezTo>
                      <a:pt x="167" y="0"/>
                      <a:pt x="152" y="2"/>
                      <a:pt x="137" y="7"/>
                    </a:cubicBezTo>
                    <a:lnTo>
                      <a:pt x="1" y="85"/>
                    </a:lnTo>
                    <a:cubicBezTo>
                      <a:pt x="59" y="143"/>
                      <a:pt x="79" y="182"/>
                      <a:pt x="156" y="202"/>
                    </a:cubicBezTo>
                    <a:cubicBezTo>
                      <a:pt x="176" y="221"/>
                      <a:pt x="215" y="221"/>
                      <a:pt x="234" y="221"/>
                    </a:cubicBezTo>
                    <a:lnTo>
                      <a:pt x="254" y="221"/>
                    </a:lnTo>
                    <a:cubicBezTo>
                      <a:pt x="312" y="202"/>
                      <a:pt x="332" y="124"/>
                      <a:pt x="312" y="66"/>
                    </a:cubicBezTo>
                    <a:cubicBezTo>
                      <a:pt x="283" y="22"/>
                      <a:pt x="232"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2"/>
              <p:cNvSpPr/>
              <p:nvPr/>
            </p:nvSpPr>
            <p:spPr>
              <a:xfrm>
                <a:off x="1399425" y="1004650"/>
                <a:ext cx="41350" cy="26525"/>
              </a:xfrm>
              <a:custGeom>
                <a:avLst/>
                <a:gdLst/>
                <a:ahLst/>
                <a:cxnLst/>
                <a:rect l="l" t="t" r="r" b="b"/>
                <a:pathLst>
                  <a:path w="1654" h="1061" extrusionOk="0">
                    <a:moveTo>
                      <a:pt x="339" y="722"/>
                    </a:moveTo>
                    <a:cubicBezTo>
                      <a:pt x="353" y="732"/>
                      <a:pt x="370" y="742"/>
                      <a:pt x="389" y="749"/>
                    </a:cubicBezTo>
                    <a:cubicBezTo>
                      <a:pt x="409" y="763"/>
                      <a:pt x="430" y="776"/>
                      <a:pt x="453" y="788"/>
                    </a:cubicBezTo>
                    <a:lnTo>
                      <a:pt x="453" y="788"/>
                    </a:lnTo>
                    <a:cubicBezTo>
                      <a:pt x="451" y="781"/>
                      <a:pt x="450" y="775"/>
                      <a:pt x="447" y="769"/>
                    </a:cubicBezTo>
                    <a:cubicBezTo>
                      <a:pt x="434" y="741"/>
                      <a:pt x="390" y="723"/>
                      <a:pt x="339" y="722"/>
                    </a:cubicBezTo>
                    <a:close/>
                    <a:moveTo>
                      <a:pt x="827" y="0"/>
                    </a:moveTo>
                    <a:cubicBezTo>
                      <a:pt x="627" y="0"/>
                      <a:pt x="428" y="49"/>
                      <a:pt x="272" y="146"/>
                    </a:cubicBezTo>
                    <a:cubicBezTo>
                      <a:pt x="97" y="243"/>
                      <a:pt x="0" y="380"/>
                      <a:pt x="0" y="535"/>
                    </a:cubicBezTo>
                    <a:cubicBezTo>
                      <a:pt x="0" y="632"/>
                      <a:pt x="58" y="730"/>
                      <a:pt x="136" y="827"/>
                    </a:cubicBezTo>
                    <a:lnTo>
                      <a:pt x="272" y="730"/>
                    </a:lnTo>
                    <a:cubicBezTo>
                      <a:pt x="293" y="725"/>
                      <a:pt x="314" y="722"/>
                      <a:pt x="334" y="722"/>
                    </a:cubicBezTo>
                    <a:cubicBezTo>
                      <a:pt x="335" y="722"/>
                      <a:pt x="337" y="722"/>
                      <a:pt x="339" y="722"/>
                    </a:cubicBezTo>
                    <a:lnTo>
                      <a:pt x="339" y="722"/>
                    </a:lnTo>
                    <a:cubicBezTo>
                      <a:pt x="278" y="680"/>
                      <a:pt x="253" y="617"/>
                      <a:pt x="253" y="555"/>
                    </a:cubicBezTo>
                    <a:cubicBezTo>
                      <a:pt x="253" y="477"/>
                      <a:pt x="292" y="418"/>
                      <a:pt x="389" y="360"/>
                    </a:cubicBezTo>
                    <a:cubicBezTo>
                      <a:pt x="506" y="282"/>
                      <a:pt x="681" y="263"/>
                      <a:pt x="837" y="263"/>
                    </a:cubicBezTo>
                    <a:cubicBezTo>
                      <a:pt x="992" y="263"/>
                      <a:pt x="1148" y="282"/>
                      <a:pt x="1265" y="360"/>
                    </a:cubicBezTo>
                    <a:cubicBezTo>
                      <a:pt x="1362" y="418"/>
                      <a:pt x="1420" y="477"/>
                      <a:pt x="1420" y="555"/>
                    </a:cubicBezTo>
                    <a:cubicBezTo>
                      <a:pt x="1420" y="632"/>
                      <a:pt x="1362" y="671"/>
                      <a:pt x="1265" y="749"/>
                    </a:cubicBezTo>
                    <a:cubicBezTo>
                      <a:pt x="1148" y="827"/>
                      <a:pt x="982" y="866"/>
                      <a:pt x="820" y="866"/>
                    </a:cubicBezTo>
                    <a:cubicBezTo>
                      <a:pt x="686" y="866"/>
                      <a:pt x="555" y="840"/>
                      <a:pt x="453" y="788"/>
                    </a:cubicBezTo>
                    <a:lnTo>
                      <a:pt x="453" y="788"/>
                    </a:lnTo>
                    <a:cubicBezTo>
                      <a:pt x="466" y="843"/>
                      <a:pt x="459" y="909"/>
                      <a:pt x="389" y="944"/>
                    </a:cubicBezTo>
                    <a:lnTo>
                      <a:pt x="350" y="963"/>
                    </a:lnTo>
                    <a:cubicBezTo>
                      <a:pt x="486" y="1041"/>
                      <a:pt x="661" y="1060"/>
                      <a:pt x="837" y="1060"/>
                    </a:cubicBezTo>
                    <a:cubicBezTo>
                      <a:pt x="1031" y="1060"/>
                      <a:pt x="1245" y="1022"/>
                      <a:pt x="1381" y="924"/>
                    </a:cubicBezTo>
                    <a:cubicBezTo>
                      <a:pt x="1556" y="827"/>
                      <a:pt x="1654" y="671"/>
                      <a:pt x="1654" y="535"/>
                    </a:cubicBezTo>
                    <a:cubicBezTo>
                      <a:pt x="1654" y="380"/>
                      <a:pt x="1556" y="243"/>
                      <a:pt x="1381" y="146"/>
                    </a:cubicBezTo>
                    <a:cubicBezTo>
                      <a:pt x="1226" y="49"/>
                      <a:pt x="1026"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2"/>
              <p:cNvSpPr/>
              <p:nvPr/>
            </p:nvSpPr>
            <p:spPr>
              <a:xfrm>
                <a:off x="1402825" y="1023175"/>
                <a:ext cx="8275" cy="6550"/>
              </a:xfrm>
              <a:custGeom>
                <a:avLst/>
                <a:gdLst/>
                <a:ahLst/>
                <a:cxnLst/>
                <a:rect l="l" t="t" r="r" b="b"/>
                <a:pathLst>
                  <a:path w="331" h="262" extrusionOk="0">
                    <a:moveTo>
                      <a:pt x="194" y="1"/>
                    </a:moveTo>
                    <a:cubicBezTo>
                      <a:pt x="175" y="1"/>
                      <a:pt x="156" y="3"/>
                      <a:pt x="136" y="8"/>
                    </a:cubicBezTo>
                    <a:lnTo>
                      <a:pt x="0" y="105"/>
                    </a:lnTo>
                    <a:cubicBezTo>
                      <a:pt x="39" y="125"/>
                      <a:pt x="97" y="164"/>
                      <a:pt x="136" y="203"/>
                    </a:cubicBezTo>
                    <a:cubicBezTo>
                      <a:pt x="156" y="222"/>
                      <a:pt x="195" y="222"/>
                      <a:pt x="214" y="261"/>
                    </a:cubicBezTo>
                    <a:lnTo>
                      <a:pt x="253" y="222"/>
                    </a:lnTo>
                    <a:cubicBezTo>
                      <a:pt x="311" y="203"/>
                      <a:pt x="331" y="125"/>
                      <a:pt x="311" y="67"/>
                    </a:cubicBezTo>
                    <a:cubicBezTo>
                      <a:pt x="297" y="23"/>
                      <a:pt x="249" y="1"/>
                      <a:pt x="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2"/>
              <p:cNvSpPr/>
              <p:nvPr/>
            </p:nvSpPr>
            <p:spPr>
              <a:xfrm>
                <a:off x="1310400" y="1025075"/>
                <a:ext cx="40875" cy="27025"/>
              </a:xfrm>
              <a:custGeom>
                <a:avLst/>
                <a:gdLst/>
                <a:ahLst/>
                <a:cxnLst/>
                <a:rect l="l" t="t" r="r" b="b"/>
                <a:pathLst>
                  <a:path w="1635" h="1081" extrusionOk="0">
                    <a:moveTo>
                      <a:pt x="818" y="263"/>
                    </a:moveTo>
                    <a:cubicBezTo>
                      <a:pt x="974" y="263"/>
                      <a:pt x="1129" y="302"/>
                      <a:pt x="1265" y="380"/>
                    </a:cubicBezTo>
                    <a:cubicBezTo>
                      <a:pt x="1363" y="419"/>
                      <a:pt x="1402" y="496"/>
                      <a:pt x="1402" y="574"/>
                    </a:cubicBezTo>
                    <a:cubicBezTo>
                      <a:pt x="1402" y="633"/>
                      <a:pt x="1343" y="691"/>
                      <a:pt x="1265" y="769"/>
                    </a:cubicBezTo>
                    <a:cubicBezTo>
                      <a:pt x="1139" y="837"/>
                      <a:pt x="974" y="871"/>
                      <a:pt x="813" y="871"/>
                    </a:cubicBezTo>
                    <a:cubicBezTo>
                      <a:pt x="652" y="871"/>
                      <a:pt x="497" y="837"/>
                      <a:pt x="390" y="769"/>
                    </a:cubicBezTo>
                    <a:cubicBezTo>
                      <a:pt x="293" y="710"/>
                      <a:pt x="234" y="633"/>
                      <a:pt x="234" y="574"/>
                    </a:cubicBezTo>
                    <a:cubicBezTo>
                      <a:pt x="234" y="496"/>
                      <a:pt x="293" y="419"/>
                      <a:pt x="390" y="380"/>
                    </a:cubicBezTo>
                    <a:cubicBezTo>
                      <a:pt x="507" y="302"/>
                      <a:pt x="682" y="263"/>
                      <a:pt x="818" y="263"/>
                    </a:cubicBezTo>
                    <a:close/>
                    <a:moveTo>
                      <a:pt x="825" y="0"/>
                    </a:moveTo>
                    <a:cubicBezTo>
                      <a:pt x="623" y="0"/>
                      <a:pt x="419" y="49"/>
                      <a:pt x="254" y="146"/>
                    </a:cubicBezTo>
                    <a:cubicBezTo>
                      <a:pt x="98" y="243"/>
                      <a:pt x="1" y="399"/>
                      <a:pt x="1" y="535"/>
                    </a:cubicBezTo>
                    <a:cubicBezTo>
                      <a:pt x="1" y="633"/>
                      <a:pt x="40" y="730"/>
                      <a:pt x="117" y="808"/>
                    </a:cubicBezTo>
                    <a:lnTo>
                      <a:pt x="234" y="730"/>
                    </a:lnTo>
                    <a:cubicBezTo>
                      <a:pt x="293" y="730"/>
                      <a:pt x="351" y="749"/>
                      <a:pt x="390" y="808"/>
                    </a:cubicBezTo>
                    <a:cubicBezTo>
                      <a:pt x="409" y="866"/>
                      <a:pt x="409" y="924"/>
                      <a:pt x="331" y="983"/>
                    </a:cubicBezTo>
                    <a:cubicBezTo>
                      <a:pt x="487" y="1061"/>
                      <a:pt x="643" y="1080"/>
                      <a:pt x="818" y="1080"/>
                    </a:cubicBezTo>
                    <a:cubicBezTo>
                      <a:pt x="1012" y="1080"/>
                      <a:pt x="1226" y="1022"/>
                      <a:pt x="1382" y="924"/>
                    </a:cubicBezTo>
                    <a:cubicBezTo>
                      <a:pt x="1557" y="827"/>
                      <a:pt x="1635" y="691"/>
                      <a:pt x="1635" y="535"/>
                    </a:cubicBezTo>
                    <a:cubicBezTo>
                      <a:pt x="1635" y="399"/>
                      <a:pt x="1538" y="243"/>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2"/>
              <p:cNvSpPr/>
              <p:nvPr/>
            </p:nvSpPr>
            <p:spPr>
              <a:xfrm>
                <a:off x="1312850" y="1043875"/>
                <a:ext cx="7800" cy="5775"/>
              </a:xfrm>
              <a:custGeom>
                <a:avLst/>
                <a:gdLst/>
                <a:ahLst/>
                <a:cxnLst/>
                <a:rect l="l" t="t" r="r" b="b"/>
                <a:pathLst>
                  <a:path w="312" h="231" extrusionOk="0">
                    <a:moveTo>
                      <a:pt x="180" y="1"/>
                    </a:moveTo>
                    <a:cubicBezTo>
                      <a:pt x="161" y="1"/>
                      <a:pt x="140" y="5"/>
                      <a:pt x="117" y="17"/>
                    </a:cubicBezTo>
                    <a:lnTo>
                      <a:pt x="0" y="75"/>
                    </a:lnTo>
                    <a:cubicBezTo>
                      <a:pt x="39" y="134"/>
                      <a:pt x="78" y="172"/>
                      <a:pt x="156" y="211"/>
                    </a:cubicBezTo>
                    <a:cubicBezTo>
                      <a:pt x="195" y="231"/>
                      <a:pt x="214" y="231"/>
                      <a:pt x="233" y="231"/>
                    </a:cubicBezTo>
                    <a:cubicBezTo>
                      <a:pt x="292" y="211"/>
                      <a:pt x="311" y="134"/>
                      <a:pt x="292" y="56"/>
                    </a:cubicBezTo>
                    <a:cubicBezTo>
                      <a:pt x="264" y="28"/>
                      <a:pt x="22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2"/>
              <p:cNvSpPr/>
              <p:nvPr/>
            </p:nvSpPr>
            <p:spPr>
              <a:xfrm>
                <a:off x="1228200" y="979825"/>
                <a:ext cx="41375" cy="26550"/>
              </a:xfrm>
              <a:custGeom>
                <a:avLst/>
                <a:gdLst/>
                <a:ahLst/>
                <a:cxnLst/>
                <a:rect l="l" t="t" r="r" b="b"/>
                <a:pathLst>
                  <a:path w="1655" h="1062" extrusionOk="0">
                    <a:moveTo>
                      <a:pt x="352" y="705"/>
                    </a:moveTo>
                    <a:cubicBezTo>
                      <a:pt x="364" y="714"/>
                      <a:pt x="376" y="722"/>
                      <a:pt x="390" y="731"/>
                    </a:cubicBezTo>
                    <a:cubicBezTo>
                      <a:pt x="400" y="737"/>
                      <a:pt x="411" y="743"/>
                      <a:pt x="422" y="749"/>
                    </a:cubicBezTo>
                    <a:lnTo>
                      <a:pt x="422" y="749"/>
                    </a:lnTo>
                    <a:cubicBezTo>
                      <a:pt x="408" y="720"/>
                      <a:pt x="382" y="706"/>
                      <a:pt x="352" y="705"/>
                    </a:cubicBezTo>
                    <a:close/>
                    <a:moveTo>
                      <a:pt x="825" y="1"/>
                    </a:moveTo>
                    <a:cubicBezTo>
                      <a:pt x="623" y="1"/>
                      <a:pt x="419" y="50"/>
                      <a:pt x="254" y="147"/>
                    </a:cubicBezTo>
                    <a:cubicBezTo>
                      <a:pt x="98" y="244"/>
                      <a:pt x="1" y="380"/>
                      <a:pt x="1" y="536"/>
                    </a:cubicBezTo>
                    <a:cubicBezTo>
                      <a:pt x="1" y="633"/>
                      <a:pt x="40" y="731"/>
                      <a:pt x="118" y="828"/>
                    </a:cubicBezTo>
                    <a:lnTo>
                      <a:pt x="254" y="731"/>
                    </a:lnTo>
                    <a:cubicBezTo>
                      <a:pt x="286" y="714"/>
                      <a:pt x="318" y="705"/>
                      <a:pt x="346" y="705"/>
                    </a:cubicBezTo>
                    <a:cubicBezTo>
                      <a:pt x="348" y="705"/>
                      <a:pt x="350" y="705"/>
                      <a:pt x="352" y="705"/>
                    </a:cubicBezTo>
                    <a:lnTo>
                      <a:pt x="352" y="705"/>
                    </a:lnTo>
                    <a:cubicBezTo>
                      <a:pt x="278" y="651"/>
                      <a:pt x="234" y="586"/>
                      <a:pt x="234" y="536"/>
                    </a:cubicBezTo>
                    <a:cubicBezTo>
                      <a:pt x="234" y="458"/>
                      <a:pt x="293" y="380"/>
                      <a:pt x="390" y="341"/>
                    </a:cubicBezTo>
                    <a:cubicBezTo>
                      <a:pt x="507" y="264"/>
                      <a:pt x="682" y="244"/>
                      <a:pt x="818" y="244"/>
                    </a:cubicBezTo>
                    <a:cubicBezTo>
                      <a:pt x="974" y="244"/>
                      <a:pt x="1149" y="264"/>
                      <a:pt x="1265" y="341"/>
                    </a:cubicBezTo>
                    <a:cubicBezTo>
                      <a:pt x="1363" y="380"/>
                      <a:pt x="1402" y="458"/>
                      <a:pt x="1402" y="536"/>
                    </a:cubicBezTo>
                    <a:cubicBezTo>
                      <a:pt x="1402" y="594"/>
                      <a:pt x="1363" y="653"/>
                      <a:pt x="1265" y="731"/>
                    </a:cubicBezTo>
                    <a:cubicBezTo>
                      <a:pt x="1139" y="799"/>
                      <a:pt x="974" y="833"/>
                      <a:pt x="813" y="833"/>
                    </a:cubicBezTo>
                    <a:cubicBezTo>
                      <a:pt x="668" y="833"/>
                      <a:pt x="526" y="805"/>
                      <a:pt x="422" y="749"/>
                    </a:cubicBezTo>
                    <a:lnTo>
                      <a:pt x="422" y="749"/>
                    </a:lnTo>
                    <a:cubicBezTo>
                      <a:pt x="425" y="755"/>
                      <a:pt x="427" y="762"/>
                      <a:pt x="429" y="769"/>
                    </a:cubicBezTo>
                    <a:cubicBezTo>
                      <a:pt x="448" y="828"/>
                      <a:pt x="448" y="886"/>
                      <a:pt x="390" y="945"/>
                    </a:cubicBezTo>
                    <a:lnTo>
                      <a:pt x="332" y="964"/>
                    </a:lnTo>
                    <a:cubicBezTo>
                      <a:pt x="487" y="1042"/>
                      <a:pt x="643" y="1061"/>
                      <a:pt x="818" y="1061"/>
                    </a:cubicBezTo>
                    <a:cubicBezTo>
                      <a:pt x="1013" y="1061"/>
                      <a:pt x="1227" y="1022"/>
                      <a:pt x="1382" y="925"/>
                    </a:cubicBezTo>
                    <a:cubicBezTo>
                      <a:pt x="1557" y="828"/>
                      <a:pt x="1655" y="672"/>
                      <a:pt x="1655" y="536"/>
                    </a:cubicBezTo>
                    <a:cubicBezTo>
                      <a:pt x="1655" y="380"/>
                      <a:pt x="1557" y="244"/>
                      <a:pt x="1382" y="147"/>
                    </a:cubicBezTo>
                    <a:cubicBezTo>
                      <a:pt x="1227" y="50"/>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2"/>
              <p:cNvSpPr/>
              <p:nvPr/>
            </p:nvSpPr>
            <p:spPr>
              <a:xfrm>
                <a:off x="1231625" y="997675"/>
                <a:ext cx="8775" cy="6275"/>
              </a:xfrm>
              <a:custGeom>
                <a:avLst/>
                <a:gdLst/>
                <a:ahLst/>
                <a:cxnLst/>
                <a:rect l="l" t="t" r="r" b="b"/>
                <a:pathLst>
                  <a:path w="351" h="251" extrusionOk="0">
                    <a:moveTo>
                      <a:pt x="219" y="0"/>
                    </a:moveTo>
                    <a:cubicBezTo>
                      <a:pt x="200" y="0"/>
                      <a:pt x="178" y="5"/>
                      <a:pt x="156" y="17"/>
                    </a:cubicBezTo>
                    <a:lnTo>
                      <a:pt x="0" y="114"/>
                    </a:lnTo>
                    <a:cubicBezTo>
                      <a:pt x="39" y="133"/>
                      <a:pt x="78" y="172"/>
                      <a:pt x="136" y="211"/>
                    </a:cubicBezTo>
                    <a:cubicBezTo>
                      <a:pt x="156" y="231"/>
                      <a:pt x="175" y="231"/>
                      <a:pt x="234" y="250"/>
                    </a:cubicBezTo>
                    <a:lnTo>
                      <a:pt x="272" y="231"/>
                    </a:lnTo>
                    <a:cubicBezTo>
                      <a:pt x="331" y="211"/>
                      <a:pt x="350" y="133"/>
                      <a:pt x="331" y="55"/>
                    </a:cubicBezTo>
                    <a:cubicBezTo>
                      <a:pt x="303" y="28"/>
                      <a:pt x="266" y="0"/>
                      <a:pt x="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2"/>
              <p:cNvSpPr/>
              <p:nvPr/>
            </p:nvSpPr>
            <p:spPr>
              <a:xfrm>
                <a:off x="1116825" y="1012900"/>
                <a:ext cx="41375" cy="27025"/>
              </a:xfrm>
              <a:custGeom>
                <a:avLst/>
                <a:gdLst/>
                <a:ahLst/>
                <a:cxnLst/>
                <a:rect l="l" t="t" r="r" b="b"/>
                <a:pathLst>
                  <a:path w="1655" h="1081" extrusionOk="0">
                    <a:moveTo>
                      <a:pt x="350" y="711"/>
                    </a:moveTo>
                    <a:lnTo>
                      <a:pt x="350" y="711"/>
                    </a:lnTo>
                    <a:cubicBezTo>
                      <a:pt x="362" y="718"/>
                      <a:pt x="376" y="725"/>
                      <a:pt x="390" y="730"/>
                    </a:cubicBezTo>
                    <a:cubicBezTo>
                      <a:pt x="402" y="739"/>
                      <a:pt x="414" y="747"/>
                      <a:pt x="427" y="755"/>
                    </a:cubicBezTo>
                    <a:lnTo>
                      <a:pt x="427" y="755"/>
                    </a:lnTo>
                    <a:cubicBezTo>
                      <a:pt x="406" y="727"/>
                      <a:pt x="380" y="713"/>
                      <a:pt x="350" y="711"/>
                    </a:cubicBezTo>
                    <a:close/>
                    <a:moveTo>
                      <a:pt x="828" y="1"/>
                    </a:moveTo>
                    <a:cubicBezTo>
                      <a:pt x="628" y="1"/>
                      <a:pt x="429" y="50"/>
                      <a:pt x="273" y="147"/>
                    </a:cubicBezTo>
                    <a:cubicBezTo>
                      <a:pt x="98" y="244"/>
                      <a:pt x="1" y="400"/>
                      <a:pt x="1" y="536"/>
                    </a:cubicBezTo>
                    <a:cubicBezTo>
                      <a:pt x="1" y="633"/>
                      <a:pt x="40" y="730"/>
                      <a:pt x="117" y="828"/>
                    </a:cubicBezTo>
                    <a:lnTo>
                      <a:pt x="273" y="730"/>
                    </a:lnTo>
                    <a:cubicBezTo>
                      <a:pt x="299" y="718"/>
                      <a:pt x="323" y="711"/>
                      <a:pt x="344" y="711"/>
                    </a:cubicBezTo>
                    <a:cubicBezTo>
                      <a:pt x="346" y="711"/>
                      <a:pt x="348" y="711"/>
                      <a:pt x="350" y="711"/>
                    </a:cubicBezTo>
                    <a:lnTo>
                      <a:pt x="350" y="711"/>
                    </a:lnTo>
                    <a:cubicBezTo>
                      <a:pt x="277" y="669"/>
                      <a:pt x="234" y="602"/>
                      <a:pt x="234" y="536"/>
                    </a:cubicBezTo>
                    <a:cubicBezTo>
                      <a:pt x="234" y="478"/>
                      <a:pt x="293" y="400"/>
                      <a:pt x="390" y="341"/>
                    </a:cubicBezTo>
                    <a:cubicBezTo>
                      <a:pt x="507" y="283"/>
                      <a:pt x="682" y="244"/>
                      <a:pt x="837" y="244"/>
                    </a:cubicBezTo>
                    <a:cubicBezTo>
                      <a:pt x="993" y="244"/>
                      <a:pt x="1149" y="264"/>
                      <a:pt x="1265" y="341"/>
                    </a:cubicBezTo>
                    <a:cubicBezTo>
                      <a:pt x="1363" y="400"/>
                      <a:pt x="1421" y="478"/>
                      <a:pt x="1421" y="536"/>
                    </a:cubicBezTo>
                    <a:cubicBezTo>
                      <a:pt x="1421" y="614"/>
                      <a:pt x="1363" y="672"/>
                      <a:pt x="1265" y="730"/>
                    </a:cubicBezTo>
                    <a:cubicBezTo>
                      <a:pt x="1149" y="808"/>
                      <a:pt x="983" y="847"/>
                      <a:pt x="820" y="847"/>
                    </a:cubicBezTo>
                    <a:cubicBezTo>
                      <a:pt x="675" y="847"/>
                      <a:pt x="532" y="816"/>
                      <a:pt x="427" y="755"/>
                    </a:cubicBezTo>
                    <a:lnTo>
                      <a:pt x="427" y="755"/>
                    </a:lnTo>
                    <a:cubicBezTo>
                      <a:pt x="435" y="765"/>
                      <a:pt x="442" y="776"/>
                      <a:pt x="448" y="789"/>
                    </a:cubicBezTo>
                    <a:cubicBezTo>
                      <a:pt x="468" y="828"/>
                      <a:pt x="468" y="906"/>
                      <a:pt x="390" y="964"/>
                    </a:cubicBezTo>
                    <a:lnTo>
                      <a:pt x="331" y="983"/>
                    </a:lnTo>
                    <a:cubicBezTo>
                      <a:pt x="487" y="1061"/>
                      <a:pt x="662" y="1081"/>
                      <a:pt x="818" y="1081"/>
                    </a:cubicBezTo>
                    <a:cubicBezTo>
                      <a:pt x="1012" y="1081"/>
                      <a:pt x="1246" y="1022"/>
                      <a:pt x="1382" y="925"/>
                    </a:cubicBezTo>
                    <a:cubicBezTo>
                      <a:pt x="1557" y="828"/>
                      <a:pt x="1654" y="692"/>
                      <a:pt x="1654" y="536"/>
                    </a:cubicBezTo>
                    <a:cubicBezTo>
                      <a:pt x="1654" y="400"/>
                      <a:pt x="1557" y="244"/>
                      <a:pt x="1382" y="147"/>
                    </a:cubicBezTo>
                    <a:cubicBezTo>
                      <a:pt x="1226" y="50"/>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2"/>
              <p:cNvSpPr/>
              <p:nvPr/>
            </p:nvSpPr>
            <p:spPr>
              <a:xfrm>
                <a:off x="1119750" y="1030975"/>
                <a:ext cx="8775" cy="6525"/>
              </a:xfrm>
              <a:custGeom>
                <a:avLst/>
                <a:gdLst/>
                <a:ahLst/>
                <a:cxnLst/>
                <a:rect l="l" t="t" r="r" b="b"/>
                <a:pathLst>
                  <a:path w="351" h="261" extrusionOk="0">
                    <a:moveTo>
                      <a:pt x="211" y="0"/>
                    </a:moveTo>
                    <a:cubicBezTo>
                      <a:pt x="194" y="0"/>
                      <a:pt x="176" y="3"/>
                      <a:pt x="156" y="7"/>
                    </a:cubicBezTo>
                    <a:lnTo>
                      <a:pt x="0" y="105"/>
                    </a:lnTo>
                    <a:cubicBezTo>
                      <a:pt x="59" y="144"/>
                      <a:pt x="98" y="183"/>
                      <a:pt x="156" y="202"/>
                    </a:cubicBezTo>
                    <a:cubicBezTo>
                      <a:pt x="176" y="241"/>
                      <a:pt x="195" y="241"/>
                      <a:pt x="234" y="260"/>
                    </a:cubicBezTo>
                    <a:lnTo>
                      <a:pt x="273" y="241"/>
                    </a:lnTo>
                    <a:cubicBezTo>
                      <a:pt x="331" y="202"/>
                      <a:pt x="351" y="144"/>
                      <a:pt x="331" y="66"/>
                    </a:cubicBezTo>
                    <a:cubicBezTo>
                      <a:pt x="302" y="22"/>
                      <a:pt x="262"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2"/>
              <p:cNvSpPr/>
              <p:nvPr/>
            </p:nvSpPr>
            <p:spPr>
              <a:xfrm>
                <a:off x="357600" y="624550"/>
                <a:ext cx="192150" cy="114800"/>
              </a:xfrm>
              <a:custGeom>
                <a:avLst/>
                <a:gdLst/>
                <a:ahLst/>
                <a:cxnLst/>
                <a:rect l="l" t="t" r="r" b="b"/>
                <a:pathLst>
                  <a:path w="7686" h="4592" extrusionOk="0">
                    <a:moveTo>
                      <a:pt x="0" y="0"/>
                    </a:moveTo>
                    <a:lnTo>
                      <a:pt x="0" y="292"/>
                    </a:lnTo>
                    <a:lnTo>
                      <a:pt x="7432" y="4591"/>
                    </a:lnTo>
                    <a:lnTo>
                      <a:pt x="7685" y="445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2"/>
              <p:cNvSpPr/>
              <p:nvPr/>
            </p:nvSpPr>
            <p:spPr>
              <a:xfrm>
                <a:off x="542900" y="735925"/>
                <a:ext cx="42825" cy="25300"/>
              </a:xfrm>
              <a:custGeom>
                <a:avLst/>
                <a:gdLst/>
                <a:ahLst/>
                <a:cxnLst/>
                <a:rect l="l" t="t" r="r" b="b"/>
                <a:pathLst>
                  <a:path w="1713" h="1012" extrusionOk="0">
                    <a:moveTo>
                      <a:pt x="234" y="0"/>
                    </a:moveTo>
                    <a:lnTo>
                      <a:pt x="1" y="136"/>
                    </a:lnTo>
                    <a:lnTo>
                      <a:pt x="1518" y="1012"/>
                    </a:lnTo>
                    <a:lnTo>
                      <a:pt x="1577" y="1012"/>
                    </a:lnTo>
                    <a:cubicBezTo>
                      <a:pt x="1635" y="1012"/>
                      <a:pt x="1654" y="992"/>
                      <a:pt x="1674" y="973"/>
                    </a:cubicBezTo>
                    <a:cubicBezTo>
                      <a:pt x="1713" y="915"/>
                      <a:pt x="1713" y="856"/>
                      <a:pt x="1635" y="798"/>
                    </a:cubicBez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2"/>
              <p:cNvSpPr/>
              <p:nvPr/>
            </p:nvSpPr>
            <p:spPr>
              <a:xfrm>
                <a:off x="1006425" y="752950"/>
                <a:ext cx="5375" cy="191650"/>
              </a:xfrm>
              <a:custGeom>
                <a:avLst/>
                <a:gdLst/>
                <a:ahLst/>
                <a:cxnLst/>
                <a:rect l="l" t="t" r="r" b="b"/>
                <a:pathLst>
                  <a:path w="215" h="7666" extrusionOk="0">
                    <a:moveTo>
                      <a:pt x="214" y="0"/>
                    </a:moveTo>
                    <a:lnTo>
                      <a:pt x="156" y="20"/>
                    </a:lnTo>
                    <a:cubicBezTo>
                      <a:pt x="137" y="20"/>
                      <a:pt x="117" y="39"/>
                      <a:pt x="117" y="39"/>
                    </a:cubicBezTo>
                    <a:lnTo>
                      <a:pt x="0" y="39"/>
                    </a:lnTo>
                    <a:lnTo>
                      <a:pt x="0" y="7646"/>
                    </a:lnTo>
                    <a:lnTo>
                      <a:pt x="214" y="7665"/>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2"/>
              <p:cNvSpPr/>
              <p:nvPr/>
            </p:nvSpPr>
            <p:spPr>
              <a:xfrm>
                <a:off x="1005450" y="944575"/>
                <a:ext cx="6350" cy="3925"/>
              </a:xfrm>
              <a:custGeom>
                <a:avLst/>
                <a:gdLst/>
                <a:ahLst/>
                <a:cxnLst/>
                <a:rect l="l" t="t" r="r" b="b"/>
                <a:pathLst>
                  <a:path w="254" h="157" extrusionOk="0">
                    <a:moveTo>
                      <a:pt x="0" y="0"/>
                    </a:moveTo>
                    <a:lnTo>
                      <a:pt x="0" y="39"/>
                    </a:lnTo>
                    <a:cubicBezTo>
                      <a:pt x="0" y="117"/>
                      <a:pt x="59" y="156"/>
                      <a:pt x="137" y="156"/>
                    </a:cubicBezTo>
                    <a:cubicBezTo>
                      <a:pt x="195" y="156"/>
                      <a:pt x="253" y="117"/>
                      <a:pt x="253" y="39"/>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2"/>
              <p:cNvSpPr/>
              <p:nvPr/>
            </p:nvSpPr>
            <p:spPr>
              <a:xfrm>
                <a:off x="1005450" y="748075"/>
                <a:ext cx="6350" cy="5875"/>
              </a:xfrm>
              <a:custGeom>
                <a:avLst/>
                <a:gdLst/>
                <a:ahLst/>
                <a:cxnLst/>
                <a:rect l="l" t="t" r="r" b="b"/>
                <a:pathLst>
                  <a:path w="254" h="235" extrusionOk="0">
                    <a:moveTo>
                      <a:pt x="137" y="1"/>
                    </a:moveTo>
                    <a:cubicBezTo>
                      <a:pt x="59" y="1"/>
                      <a:pt x="0" y="40"/>
                      <a:pt x="0" y="117"/>
                    </a:cubicBezTo>
                    <a:lnTo>
                      <a:pt x="0" y="234"/>
                    </a:lnTo>
                    <a:lnTo>
                      <a:pt x="195" y="234"/>
                    </a:lnTo>
                    <a:lnTo>
                      <a:pt x="253" y="215"/>
                    </a:lnTo>
                    <a:lnTo>
                      <a:pt x="253" y="117"/>
                    </a:lnTo>
                    <a:cubicBezTo>
                      <a:pt x="253" y="40"/>
                      <a:pt x="19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2"/>
              <p:cNvSpPr/>
              <p:nvPr/>
            </p:nvSpPr>
            <p:spPr>
              <a:xfrm>
                <a:off x="1033650" y="880375"/>
                <a:ext cx="41375" cy="26275"/>
              </a:xfrm>
              <a:custGeom>
                <a:avLst/>
                <a:gdLst/>
                <a:ahLst/>
                <a:cxnLst/>
                <a:rect l="l" t="t" r="r" b="b"/>
                <a:pathLst>
                  <a:path w="1655" h="1051" extrusionOk="0">
                    <a:moveTo>
                      <a:pt x="857" y="234"/>
                    </a:moveTo>
                    <a:cubicBezTo>
                      <a:pt x="1013" y="234"/>
                      <a:pt x="1168" y="253"/>
                      <a:pt x="1285" y="331"/>
                    </a:cubicBezTo>
                    <a:cubicBezTo>
                      <a:pt x="1363" y="390"/>
                      <a:pt x="1441" y="467"/>
                      <a:pt x="1441" y="526"/>
                    </a:cubicBezTo>
                    <a:cubicBezTo>
                      <a:pt x="1441" y="584"/>
                      <a:pt x="1382" y="642"/>
                      <a:pt x="1285" y="720"/>
                    </a:cubicBezTo>
                    <a:cubicBezTo>
                      <a:pt x="1168" y="788"/>
                      <a:pt x="1003" y="822"/>
                      <a:pt x="840" y="822"/>
                    </a:cubicBezTo>
                    <a:cubicBezTo>
                      <a:pt x="677" y="822"/>
                      <a:pt x="516" y="788"/>
                      <a:pt x="409" y="720"/>
                    </a:cubicBezTo>
                    <a:cubicBezTo>
                      <a:pt x="312" y="662"/>
                      <a:pt x="273" y="584"/>
                      <a:pt x="273" y="526"/>
                    </a:cubicBezTo>
                    <a:cubicBezTo>
                      <a:pt x="273" y="448"/>
                      <a:pt x="312" y="390"/>
                      <a:pt x="409" y="331"/>
                    </a:cubicBezTo>
                    <a:cubicBezTo>
                      <a:pt x="526" y="253"/>
                      <a:pt x="701" y="234"/>
                      <a:pt x="857" y="234"/>
                    </a:cubicBezTo>
                    <a:close/>
                    <a:moveTo>
                      <a:pt x="701" y="0"/>
                    </a:moveTo>
                    <a:cubicBezTo>
                      <a:pt x="526" y="39"/>
                      <a:pt x="390" y="59"/>
                      <a:pt x="273" y="137"/>
                    </a:cubicBezTo>
                    <a:cubicBezTo>
                      <a:pt x="98" y="234"/>
                      <a:pt x="1" y="370"/>
                      <a:pt x="1" y="526"/>
                    </a:cubicBezTo>
                    <a:cubicBezTo>
                      <a:pt x="1" y="662"/>
                      <a:pt x="98" y="818"/>
                      <a:pt x="273" y="895"/>
                    </a:cubicBezTo>
                    <a:cubicBezTo>
                      <a:pt x="429" y="1012"/>
                      <a:pt x="623" y="1051"/>
                      <a:pt x="818" y="1051"/>
                    </a:cubicBezTo>
                    <a:cubicBezTo>
                      <a:pt x="1013" y="1051"/>
                      <a:pt x="1246" y="993"/>
                      <a:pt x="1382" y="895"/>
                    </a:cubicBezTo>
                    <a:cubicBezTo>
                      <a:pt x="1557" y="798"/>
                      <a:pt x="1655" y="662"/>
                      <a:pt x="1655" y="526"/>
                    </a:cubicBezTo>
                    <a:cubicBezTo>
                      <a:pt x="1655" y="370"/>
                      <a:pt x="1557" y="214"/>
                      <a:pt x="1382" y="137"/>
                    </a:cubicBezTo>
                    <a:cubicBezTo>
                      <a:pt x="1265" y="59"/>
                      <a:pt x="1090" y="0"/>
                      <a:pt x="954" y="0"/>
                    </a:cubicBezTo>
                    <a:lnTo>
                      <a:pt x="954" y="59"/>
                    </a:lnTo>
                    <a:cubicBezTo>
                      <a:pt x="954" y="137"/>
                      <a:pt x="896" y="176"/>
                      <a:pt x="818" y="176"/>
                    </a:cubicBezTo>
                    <a:cubicBezTo>
                      <a:pt x="760" y="176"/>
                      <a:pt x="701" y="137"/>
                      <a:pt x="701" y="59"/>
                    </a:cubicBez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2"/>
              <p:cNvSpPr/>
              <p:nvPr/>
            </p:nvSpPr>
            <p:spPr>
              <a:xfrm>
                <a:off x="1051175" y="726675"/>
                <a:ext cx="6350" cy="153725"/>
              </a:xfrm>
              <a:custGeom>
                <a:avLst/>
                <a:gdLst/>
                <a:ahLst/>
                <a:cxnLst/>
                <a:rect l="l" t="t" r="r" b="b"/>
                <a:pathLst>
                  <a:path w="254" h="6149" extrusionOk="0">
                    <a:moveTo>
                      <a:pt x="253" y="1"/>
                    </a:moveTo>
                    <a:lnTo>
                      <a:pt x="0" y="137"/>
                    </a:lnTo>
                    <a:lnTo>
                      <a:pt x="0" y="6148"/>
                    </a:lnTo>
                    <a:lnTo>
                      <a:pt x="253" y="6148"/>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2"/>
              <p:cNvSpPr/>
              <p:nvPr/>
            </p:nvSpPr>
            <p:spPr>
              <a:xfrm>
                <a:off x="1051175" y="721825"/>
                <a:ext cx="6350" cy="8775"/>
              </a:xfrm>
              <a:custGeom>
                <a:avLst/>
                <a:gdLst/>
                <a:ahLst/>
                <a:cxnLst/>
                <a:rect l="l" t="t" r="r" b="b"/>
                <a:pathLst>
                  <a:path w="254" h="351" extrusionOk="0">
                    <a:moveTo>
                      <a:pt x="117" y="0"/>
                    </a:moveTo>
                    <a:cubicBezTo>
                      <a:pt x="59" y="0"/>
                      <a:pt x="0" y="58"/>
                      <a:pt x="0" y="117"/>
                    </a:cubicBezTo>
                    <a:lnTo>
                      <a:pt x="0" y="350"/>
                    </a:lnTo>
                    <a:lnTo>
                      <a:pt x="253" y="195"/>
                    </a:lnTo>
                    <a:lnTo>
                      <a:pt x="253" y="117"/>
                    </a:lnTo>
                    <a:cubicBezTo>
                      <a:pt x="253" y="58"/>
                      <a:pt x="19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2"/>
              <p:cNvSpPr/>
              <p:nvPr/>
            </p:nvSpPr>
            <p:spPr>
              <a:xfrm>
                <a:off x="1051175" y="880375"/>
                <a:ext cx="6350" cy="4400"/>
              </a:xfrm>
              <a:custGeom>
                <a:avLst/>
                <a:gdLst/>
                <a:ahLst/>
                <a:cxnLst/>
                <a:rect l="l" t="t" r="r" b="b"/>
                <a:pathLst>
                  <a:path w="254" h="176" extrusionOk="0">
                    <a:moveTo>
                      <a:pt x="0" y="0"/>
                    </a:moveTo>
                    <a:lnTo>
                      <a:pt x="0" y="59"/>
                    </a:lnTo>
                    <a:cubicBezTo>
                      <a:pt x="0" y="137"/>
                      <a:pt x="59" y="176"/>
                      <a:pt x="117" y="176"/>
                    </a:cubicBezTo>
                    <a:cubicBezTo>
                      <a:pt x="195" y="176"/>
                      <a:pt x="253" y="137"/>
                      <a:pt x="253" y="59"/>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2"/>
              <p:cNvSpPr/>
              <p:nvPr/>
            </p:nvSpPr>
            <p:spPr>
              <a:xfrm>
                <a:off x="1079875" y="821025"/>
                <a:ext cx="41350" cy="25825"/>
              </a:xfrm>
              <a:custGeom>
                <a:avLst/>
                <a:gdLst/>
                <a:ahLst/>
                <a:cxnLst/>
                <a:rect l="l" t="t" r="r" b="b"/>
                <a:pathLst>
                  <a:path w="1654" h="1033" extrusionOk="0">
                    <a:moveTo>
                      <a:pt x="817" y="215"/>
                    </a:moveTo>
                    <a:cubicBezTo>
                      <a:pt x="992" y="215"/>
                      <a:pt x="1128" y="234"/>
                      <a:pt x="1265" y="312"/>
                    </a:cubicBezTo>
                    <a:cubicBezTo>
                      <a:pt x="1362" y="390"/>
                      <a:pt x="1401" y="468"/>
                      <a:pt x="1401" y="507"/>
                    </a:cubicBezTo>
                    <a:cubicBezTo>
                      <a:pt x="1401" y="585"/>
                      <a:pt x="1362" y="623"/>
                      <a:pt x="1265" y="701"/>
                    </a:cubicBezTo>
                    <a:cubicBezTo>
                      <a:pt x="1138" y="769"/>
                      <a:pt x="973" y="803"/>
                      <a:pt x="812" y="803"/>
                    </a:cubicBezTo>
                    <a:cubicBezTo>
                      <a:pt x="652" y="803"/>
                      <a:pt x="496" y="769"/>
                      <a:pt x="389" y="701"/>
                    </a:cubicBezTo>
                    <a:cubicBezTo>
                      <a:pt x="292" y="643"/>
                      <a:pt x="234" y="585"/>
                      <a:pt x="234" y="507"/>
                    </a:cubicBezTo>
                    <a:cubicBezTo>
                      <a:pt x="234" y="429"/>
                      <a:pt x="292" y="390"/>
                      <a:pt x="389" y="312"/>
                    </a:cubicBezTo>
                    <a:cubicBezTo>
                      <a:pt x="506" y="234"/>
                      <a:pt x="681" y="215"/>
                      <a:pt x="817" y="215"/>
                    </a:cubicBezTo>
                    <a:close/>
                    <a:moveTo>
                      <a:pt x="700" y="1"/>
                    </a:moveTo>
                    <a:cubicBezTo>
                      <a:pt x="525" y="20"/>
                      <a:pt x="389" y="40"/>
                      <a:pt x="272" y="118"/>
                    </a:cubicBezTo>
                    <a:cubicBezTo>
                      <a:pt x="97" y="215"/>
                      <a:pt x="0" y="371"/>
                      <a:pt x="0" y="507"/>
                    </a:cubicBezTo>
                    <a:cubicBezTo>
                      <a:pt x="0" y="643"/>
                      <a:pt x="97" y="799"/>
                      <a:pt x="272" y="896"/>
                    </a:cubicBezTo>
                    <a:cubicBezTo>
                      <a:pt x="428" y="993"/>
                      <a:pt x="623" y="1032"/>
                      <a:pt x="817" y="1032"/>
                    </a:cubicBezTo>
                    <a:cubicBezTo>
                      <a:pt x="1012" y="1032"/>
                      <a:pt x="1245" y="993"/>
                      <a:pt x="1381" y="896"/>
                    </a:cubicBezTo>
                    <a:cubicBezTo>
                      <a:pt x="1556" y="799"/>
                      <a:pt x="1654" y="643"/>
                      <a:pt x="1654" y="507"/>
                    </a:cubicBezTo>
                    <a:cubicBezTo>
                      <a:pt x="1654" y="371"/>
                      <a:pt x="1556" y="215"/>
                      <a:pt x="1381" y="118"/>
                    </a:cubicBezTo>
                    <a:cubicBezTo>
                      <a:pt x="1265" y="40"/>
                      <a:pt x="1090" y="1"/>
                      <a:pt x="953" y="1"/>
                    </a:cubicBezTo>
                    <a:lnTo>
                      <a:pt x="953" y="40"/>
                    </a:lnTo>
                    <a:cubicBezTo>
                      <a:pt x="953" y="118"/>
                      <a:pt x="876" y="176"/>
                      <a:pt x="817" y="176"/>
                    </a:cubicBezTo>
                    <a:cubicBezTo>
                      <a:pt x="759" y="176"/>
                      <a:pt x="700" y="118"/>
                      <a:pt x="700" y="40"/>
                    </a:cubicBez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2"/>
              <p:cNvSpPr/>
              <p:nvPr/>
            </p:nvSpPr>
            <p:spPr>
              <a:xfrm>
                <a:off x="1097375" y="699925"/>
                <a:ext cx="6350" cy="121125"/>
              </a:xfrm>
              <a:custGeom>
                <a:avLst/>
                <a:gdLst/>
                <a:ahLst/>
                <a:cxnLst/>
                <a:rect l="l" t="t" r="r" b="b"/>
                <a:pathLst>
                  <a:path w="254" h="4845" extrusionOk="0">
                    <a:moveTo>
                      <a:pt x="253" y="1"/>
                    </a:moveTo>
                    <a:lnTo>
                      <a:pt x="0" y="137"/>
                    </a:lnTo>
                    <a:lnTo>
                      <a:pt x="0" y="4825"/>
                    </a:lnTo>
                    <a:cubicBezTo>
                      <a:pt x="78" y="4825"/>
                      <a:pt x="156" y="4825"/>
                      <a:pt x="253" y="4845"/>
                    </a:cubicBez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2"/>
              <p:cNvSpPr/>
              <p:nvPr/>
            </p:nvSpPr>
            <p:spPr>
              <a:xfrm>
                <a:off x="1097375" y="695550"/>
                <a:ext cx="6350" cy="8775"/>
              </a:xfrm>
              <a:custGeom>
                <a:avLst/>
                <a:gdLst/>
                <a:ahLst/>
                <a:cxnLst/>
                <a:rect l="l" t="t" r="r" b="b"/>
                <a:pathLst>
                  <a:path w="254" h="351" extrusionOk="0">
                    <a:moveTo>
                      <a:pt x="117" y="1"/>
                    </a:moveTo>
                    <a:cubicBezTo>
                      <a:pt x="59" y="1"/>
                      <a:pt x="0" y="59"/>
                      <a:pt x="0" y="137"/>
                    </a:cubicBezTo>
                    <a:lnTo>
                      <a:pt x="0" y="351"/>
                    </a:lnTo>
                    <a:lnTo>
                      <a:pt x="253" y="195"/>
                    </a:lnTo>
                    <a:lnTo>
                      <a:pt x="253" y="137"/>
                    </a:lnTo>
                    <a:cubicBezTo>
                      <a:pt x="253" y="59"/>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097375" y="820675"/>
                <a:ext cx="6350" cy="4775"/>
              </a:xfrm>
              <a:custGeom>
                <a:avLst/>
                <a:gdLst/>
                <a:ahLst/>
                <a:cxnLst/>
                <a:rect l="l" t="t" r="r" b="b"/>
                <a:pathLst>
                  <a:path w="254" h="191" extrusionOk="0">
                    <a:moveTo>
                      <a:pt x="120" y="0"/>
                    </a:moveTo>
                    <a:cubicBezTo>
                      <a:pt x="78" y="0"/>
                      <a:pt x="39" y="5"/>
                      <a:pt x="0" y="15"/>
                    </a:cubicBezTo>
                    <a:lnTo>
                      <a:pt x="0" y="54"/>
                    </a:lnTo>
                    <a:cubicBezTo>
                      <a:pt x="0" y="132"/>
                      <a:pt x="59" y="190"/>
                      <a:pt x="117" y="190"/>
                    </a:cubicBezTo>
                    <a:cubicBezTo>
                      <a:pt x="195" y="190"/>
                      <a:pt x="253" y="132"/>
                      <a:pt x="253" y="54"/>
                    </a:cubicBezTo>
                    <a:lnTo>
                      <a:pt x="253" y="15"/>
                    </a:lnTo>
                    <a:cubicBezTo>
                      <a:pt x="205" y="5"/>
                      <a:pt x="161"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1125575" y="757325"/>
                <a:ext cx="41375" cy="25800"/>
              </a:xfrm>
              <a:custGeom>
                <a:avLst/>
                <a:gdLst/>
                <a:ahLst/>
                <a:cxnLst/>
                <a:rect l="l" t="t" r="r" b="b"/>
                <a:pathLst>
                  <a:path w="1655" h="1032" extrusionOk="0">
                    <a:moveTo>
                      <a:pt x="818" y="214"/>
                    </a:moveTo>
                    <a:cubicBezTo>
                      <a:pt x="993" y="214"/>
                      <a:pt x="1129" y="234"/>
                      <a:pt x="1246" y="312"/>
                    </a:cubicBezTo>
                    <a:cubicBezTo>
                      <a:pt x="1363" y="389"/>
                      <a:pt x="1402" y="448"/>
                      <a:pt x="1402" y="506"/>
                    </a:cubicBezTo>
                    <a:cubicBezTo>
                      <a:pt x="1402" y="584"/>
                      <a:pt x="1363" y="623"/>
                      <a:pt x="1265" y="701"/>
                    </a:cubicBezTo>
                    <a:cubicBezTo>
                      <a:pt x="1139" y="769"/>
                      <a:pt x="974" y="803"/>
                      <a:pt x="813" y="803"/>
                    </a:cubicBezTo>
                    <a:cubicBezTo>
                      <a:pt x="653" y="803"/>
                      <a:pt x="497" y="769"/>
                      <a:pt x="390" y="701"/>
                    </a:cubicBezTo>
                    <a:cubicBezTo>
                      <a:pt x="293" y="642"/>
                      <a:pt x="234" y="584"/>
                      <a:pt x="234" y="506"/>
                    </a:cubicBezTo>
                    <a:cubicBezTo>
                      <a:pt x="234" y="428"/>
                      <a:pt x="293" y="389"/>
                      <a:pt x="390" y="312"/>
                    </a:cubicBezTo>
                    <a:cubicBezTo>
                      <a:pt x="507" y="234"/>
                      <a:pt x="682" y="214"/>
                      <a:pt x="818" y="214"/>
                    </a:cubicBezTo>
                    <a:close/>
                    <a:moveTo>
                      <a:pt x="701" y="0"/>
                    </a:moveTo>
                    <a:cubicBezTo>
                      <a:pt x="526" y="20"/>
                      <a:pt x="390" y="39"/>
                      <a:pt x="254" y="117"/>
                    </a:cubicBezTo>
                    <a:cubicBezTo>
                      <a:pt x="98" y="214"/>
                      <a:pt x="1" y="351"/>
                      <a:pt x="1" y="506"/>
                    </a:cubicBezTo>
                    <a:cubicBezTo>
                      <a:pt x="1" y="642"/>
                      <a:pt x="98" y="798"/>
                      <a:pt x="254" y="895"/>
                    </a:cubicBezTo>
                    <a:cubicBezTo>
                      <a:pt x="429" y="993"/>
                      <a:pt x="623" y="1031"/>
                      <a:pt x="818" y="1031"/>
                    </a:cubicBezTo>
                    <a:cubicBezTo>
                      <a:pt x="1013" y="1031"/>
                      <a:pt x="1227" y="993"/>
                      <a:pt x="1382" y="895"/>
                    </a:cubicBezTo>
                    <a:cubicBezTo>
                      <a:pt x="1557" y="798"/>
                      <a:pt x="1655" y="642"/>
                      <a:pt x="1655" y="506"/>
                    </a:cubicBezTo>
                    <a:cubicBezTo>
                      <a:pt x="1655" y="351"/>
                      <a:pt x="1557" y="214"/>
                      <a:pt x="1382" y="117"/>
                    </a:cubicBezTo>
                    <a:cubicBezTo>
                      <a:pt x="1246" y="39"/>
                      <a:pt x="1090" y="0"/>
                      <a:pt x="935" y="0"/>
                    </a:cubicBezTo>
                    <a:lnTo>
                      <a:pt x="935" y="39"/>
                    </a:lnTo>
                    <a:cubicBezTo>
                      <a:pt x="935" y="117"/>
                      <a:pt x="896" y="156"/>
                      <a:pt x="818" y="156"/>
                    </a:cubicBezTo>
                    <a:cubicBezTo>
                      <a:pt x="740" y="156"/>
                      <a:pt x="701" y="117"/>
                      <a:pt x="701" y="39"/>
                    </a:cubicBez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1143100" y="673675"/>
                <a:ext cx="5850" cy="83675"/>
              </a:xfrm>
              <a:custGeom>
                <a:avLst/>
                <a:gdLst/>
                <a:ahLst/>
                <a:cxnLst/>
                <a:rect l="l" t="t" r="r" b="b"/>
                <a:pathLst>
                  <a:path w="234" h="3347" extrusionOk="0">
                    <a:moveTo>
                      <a:pt x="234" y="0"/>
                    </a:moveTo>
                    <a:lnTo>
                      <a:pt x="0" y="156"/>
                    </a:lnTo>
                    <a:lnTo>
                      <a:pt x="0" y="3346"/>
                    </a:lnTo>
                    <a:cubicBezTo>
                      <a:pt x="39" y="3327"/>
                      <a:pt x="83" y="3317"/>
                      <a:pt x="124" y="3317"/>
                    </a:cubicBezTo>
                    <a:cubicBezTo>
                      <a:pt x="166" y="3317"/>
                      <a:pt x="205" y="3327"/>
                      <a:pt x="234" y="3346"/>
                    </a:cubicBez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1143100" y="668800"/>
                <a:ext cx="5850" cy="8775"/>
              </a:xfrm>
              <a:custGeom>
                <a:avLst/>
                <a:gdLst/>
                <a:ahLst/>
                <a:cxnLst/>
                <a:rect l="l" t="t" r="r" b="b"/>
                <a:pathLst>
                  <a:path w="234" h="351" extrusionOk="0">
                    <a:moveTo>
                      <a:pt x="117" y="0"/>
                    </a:moveTo>
                    <a:cubicBezTo>
                      <a:pt x="39" y="0"/>
                      <a:pt x="0" y="59"/>
                      <a:pt x="0" y="137"/>
                    </a:cubicBezTo>
                    <a:lnTo>
                      <a:pt x="0" y="351"/>
                    </a:lnTo>
                    <a:lnTo>
                      <a:pt x="234" y="195"/>
                    </a:lnTo>
                    <a:lnTo>
                      <a:pt x="234" y="137"/>
                    </a:lnTo>
                    <a:cubicBezTo>
                      <a:pt x="234" y="59"/>
                      <a:pt x="19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1143100" y="756600"/>
                <a:ext cx="5850" cy="4625"/>
              </a:xfrm>
              <a:custGeom>
                <a:avLst/>
                <a:gdLst/>
                <a:ahLst/>
                <a:cxnLst/>
                <a:rect l="l" t="t" r="r" b="b"/>
                <a:pathLst>
                  <a:path w="234" h="185" extrusionOk="0">
                    <a:moveTo>
                      <a:pt x="124" y="0"/>
                    </a:moveTo>
                    <a:cubicBezTo>
                      <a:pt x="83" y="0"/>
                      <a:pt x="39" y="10"/>
                      <a:pt x="0" y="29"/>
                    </a:cubicBezTo>
                    <a:lnTo>
                      <a:pt x="0" y="68"/>
                    </a:lnTo>
                    <a:cubicBezTo>
                      <a:pt x="0" y="146"/>
                      <a:pt x="39" y="185"/>
                      <a:pt x="117" y="185"/>
                    </a:cubicBezTo>
                    <a:cubicBezTo>
                      <a:pt x="195" y="185"/>
                      <a:pt x="234" y="146"/>
                      <a:pt x="234" y="68"/>
                    </a:cubicBezTo>
                    <a:lnTo>
                      <a:pt x="234" y="29"/>
                    </a:lnTo>
                    <a:cubicBezTo>
                      <a:pt x="205" y="10"/>
                      <a:pt x="166"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4" name="Google Shape;2164;p32"/>
          <p:cNvGrpSpPr/>
          <p:nvPr/>
        </p:nvGrpSpPr>
        <p:grpSpPr>
          <a:xfrm>
            <a:off x="350925" y="623687"/>
            <a:ext cx="2133179" cy="3854388"/>
            <a:chOff x="350925" y="623687"/>
            <a:chExt cx="2133179" cy="3854388"/>
          </a:xfrm>
        </p:grpSpPr>
        <p:grpSp>
          <p:nvGrpSpPr>
            <p:cNvPr id="2165" name="Google Shape;2165;p32"/>
            <p:cNvGrpSpPr/>
            <p:nvPr/>
          </p:nvGrpSpPr>
          <p:grpSpPr>
            <a:xfrm>
              <a:off x="1229862" y="1797525"/>
              <a:ext cx="762741" cy="1311760"/>
              <a:chOff x="5309625" y="6138225"/>
              <a:chExt cx="762741" cy="1311760"/>
            </a:xfrm>
          </p:grpSpPr>
          <p:sp>
            <p:nvSpPr>
              <p:cNvPr id="2166" name="Google Shape;2166;p32"/>
              <p:cNvSpPr/>
              <p:nvPr/>
            </p:nvSpPr>
            <p:spPr>
              <a:xfrm>
                <a:off x="5426107" y="6964575"/>
                <a:ext cx="594655" cy="312395"/>
              </a:xfrm>
              <a:custGeom>
                <a:avLst/>
                <a:gdLst/>
                <a:ahLst/>
                <a:cxnLst/>
                <a:rect l="l" t="t" r="r" b="b"/>
                <a:pathLst>
                  <a:path w="7479" h="3929" extrusionOk="0">
                    <a:moveTo>
                      <a:pt x="3724" y="0"/>
                    </a:moveTo>
                    <a:cubicBezTo>
                      <a:pt x="2856" y="0"/>
                      <a:pt x="1991" y="192"/>
                      <a:pt x="1335" y="576"/>
                    </a:cubicBezTo>
                    <a:cubicBezTo>
                      <a:pt x="0" y="1344"/>
                      <a:pt x="12" y="2584"/>
                      <a:pt x="1347" y="3352"/>
                    </a:cubicBezTo>
                    <a:cubicBezTo>
                      <a:pt x="2009" y="3736"/>
                      <a:pt x="2877" y="3928"/>
                      <a:pt x="3745" y="3928"/>
                    </a:cubicBezTo>
                    <a:cubicBezTo>
                      <a:pt x="4613" y="3928"/>
                      <a:pt x="5482" y="3736"/>
                      <a:pt x="6143" y="3352"/>
                    </a:cubicBezTo>
                    <a:cubicBezTo>
                      <a:pt x="7478" y="2584"/>
                      <a:pt x="7455" y="1344"/>
                      <a:pt x="6131" y="576"/>
                    </a:cubicBezTo>
                    <a:cubicBezTo>
                      <a:pt x="5464" y="192"/>
                      <a:pt x="4593" y="0"/>
                      <a:pt x="3724"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2"/>
              <p:cNvSpPr/>
              <p:nvPr/>
            </p:nvSpPr>
            <p:spPr>
              <a:xfrm>
                <a:off x="5447734" y="6964575"/>
                <a:ext cx="550448" cy="170787"/>
              </a:xfrm>
              <a:custGeom>
                <a:avLst/>
                <a:gdLst/>
                <a:ahLst/>
                <a:cxnLst/>
                <a:rect l="l" t="t" r="r" b="b"/>
                <a:pathLst>
                  <a:path w="6923" h="2148" extrusionOk="0">
                    <a:moveTo>
                      <a:pt x="3457" y="0"/>
                    </a:moveTo>
                    <a:cubicBezTo>
                      <a:pt x="2590" y="0"/>
                      <a:pt x="1725" y="192"/>
                      <a:pt x="1063" y="576"/>
                    </a:cubicBezTo>
                    <a:cubicBezTo>
                      <a:pt x="319" y="1001"/>
                      <a:pt x="0" y="1568"/>
                      <a:pt x="83" y="2124"/>
                    </a:cubicBezTo>
                    <a:cubicBezTo>
                      <a:pt x="142" y="1687"/>
                      <a:pt x="473" y="1261"/>
                      <a:pt x="1063" y="919"/>
                    </a:cubicBezTo>
                    <a:cubicBezTo>
                      <a:pt x="1719" y="535"/>
                      <a:pt x="2584" y="343"/>
                      <a:pt x="3452" y="343"/>
                    </a:cubicBezTo>
                    <a:cubicBezTo>
                      <a:pt x="4321" y="343"/>
                      <a:pt x="5192" y="535"/>
                      <a:pt x="5859" y="919"/>
                    </a:cubicBezTo>
                    <a:cubicBezTo>
                      <a:pt x="6450" y="1261"/>
                      <a:pt x="6793" y="1698"/>
                      <a:pt x="6852" y="2147"/>
                    </a:cubicBezTo>
                    <a:cubicBezTo>
                      <a:pt x="6923" y="1580"/>
                      <a:pt x="6592" y="1001"/>
                      <a:pt x="5859" y="576"/>
                    </a:cubicBezTo>
                    <a:cubicBezTo>
                      <a:pt x="5192" y="192"/>
                      <a:pt x="4324" y="0"/>
                      <a:pt x="3457"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2"/>
              <p:cNvSpPr/>
              <p:nvPr/>
            </p:nvSpPr>
            <p:spPr>
              <a:xfrm>
                <a:off x="5757665" y="7202867"/>
                <a:ext cx="314701" cy="247117"/>
              </a:xfrm>
              <a:custGeom>
                <a:avLst/>
                <a:gdLst/>
                <a:ahLst/>
                <a:cxnLst/>
                <a:rect l="l" t="t" r="r" b="b"/>
                <a:pathLst>
                  <a:path w="3958" h="3108" extrusionOk="0">
                    <a:moveTo>
                      <a:pt x="3958" y="1"/>
                    </a:moveTo>
                    <a:lnTo>
                      <a:pt x="0" y="2293"/>
                    </a:lnTo>
                    <a:lnTo>
                      <a:pt x="0" y="3108"/>
                    </a:lnTo>
                    <a:lnTo>
                      <a:pt x="3958" y="816"/>
                    </a:lnTo>
                    <a:lnTo>
                      <a:pt x="395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2"/>
              <p:cNvSpPr/>
              <p:nvPr/>
            </p:nvSpPr>
            <p:spPr>
              <a:xfrm>
                <a:off x="5309625" y="7126776"/>
                <a:ext cx="448118" cy="323208"/>
              </a:xfrm>
              <a:custGeom>
                <a:avLst/>
                <a:gdLst/>
                <a:ahLst/>
                <a:cxnLst/>
                <a:rect l="l" t="t" r="r" b="b"/>
                <a:pathLst>
                  <a:path w="5636" h="4065" extrusionOk="0">
                    <a:moveTo>
                      <a:pt x="1" y="1"/>
                    </a:moveTo>
                    <a:lnTo>
                      <a:pt x="1" y="816"/>
                    </a:lnTo>
                    <a:lnTo>
                      <a:pt x="5635" y="4065"/>
                    </a:lnTo>
                    <a:lnTo>
                      <a:pt x="5635" y="3250"/>
                    </a:lnTo>
                    <a:lnTo>
                      <a:pt x="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2"/>
              <p:cNvSpPr/>
              <p:nvPr/>
            </p:nvSpPr>
            <p:spPr>
              <a:xfrm>
                <a:off x="5309625" y="6943664"/>
                <a:ext cx="762739" cy="441519"/>
              </a:xfrm>
              <a:custGeom>
                <a:avLst/>
                <a:gdLst/>
                <a:ahLst/>
                <a:cxnLst/>
                <a:rect l="l" t="t" r="r" b="b"/>
                <a:pathLst>
                  <a:path w="9593" h="5553" extrusionOk="0">
                    <a:moveTo>
                      <a:pt x="3958" y="0"/>
                    </a:moveTo>
                    <a:lnTo>
                      <a:pt x="1" y="2304"/>
                    </a:lnTo>
                    <a:lnTo>
                      <a:pt x="5635" y="5553"/>
                    </a:lnTo>
                    <a:lnTo>
                      <a:pt x="9593" y="3249"/>
                    </a:lnTo>
                    <a:lnTo>
                      <a:pt x="8388" y="697"/>
                    </a:lnTo>
                    <a:lnTo>
                      <a:pt x="6321" y="367"/>
                    </a:lnTo>
                    <a:lnTo>
                      <a:pt x="6321" y="367"/>
                    </a:lnTo>
                    <a:cubicBezTo>
                      <a:pt x="6781" y="461"/>
                      <a:pt x="7207" y="615"/>
                      <a:pt x="7585" y="827"/>
                    </a:cubicBezTo>
                    <a:cubicBezTo>
                      <a:pt x="8908" y="1595"/>
                      <a:pt x="8920" y="2836"/>
                      <a:pt x="7596" y="3603"/>
                    </a:cubicBezTo>
                    <a:cubicBezTo>
                      <a:pt x="6929" y="3987"/>
                      <a:pt x="6061" y="4179"/>
                      <a:pt x="5194" y="4179"/>
                    </a:cubicBezTo>
                    <a:cubicBezTo>
                      <a:pt x="4327" y="4179"/>
                      <a:pt x="3462" y="3987"/>
                      <a:pt x="2800" y="3603"/>
                    </a:cubicBezTo>
                    <a:cubicBezTo>
                      <a:pt x="1465" y="2836"/>
                      <a:pt x="1454" y="1595"/>
                      <a:pt x="2777" y="827"/>
                    </a:cubicBezTo>
                    <a:cubicBezTo>
                      <a:pt x="3440" y="443"/>
                      <a:pt x="4313" y="254"/>
                      <a:pt x="5188" y="254"/>
                    </a:cubicBezTo>
                    <a:cubicBezTo>
                      <a:pt x="5389" y="254"/>
                      <a:pt x="5590" y="264"/>
                      <a:pt x="5789" y="284"/>
                    </a:cubicBezTo>
                    <a:lnTo>
                      <a:pt x="395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2"/>
              <p:cNvSpPr/>
              <p:nvPr/>
            </p:nvSpPr>
            <p:spPr>
              <a:xfrm>
                <a:off x="5466499" y="7097675"/>
                <a:ext cx="349446" cy="220799"/>
              </a:xfrm>
              <a:custGeom>
                <a:avLst/>
                <a:gdLst/>
                <a:ahLst/>
                <a:cxnLst/>
                <a:rect l="l" t="t" r="r" b="b"/>
                <a:pathLst>
                  <a:path w="4395" h="2777" extrusionOk="0">
                    <a:moveTo>
                      <a:pt x="3379" y="1"/>
                    </a:moveTo>
                    <a:lnTo>
                      <a:pt x="331" y="1312"/>
                    </a:lnTo>
                    <a:lnTo>
                      <a:pt x="331" y="1749"/>
                    </a:lnTo>
                    <a:lnTo>
                      <a:pt x="0" y="1950"/>
                    </a:lnTo>
                    <a:lnTo>
                      <a:pt x="1394" y="2777"/>
                    </a:lnTo>
                    <a:lnTo>
                      <a:pt x="1394" y="2316"/>
                    </a:lnTo>
                    <a:lnTo>
                      <a:pt x="4395" y="591"/>
                    </a:lnTo>
                    <a:lnTo>
                      <a:pt x="3379" y="1"/>
                    </a:lnTo>
                    <a:close/>
                  </a:path>
                </a:pathLst>
              </a:custGeom>
              <a:solidFill>
                <a:schemeClr val="accent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5466499" y="7201993"/>
                <a:ext cx="26397" cy="50727"/>
              </a:xfrm>
              <a:custGeom>
                <a:avLst/>
                <a:gdLst/>
                <a:ahLst/>
                <a:cxnLst/>
                <a:rect l="l" t="t" r="r" b="b"/>
                <a:pathLst>
                  <a:path w="332" h="638" extrusionOk="0">
                    <a:moveTo>
                      <a:pt x="331" y="0"/>
                    </a:moveTo>
                    <a:lnTo>
                      <a:pt x="0" y="189"/>
                    </a:lnTo>
                    <a:lnTo>
                      <a:pt x="0" y="638"/>
                    </a:lnTo>
                    <a:lnTo>
                      <a:pt x="331" y="437"/>
                    </a:lnTo>
                    <a:lnTo>
                      <a:pt x="331" y="0"/>
                    </a:lnTo>
                    <a:close/>
                  </a:path>
                </a:pathLst>
              </a:custGeom>
              <a:solidFill>
                <a:schemeClr val="accent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2"/>
              <p:cNvSpPr/>
              <p:nvPr/>
            </p:nvSpPr>
            <p:spPr>
              <a:xfrm>
                <a:off x="5470236" y="7041303"/>
                <a:ext cx="513873" cy="222469"/>
              </a:xfrm>
              <a:custGeom>
                <a:avLst/>
                <a:gdLst/>
                <a:ahLst/>
                <a:cxnLst/>
                <a:rect l="l" t="t" r="r" b="b"/>
                <a:pathLst>
                  <a:path w="6463" h="2798" extrusionOk="0">
                    <a:moveTo>
                      <a:pt x="6462" y="25"/>
                    </a:moveTo>
                    <a:lnTo>
                      <a:pt x="6459" y="107"/>
                    </a:lnTo>
                    <a:lnTo>
                      <a:pt x="6459" y="107"/>
                    </a:lnTo>
                    <a:cubicBezTo>
                      <a:pt x="6461" y="80"/>
                      <a:pt x="6462" y="52"/>
                      <a:pt x="6462" y="25"/>
                    </a:cubicBezTo>
                    <a:close/>
                    <a:moveTo>
                      <a:pt x="36" y="1"/>
                    </a:moveTo>
                    <a:lnTo>
                      <a:pt x="1" y="922"/>
                    </a:lnTo>
                    <a:cubicBezTo>
                      <a:pt x="1" y="1419"/>
                      <a:pt x="320" y="1891"/>
                      <a:pt x="957" y="2257"/>
                    </a:cubicBezTo>
                    <a:cubicBezTo>
                      <a:pt x="1589" y="2618"/>
                      <a:pt x="2410" y="2798"/>
                      <a:pt x="3232" y="2798"/>
                    </a:cubicBezTo>
                    <a:cubicBezTo>
                      <a:pt x="4053" y="2798"/>
                      <a:pt x="4874" y="2618"/>
                      <a:pt x="5506" y="2257"/>
                    </a:cubicBezTo>
                    <a:cubicBezTo>
                      <a:pt x="6120" y="1903"/>
                      <a:pt x="6427" y="1430"/>
                      <a:pt x="6427" y="958"/>
                    </a:cubicBezTo>
                    <a:lnTo>
                      <a:pt x="6459" y="107"/>
                    </a:lnTo>
                    <a:lnTo>
                      <a:pt x="6459" y="107"/>
                    </a:lnTo>
                    <a:cubicBezTo>
                      <a:pt x="6425" y="552"/>
                      <a:pt x="6119" y="990"/>
                      <a:pt x="5529" y="1324"/>
                    </a:cubicBezTo>
                    <a:cubicBezTo>
                      <a:pt x="4903" y="1684"/>
                      <a:pt x="4079" y="1865"/>
                      <a:pt x="3255" y="1865"/>
                    </a:cubicBezTo>
                    <a:cubicBezTo>
                      <a:pt x="2431" y="1865"/>
                      <a:pt x="1607" y="1684"/>
                      <a:pt x="981" y="1324"/>
                    </a:cubicBezTo>
                    <a:cubicBezTo>
                      <a:pt x="343" y="958"/>
                      <a:pt x="36" y="474"/>
                      <a:pt x="36" y="1"/>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2"/>
              <p:cNvSpPr/>
              <p:nvPr/>
            </p:nvSpPr>
            <p:spPr>
              <a:xfrm>
                <a:off x="5792411" y="7043211"/>
                <a:ext cx="191699" cy="216108"/>
              </a:xfrm>
              <a:custGeom>
                <a:avLst/>
                <a:gdLst/>
                <a:ahLst/>
                <a:cxnLst/>
                <a:rect l="l" t="t" r="r" b="b"/>
                <a:pathLst>
                  <a:path w="2411" h="2718" extrusionOk="0">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5662809" y="7185057"/>
                <a:ext cx="130635" cy="78476"/>
              </a:xfrm>
              <a:custGeom>
                <a:avLst/>
                <a:gdLst/>
                <a:ahLst/>
                <a:cxnLst/>
                <a:rect l="l" t="t" r="r" b="b"/>
                <a:pathLst>
                  <a:path w="1643" h="987" extrusionOk="0">
                    <a:moveTo>
                      <a:pt x="36" y="0"/>
                    </a:moveTo>
                    <a:lnTo>
                      <a:pt x="0" y="934"/>
                    </a:lnTo>
                    <a:cubicBezTo>
                      <a:pt x="260" y="969"/>
                      <a:pt x="532" y="987"/>
                      <a:pt x="805" y="987"/>
                    </a:cubicBezTo>
                    <a:cubicBezTo>
                      <a:pt x="1078" y="987"/>
                      <a:pt x="1353" y="969"/>
                      <a:pt x="1619" y="934"/>
                    </a:cubicBezTo>
                    <a:lnTo>
                      <a:pt x="1642" y="0"/>
                    </a:lnTo>
                    <a:lnTo>
                      <a:pt x="1642" y="0"/>
                    </a:lnTo>
                    <a:cubicBezTo>
                      <a:pt x="1377" y="48"/>
                      <a:pt x="1108" y="71"/>
                      <a:pt x="839" y="71"/>
                    </a:cubicBezTo>
                    <a:cubicBezTo>
                      <a:pt x="570" y="71"/>
                      <a:pt x="302" y="48"/>
                      <a:pt x="36"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5527562" y="7135284"/>
                <a:ext cx="138109" cy="124036"/>
              </a:xfrm>
              <a:custGeom>
                <a:avLst/>
                <a:gdLst/>
                <a:ahLst/>
                <a:cxnLst/>
                <a:rect l="l" t="t" r="r" b="b"/>
                <a:pathLst>
                  <a:path w="1737" h="1560" extrusionOk="0">
                    <a:moveTo>
                      <a:pt x="24" y="0"/>
                    </a:moveTo>
                    <a:lnTo>
                      <a:pt x="0" y="922"/>
                    </a:lnTo>
                    <a:cubicBezTo>
                      <a:pt x="71" y="969"/>
                      <a:pt x="142" y="1028"/>
                      <a:pt x="236" y="1075"/>
                    </a:cubicBezTo>
                    <a:cubicBezTo>
                      <a:pt x="662" y="1323"/>
                      <a:pt x="1158" y="1489"/>
                      <a:pt x="1713" y="1560"/>
                    </a:cubicBezTo>
                    <a:lnTo>
                      <a:pt x="1737" y="626"/>
                    </a:lnTo>
                    <a:cubicBezTo>
                      <a:pt x="1193" y="556"/>
                      <a:pt x="685" y="390"/>
                      <a:pt x="260" y="142"/>
                    </a:cubicBezTo>
                    <a:cubicBezTo>
                      <a:pt x="177" y="95"/>
                      <a:pt x="95" y="59"/>
                      <a:pt x="24"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2"/>
              <p:cNvSpPr/>
              <p:nvPr/>
            </p:nvSpPr>
            <p:spPr>
              <a:xfrm>
                <a:off x="5470236" y="7042257"/>
                <a:ext cx="59235" cy="166335"/>
              </a:xfrm>
              <a:custGeom>
                <a:avLst/>
                <a:gdLst/>
                <a:ahLst/>
                <a:cxnLst/>
                <a:rect l="l" t="t" r="r" b="b"/>
                <a:pathLst>
                  <a:path w="745" h="2092" extrusionOk="0">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2"/>
              <p:cNvSpPr/>
              <p:nvPr/>
            </p:nvSpPr>
            <p:spPr>
              <a:xfrm>
                <a:off x="5447734" y="6894368"/>
                <a:ext cx="561738" cy="295221"/>
              </a:xfrm>
              <a:custGeom>
                <a:avLst/>
                <a:gdLst/>
                <a:ahLst/>
                <a:cxnLst/>
                <a:rect l="l" t="t" r="r" b="b"/>
                <a:pathLst>
                  <a:path w="7065" h="3713" extrusionOk="0">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5493691" y="6834735"/>
                <a:ext cx="465054" cy="330682"/>
              </a:xfrm>
              <a:custGeom>
                <a:avLst/>
                <a:gdLst/>
                <a:ahLst/>
                <a:cxnLst/>
                <a:rect l="l" t="t" r="r" b="b"/>
                <a:pathLst>
                  <a:path w="5849" h="4159" extrusionOk="0">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2"/>
              <p:cNvSpPr/>
              <p:nvPr/>
            </p:nvSpPr>
            <p:spPr>
              <a:xfrm>
                <a:off x="5491291" y="6837035"/>
                <a:ext cx="465054" cy="330682"/>
              </a:xfrm>
              <a:custGeom>
                <a:avLst/>
                <a:gdLst/>
                <a:ahLst/>
                <a:cxnLst/>
                <a:rect l="l" t="t" r="r" b="b"/>
                <a:pathLst>
                  <a:path w="5849" h="4159" extrusionOk="0">
                    <a:moveTo>
                      <a:pt x="1" y="0"/>
                    </a:moveTo>
                    <a:lnTo>
                      <a:pt x="1" y="12"/>
                    </a:lnTo>
                    <a:lnTo>
                      <a:pt x="1" y="2493"/>
                    </a:lnTo>
                    <a:lnTo>
                      <a:pt x="1" y="2564"/>
                    </a:lnTo>
                    <a:lnTo>
                      <a:pt x="1" y="2599"/>
                    </a:lnTo>
                    <a:lnTo>
                      <a:pt x="1" y="2658"/>
                    </a:lnTo>
                    <a:lnTo>
                      <a:pt x="1" y="2682"/>
                    </a:lnTo>
                    <a:cubicBezTo>
                      <a:pt x="1" y="2693"/>
                      <a:pt x="1" y="2717"/>
                      <a:pt x="25" y="2729"/>
                    </a:cubicBezTo>
                    <a:lnTo>
                      <a:pt x="25" y="2753"/>
                    </a:lnTo>
                    <a:lnTo>
                      <a:pt x="25" y="2776"/>
                    </a:lnTo>
                    <a:cubicBezTo>
                      <a:pt x="25" y="2788"/>
                      <a:pt x="36" y="2800"/>
                      <a:pt x="36" y="2812"/>
                    </a:cubicBezTo>
                    <a:cubicBezTo>
                      <a:pt x="48" y="2847"/>
                      <a:pt x="48" y="2859"/>
                      <a:pt x="60" y="2894"/>
                    </a:cubicBezTo>
                    <a:lnTo>
                      <a:pt x="60" y="2906"/>
                    </a:lnTo>
                    <a:cubicBezTo>
                      <a:pt x="84" y="2930"/>
                      <a:pt x="84" y="2953"/>
                      <a:pt x="95" y="2977"/>
                    </a:cubicBezTo>
                    <a:cubicBezTo>
                      <a:pt x="107" y="3012"/>
                      <a:pt x="119" y="3024"/>
                      <a:pt x="143" y="3048"/>
                    </a:cubicBezTo>
                    <a:cubicBezTo>
                      <a:pt x="143" y="3048"/>
                      <a:pt x="143" y="3060"/>
                      <a:pt x="155" y="3060"/>
                    </a:cubicBezTo>
                    <a:cubicBezTo>
                      <a:pt x="166" y="3095"/>
                      <a:pt x="178" y="3107"/>
                      <a:pt x="202" y="3142"/>
                    </a:cubicBezTo>
                    <a:cubicBezTo>
                      <a:pt x="214" y="3154"/>
                      <a:pt x="225" y="3190"/>
                      <a:pt x="237" y="3201"/>
                    </a:cubicBezTo>
                    <a:lnTo>
                      <a:pt x="261" y="3213"/>
                    </a:lnTo>
                    <a:cubicBezTo>
                      <a:pt x="273" y="3237"/>
                      <a:pt x="284" y="3261"/>
                      <a:pt x="320" y="3272"/>
                    </a:cubicBezTo>
                    <a:lnTo>
                      <a:pt x="332" y="3284"/>
                    </a:lnTo>
                    <a:cubicBezTo>
                      <a:pt x="344" y="3296"/>
                      <a:pt x="355" y="3331"/>
                      <a:pt x="391" y="3343"/>
                    </a:cubicBezTo>
                    <a:lnTo>
                      <a:pt x="403" y="3355"/>
                    </a:lnTo>
                    <a:cubicBezTo>
                      <a:pt x="414" y="3379"/>
                      <a:pt x="450" y="3402"/>
                      <a:pt x="473" y="3426"/>
                    </a:cubicBezTo>
                    <a:lnTo>
                      <a:pt x="497" y="3438"/>
                    </a:lnTo>
                    <a:cubicBezTo>
                      <a:pt x="509" y="3450"/>
                      <a:pt x="533" y="3461"/>
                      <a:pt x="556" y="3497"/>
                    </a:cubicBezTo>
                    <a:lnTo>
                      <a:pt x="568" y="3509"/>
                    </a:lnTo>
                    <a:cubicBezTo>
                      <a:pt x="592" y="3520"/>
                      <a:pt x="615" y="3532"/>
                      <a:pt x="639" y="3568"/>
                    </a:cubicBezTo>
                    <a:lnTo>
                      <a:pt x="651" y="3568"/>
                    </a:lnTo>
                    <a:cubicBezTo>
                      <a:pt x="674" y="3579"/>
                      <a:pt x="698" y="3591"/>
                      <a:pt x="733" y="3615"/>
                    </a:cubicBezTo>
                    <a:lnTo>
                      <a:pt x="757" y="3639"/>
                    </a:lnTo>
                    <a:cubicBezTo>
                      <a:pt x="792" y="3674"/>
                      <a:pt x="828" y="3686"/>
                      <a:pt x="863" y="3721"/>
                    </a:cubicBezTo>
                    <a:cubicBezTo>
                      <a:pt x="911" y="3745"/>
                      <a:pt x="946" y="3757"/>
                      <a:pt x="993" y="3792"/>
                    </a:cubicBezTo>
                    <a:cubicBezTo>
                      <a:pt x="1005" y="3792"/>
                      <a:pt x="1029" y="3804"/>
                      <a:pt x="1040" y="3804"/>
                    </a:cubicBezTo>
                    <a:cubicBezTo>
                      <a:pt x="1064" y="3816"/>
                      <a:pt x="1111" y="3828"/>
                      <a:pt x="1147" y="3851"/>
                    </a:cubicBezTo>
                    <a:cubicBezTo>
                      <a:pt x="1159" y="3851"/>
                      <a:pt x="1170" y="3863"/>
                      <a:pt x="1182" y="3863"/>
                    </a:cubicBezTo>
                    <a:cubicBezTo>
                      <a:pt x="1230" y="3875"/>
                      <a:pt x="1277" y="3910"/>
                      <a:pt x="1336" y="3922"/>
                    </a:cubicBezTo>
                    <a:lnTo>
                      <a:pt x="1348" y="3922"/>
                    </a:lnTo>
                    <a:lnTo>
                      <a:pt x="1478" y="3969"/>
                    </a:lnTo>
                    <a:cubicBezTo>
                      <a:pt x="1501" y="3969"/>
                      <a:pt x="1513" y="3981"/>
                      <a:pt x="1525" y="3981"/>
                    </a:cubicBezTo>
                    <a:cubicBezTo>
                      <a:pt x="1572" y="3993"/>
                      <a:pt x="1596" y="4017"/>
                      <a:pt x="1643" y="4017"/>
                    </a:cubicBezTo>
                    <a:cubicBezTo>
                      <a:pt x="1655" y="4017"/>
                      <a:pt x="1678" y="4028"/>
                      <a:pt x="1690" y="4028"/>
                    </a:cubicBezTo>
                    <a:cubicBezTo>
                      <a:pt x="1749" y="4040"/>
                      <a:pt x="1797" y="4052"/>
                      <a:pt x="1856" y="4076"/>
                    </a:cubicBezTo>
                    <a:lnTo>
                      <a:pt x="1879" y="4076"/>
                    </a:lnTo>
                    <a:cubicBezTo>
                      <a:pt x="1926" y="4087"/>
                      <a:pt x="1974" y="4087"/>
                      <a:pt x="2009" y="4099"/>
                    </a:cubicBezTo>
                    <a:cubicBezTo>
                      <a:pt x="2033" y="4099"/>
                      <a:pt x="2045" y="4099"/>
                      <a:pt x="2056" y="4111"/>
                    </a:cubicBezTo>
                    <a:cubicBezTo>
                      <a:pt x="2104" y="4123"/>
                      <a:pt x="2151" y="4123"/>
                      <a:pt x="2175" y="4123"/>
                    </a:cubicBezTo>
                    <a:lnTo>
                      <a:pt x="2222" y="4123"/>
                    </a:lnTo>
                    <a:cubicBezTo>
                      <a:pt x="2281" y="4147"/>
                      <a:pt x="2328" y="4147"/>
                      <a:pt x="2387" y="4147"/>
                    </a:cubicBezTo>
                    <a:lnTo>
                      <a:pt x="2411" y="4147"/>
                    </a:lnTo>
                    <a:cubicBezTo>
                      <a:pt x="2458" y="4147"/>
                      <a:pt x="2505" y="4158"/>
                      <a:pt x="2541" y="4158"/>
                    </a:cubicBezTo>
                    <a:lnTo>
                      <a:pt x="3309" y="4158"/>
                    </a:lnTo>
                    <a:cubicBezTo>
                      <a:pt x="3368" y="4158"/>
                      <a:pt x="3415" y="4147"/>
                      <a:pt x="3474" y="4147"/>
                    </a:cubicBezTo>
                    <a:lnTo>
                      <a:pt x="3486" y="4147"/>
                    </a:lnTo>
                    <a:cubicBezTo>
                      <a:pt x="3545" y="4147"/>
                      <a:pt x="3592" y="4123"/>
                      <a:pt x="3651" y="4123"/>
                    </a:cubicBezTo>
                    <a:lnTo>
                      <a:pt x="3698" y="4123"/>
                    </a:lnTo>
                    <a:cubicBezTo>
                      <a:pt x="3746" y="4123"/>
                      <a:pt x="3769" y="4111"/>
                      <a:pt x="3817" y="4111"/>
                    </a:cubicBezTo>
                    <a:cubicBezTo>
                      <a:pt x="3828" y="4111"/>
                      <a:pt x="3840" y="4111"/>
                      <a:pt x="3864" y="4099"/>
                    </a:cubicBezTo>
                    <a:cubicBezTo>
                      <a:pt x="3923" y="4087"/>
                      <a:pt x="3958" y="4087"/>
                      <a:pt x="4017" y="4076"/>
                    </a:cubicBezTo>
                    <a:cubicBezTo>
                      <a:pt x="4076" y="4052"/>
                      <a:pt x="4124" y="4040"/>
                      <a:pt x="4171" y="4028"/>
                    </a:cubicBezTo>
                    <a:cubicBezTo>
                      <a:pt x="4183" y="4028"/>
                      <a:pt x="4195" y="4017"/>
                      <a:pt x="4218" y="4017"/>
                    </a:cubicBezTo>
                    <a:cubicBezTo>
                      <a:pt x="4254" y="3993"/>
                      <a:pt x="4289" y="3981"/>
                      <a:pt x="4336" y="3981"/>
                    </a:cubicBezTo>
                    <a:cubicBezTo>
                      <a:pt x="4348" y="3981"/>
                      <a:pt x="4360" y="3969"/>
                      <a:pt x="4372" y="3969"/>
                    </a:cubicBezTo>
                    <a:cubicBezTo>
                      <a:pt x="4419" y="3957"/>
                      <a:pt x="4478" y="3934"/>
                      <a:pt x="4525" y="3910"/>
                    </a:cubicBezTo>
                    <a:cubicBezTo>
                      <a:pt x="4573" y="3898"/>
                      <a:pt x="4608" y="3863"/>
                      <a:pt x="4667" y="3851"/>
                    </a:cubicBezTo>
                    <a:cubicBezTo>
                      <a:pt x="4691" y="3851"/>
                      <a:pt x="4703" y="3839"/>
                      <a:pt x="4714" y="3839"/>
                    </a:cubicBezTo>
                    <a:cubicBezTo>
                      <a:pt x="4750" y="3816"/>
                      <a:pt x="4785" y="3804"/>
                      <a:pt x="4821" y="3792"/>
                    </a:cubicBezTo>
                    <a:cubicBezTo>
                      <a:pt x="4833" y="3792"/>
                      <a:pt x="4844" y="3780"/>
                      <a:pt x="4868" y="3780"/>
                    </a:cubicBezTo>
                    <a:cubicBezTo>
                      <a:pt x="4903" y="3745"/>
                      <a:pt x="4951" y="3733"/>
                      <a:pt x="4998" y="3698"/>
                    </a:cubicBezTo>
                    <a:cubicBezTo>
                      <a:pt x="5553" y="3379"/>
                      <a:pt x="5848" y="2930"/>
                      <a:pt x="5848" y="2504"/>
                    </a:cubicBezTo>
                    <a:lnTo>
                      <a:pt x="5848" y="0"/>
                    </a:ln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2"/>
              <p:cNvSpPr/>
              <p:nvPr/>
            </p:nvSpPr>
            <p:spPr>
              <a:xfrm>
                <a:off x="5469281" y="6285239"/>
                <a:ext cx="513873" cy="850837"/>
              </a:xfrm>
              <a:custGeom>
                <a:avLst/>
                <a:gdLst/>
                <a:ahLst/>
                <a:cxnLst/>
                <a:rect l="l" t="t" r="r" b="b"/>
                <a:pathLst>
                  <a:path w="6463" h="10701" extrusionOk="0">
                    <a:moveTo>
                      <a:pt x="6463" y="24"/>
                    </a:moveTo>
                    <a:lnTo>
                      <a:pt x="6463" y="32"/>
                    </a:lnTo>
                    <a:lnTo>
                      <a:pt x="6463" y="32"/>
                    </a:lnTo>
                    <a:cubicBezTo>
                      <a:pt x="6463" y="30"/>
                      <a:pt x="6463" y="27"/>
                      <a:pt x="6463" y="24"/>
                    </a:cubicBezTo>
                    <a:close/>
                    <a:moveTo>
                      <a:pt x="36" y="0"/>
                    </a:moveTo>
                    <a:lnTo>
                      <a:pt x="1" y="8825"/>
                    </a:lnTo>
                    <a:cubicBezTo>
                      <a:pt x="1" y="9309"/>
                      <a:pt x="320" y="9782"/>
                      <a:pt x="946" y="10160"/>
                    </a:cubicBezTo>
                    <a:cubicBezTo>
                      <a:pt x="1584" y="10520"/>
                      <a:pt x="2408" y="10700"/>
                      <a:pt x="3229" y="10700"/>
                    </a:cubicBezTo>
                    <a:cubicBezTo>
                      <a:pt x="4050" y="10700"/>
                      <a:pt x="4868" y="10520"/>
                      <a:pt x="5494" y="10160"/>
                    </a:cubicBezTo>
                    <a:cubicBezTo>
                      <a:pt x="6120" y="9805"/>
                      <a:pt x="6427" y="9333"/>
                      <a:pt x="6427" y="8860"/>
                    </a:cubicBezTo>
                    <a:lnTo>
                      <a:pt x="6463" y="32"/>
                    </a:lnTo>
                    <a:lnTo>
                      <a:pt x="6463" y="32"/>
                    </a:lnTo>
                    <a:cubicBezTo>
                      <a:pt x="6459" y="502"/>
                      <a:pt x="6140" y="971"/>
                      <a:pt x="5529" y="1323"/>
                    </a:cubicBezTo>
                    <a:cubicBezTo>
                      <a:pt x="4903" y="1684"/>
                      <a:pt x="4079" y="1864"/>
                      <a:pt x="3255" y="1864"/>
                    </a:cubicBezTo>
                    <a:cubicBezTo>
                      <a:pt x="2431" y="1864"/>
                      <a:pt x="1607" y="1684"/>
                      <a:pt x="981" y="1323"/>
                    </a:cubicBezTo>
                    <a:cubicBezTo>
                      <a:pt x="343" y="957"/>
                      <a:pt x="36" y="473"/>
                      <a:pt x="36"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2"/>
              <p:cNvSpPr/>
              <p:nvPr/>
            </p:nvSpPr>
            <p:spPr>
              <a:xfrm>
                <a:off x="5445334" y="6896668"/>
                <a:ext cx="561738" cy="295221"/>
              </a:xfrm>
              <a:custGeom>
                <a:avLst/>
                <a:gdLst/>
                <a:ahLst/>
                <a:cxnLst/>
                <a:rect l="l" t="t" r="r" b="b"/>
                <a:pathLst>
                  <a:path w="7065" h="3713" extrusionOk="0">
                    <a:moveTo>
                      <a:pt x="3517" y="0"/>
                    </a:moveTo>
                    <a:cubicBezTo>
                      <a:pt x="2696" y="0"/>
                      <a:pt x="1878" y="183"/>
                      <a:pt x="1252" y="550"/>
                    </a:cubicBezTo>
                    <a:cubicBezTo>
                      <a:pt x="0" y="1270"/>
                      <a:pt x="12" y="2451"/>
                      <a:pt x="1264" y="3172"/>
                    </a:cubicBezTo>
                    <a:cubicBezTo>
                      <a:pt x="1902" y="3532"/>
                      <a:pt x="2726" y="3713"/>
                      <a:pt x="3547" y="3713"/>
                    </a:cubicBezTo>
                    <a:cubicBezTo>
                      <a:pt x="4368" y="3713"/>
                      <a:pt x="5186" y="3532"/>
                      <a:pt x="5812" y="3172"/>
                    </a:cubicBezTo>
                    <a:cubicBezTo>
                      <a:pt x="7064" y="2451"/>
                      <a:pt x="7053" y="1270"/>
                      <a:pt x="5800" y="550"/>
                    </a:cubicBezTo>
                    <a:cubicBezTo>
                      <a:pt x="5162" y="183"/>
                      <a:pt x="4338" y="0"/>
                      <a:pt x="3517" y="0"/>
                    </a:cubicBez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2"/>
              <p:cNvSpPr/>
              <p:nvPr/>
            </p:nvSpPr>
            <p:spPr>
              <a:xfrm>
                <a:off x="5791457" y="6287148"/>
                <a:ext cx="191699" cy="844476"/>
              </a:xfrm>
              <a:custGeom>
                <a:avLst/>
                <a:gdLst/>
                <a:ahLst/>
                <a:cxnLst/>
                <a:rect l="l" t="t" r="r" b="b"/>
                <a:pathLst>
                  <a:path w="2411" h="10621" extrusionOk="0">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p:nvPr/>
            </p:nvSpPr>
            <p:spPr>
              <a:xfrm>
                <a:off x="5662809" y="6428915"/>
                <a:ext cx="130635" cy="706923"/>
              </a:xfrm>
              <a:custGeom>
                <a:avLst/>
                <a:gdLst/>
                <a:ahLst/>
                <a:cxnLst/>
                <a:rect l="l" t="t" r="r" b="b"/>
                <a:pathLst>
                  <a:path w="1643" h="8891" extrusionOk="0">
                    <a:moveTo>
                      <a:pt x="36" y="1"/>
                    </a:moveTo>
                    <a:lnTo>
                      <a:pt x="0" y="8837"/>
                    </a:lnTo>
                    <a:cubicBezTo>
                      <a:pt x="260" y="8872"/>
                      <a:pt x="532" y="8890"/>
                      <a:pt x="805" y="8890"/>
                    </a:cubicBezTo>
                    <a:cubicBezTo>
                      <a:pt x="1078" y="8890"/>
                      <a:pt x="1353" y="8872"/>
                      <a:pt x="1619" y="8837"/>
                    </a:cubicBezTo>
                    <a:lnTo>
                      <a:pt x="1642" y="1"/>
                    </a:lnTo>
                    <a:lnTo>
                      <a:pt x="1642" y="1"/>
                    </a:lnTo>
                    <a:cubicBezTo>
                      <a:pt x="1377" y="48"/>
                      <a:pt x="1105" y="72"/>
                      <a:pt x="835" y="72"/>
                    </a:cubicBezTo>
                    <a:cubicBezTo>
                      <a:pt x="564" y="72"/>
                      <a:pt x="296" y="48"/>
                      <a:pt x="36" y="1"/>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2"/>
              <p:cNvSpPr/>
              <p:nvPr/>
            </p:nvSpPr>
            <p:spPr>
              <a:xfrm>
                <a:off x="5527562" y="6378187"/>
                <a:ext cx="137155" cy="753437"/>
              </a:xfrm>
              <a:custGeom>
                <a:avLst/>
                <a:gdLst/>
                <a:ahLst/>
                <a:cxnLst/>
                <a:rect l="l" t="t" r="r" b="b"/>
                <a:pathLst>
                  <a:path w="1725" h="9476" extrusionOk="0">
                    <a:moveTo>
                      <a:pt x="24" y="1"/>
                    </a:moveTo>
                    <a:lnTo>
                      <a:pt x="0" y="8837"/>
                    </a:lnTo>
                    <a:cubicBezTo>
                      <a:pt x="71" y="8884"/>
                      <a:pt x="142" y="8943"/>
                      <a:pt x="236" y="8979"/>
                    </a:cubicBezTo>
                    <a:cubicBezTo>
                      <a:pt x="662" y="9239"/>
                      <a:pt x="1158" y="9392"/>
                      <a:pt x="1713" y="9475"/>
                    </a:cubicBezTo>
                    <a:lnTo>
                      <a:pt x="1725" y="639"/>
                    </a:lnTo>
                    <a:cubicBezTo>
                      <a:pt x="1193" y="568"/>
                      <a:pt x="674" y="403"/>
                      <a:pt x="260" y="154"/>
                    </a:cubicBezTo>
                    <a:cubicBezTo>
                      <a:pt x="177" y="107"/>
                      <a:pt x="95" y="60"/>
                      <a:pt x="24" y="1"/>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2"/>
              <p:cNvSpPr/>
              <p:nvPr/>
            </p:nvSpPr>
            <p:spPr>
              <a:xfrm>
                <a:off x="5469281" y="6286194"/>
                <a:ext cx="59314" cy="794702"/>
              </a:xfrm>
              <a:custGeom>
                <a:avLst/>
                <a:gdLst/>
                <a:ahLst/>
                <a:cxnLst/>
                <a:rect l="l" t="t" r="r" b="b"/>
                <a:pathLst>
                  <a:path w="746" h="9995" extrusionOk="0">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5445826" y="6138225"/>
                <a:ext cx="562692" cy="295221"/>
              </a:xfrm>
              <a:custGeom>
                <a:avLst/>
                <a:gdLst/>
                <a:ahLst/>
                <a:cxnLst/>
                <a:rect l="l" t="t" r="r" b="b"/>
                <a:pathLst>
                  <a:path w="7077" h="3713" extrusionOk="0">
                    <a:moveTo>
                      <a:pt x="3534" y="1"/>
                    </a:moveTo>
                    <a:cubicBezTo>
                      <a:pt x="2712" y="1"/>
                      <a:pt x="1891" y="184"/>
                      <a:pt x="1264" y="550"/>
                    </a:cubicBezTo>
                    <a:cubicBezTo>
                      <a:pt x="0" y="1271"/>
                      <a:pt x="12" y="2452"/>
                      <a:pt x="1276" y="3172"/>
                    </a:cubicBezTo>
                    <a:cubicBezTo>
                      <a:pt x="1908" y="3533"/>
                      <a:pt x="2732" y="3713"/>
                      <a:pt x="3555" y="3713"/>
                    </a:cubicBezTo>
                    <a:cubicBezTo>
                      <a:pt x="4377" y="3713"/>
                      <a:pt x="5198" y="3533"/>
                      <a:pt x="5824" y="3172"/>
                    </a:cubicBezTo>
                    <a:cubicBezTo>
                      <a:pt x="7077" y="2452"/>
                      <a:pt x="7065" y="1271"/>
                      <a:pt x="5813" y="550"/>
                    </a:cubicBezTo>
                    <a:cubicBezTo>
                      <a:pt x="5181" y="184"/>
                      <a:pt x="4357" y="1"/>
                      <a:pt x="3534" y="1"/>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5534082" y="6181002"/>
                <a:ext cx="386180" cy="210940"/>
              </a:xfrm>
              <a:custGeom>
                <a:avLst/>
                <a:gdLst/>
                <a:ahLst/>
                <a:cxnLst/>
                <a:rect l="l" t="t" r="r" b="b"/>
                <a:pathLst>
                  <a:path w="4857" h="2653" extrusionOk="0">
                    <a:moveTo>
                      <a:pt x="2429" y="0"/>
                    </a:moveTo>
                    <a:cubicBezTo>
                      <a:pt x="1929" y="0"/>
                      <a:pt x="1430" y="95"/>
                      <a:pt x="1017" y="284"/>
                    </a:cubicBezTo>
                    <a:cubicBezTo>
                      <a:pt x="958" y="319"/>
                      <a:pt x="887" y="366"/>
                      <a:pt x="828" y="390"/>
                    </a:cubicBezTo>
                    <a:cubicBezTo>
                      <a:pt x="781" y="425"/>
                      <a:pt x="722" y="461"/>
                      <a:pt x="674" y="496"/>
                    </a:cubicBezTo>
                    <a:cubicBezTo>
                      <a:pt x="1" y="981"/>
                      <a:pt x="1" y="1666"/>
                      <a:pt x="651" y="2150"/>
                    </a:cubicBezTo>
                    <a:cubicBezTo>
                      <a:pt x="710" y="2186"/>
                      <a:pt x="769" y="2233"/>
                      <a:pt x="828" y="2268"/>
                    </a:cubicBezTo>
                    <a:lnTo>
                      <a:pt x="1005" y="2351"/>
                    </a:lnTo>
                    <a:cubicBezTo>
                      <a:pt x="1424" y="2552"/>
                      <a:pt x="1935" y="2652"/>
                      <a:pt x="2445" y="2652"/>
                    </a:cubicBezTo>
                    <a:cubicBezTo>
                      <a:pt x="2954" y="2652"/>
                      <a:pt x="3462" y="2552"/>
                      <a:pt x="3876" y="2351"/>
                    </a:cubicBezTo>
                    <a:cubicBezTo>
                      <a:pt x="3911" y="2327"/>
                      <a:pt x="3970" y="2292"/>
                      <a:pt x="4029" y="2268"/>
                    </a:cubicBezTo>
                    <a:cubicBezTo>
                      <a:pt x="4088" y="2221"/>
                      <a:pt x="4147" y="2186"/>
                      <a:pt x="4206" y="2150"/>
                    </a:cubicBezTo>
                    <a:cubicBezTo>
                      <a:pt x="4856" y="1666"/>
                      <a:pt x="4856" y="981"/>
                      <a:pt x="4183" y="484"/>
                    </a:cubicBezTo>
                    <a:cubicBezTo>
                      <a:pt x="4136" y="449"/>
                      <a:pt x="4076" y="402"/>
                      <a:pt x="4017" y="378"/>
                    </a:cubicBezTo>
                    <a:lnTo>
                      <a:pt x="3840" y="284"/>
                    </a:lnTo>
                    <a:cubicBezTo>
                      <a:pt x="3427" y="95"/>
                      <a:pt x="2928" y="0"/>
                      <a:pt x="2429" y="0"/>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5612082" y="6219484"/>
                <a:ext cx="256499" cy="148445"/>
              </a:xfrm>
              <a:custGeom>
                <a:avLst/>
                <a:gdLst/>
                <a:ahLst/>
                <a:cxnLst/>
                <a:rect l="l" t="t" r="r" b="b"/>
                <a:pathLst>
                  <a:path w="3226" h="1867" extrusionOk="0">
                    <a:moveTo>
                      <a:pt x="378" y="0"/>
                    </a:moveTo>
                    <a:lnTo>
                      <a:pt x="154" y="83"/>
                    </a:lnTo>
                    <a:cubicBezTo>
                      <a:pt x="95" y="119"/>
                      <a:pt x="59" y="142"/>
                      <a:pt x="0" y="178"/>
                    </a:cubicBezTo>
                    <a:lnTo>
                      <a:pt x="1123" y="827"/>
                    </a:lnTo>
                    <a:lnTo>
                      <a:pt x="1453" y="1028"/>
                    </a:lnTo>
                    <a:lnTo>
                      <a:pt x="2895" y="1867"/>
                    </a:lnTo>
                    <a:cubicBezTo>
                      <a:pt x="2930" y="1843"/>
                      <a:pt x="2989" y="1808"/>
                      <a:pt x="3048" y="1784"/>
                    </a:cubicBezTo>
                    <a:cubicBezTo>
                      <a:pt x="3107" y="1737"/>
                      <a:pt x="3166" y="1702"/>
                      <a:pt x="3225" y="1666"/>
                    </a:cubicBezTo>
                    <a:lnTo>
                      <a:pt x="1796" y="827"/>
                    </a:lnTo>
                    <a:lnTo>
                      <a:pt x="1453" y="615"/>
                    </a:lnTo>
                    <a:lnTo>
                      <a:pt x="378" y="0"/>
                    </a:ln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5585764" y="6215747"/>
                <a:ext cx="266836" cy="151308"/>
              </a:xfrm>
              <a:custGeom>
                <a:avLst/>
                <a:gdLst/>
                <a:ahLst/>
                <a:cxnLst/>
                <a:rect l="l" t="t" r="r" b="b"/>
                <a:pathLst>
                  <a:path w="3356" h="1903" extrusionOk="0">
                    <a:moveTo>
                      <a:pt x="2918" y="0"/>
                    </a:moveTo>
                    <a:lnTo>
                      <a:pt x="1773" y="662"/>
                    </a:lnTo>
                    <a:lnTo>
                      <a:pt x="1430" y="874"/>
                    </a:lnTo>
                    <a:lnTo>
                      <a:pt x="1" y="1701"/>
                    </a:lnTo>
                    <a:cubicBezTo>
                      <a:pt x="60" y="1737"/>
                      <a:pt x="119" y="1784"/>
                      <a:pt x="178" y="1819"/>
                    </a:cubicBezTo>
                    <a:lnTo>
                      <a:pt x="355" y="1902"/>
                    </a:lnTo>
                    <a:lnTo>
                      <a:pt x="1784" y="1075"/>
                    </a:lnTo>
                    <a:lnTo>
                      <a:pt x="2127" y="886"/>
                    </a:lnTo>
                    <a:lnTo>
                      <a:pt x="3356" y="177"/>
                    </a:lnTo>
                    <a:cubicBezTo>
                      <a:pt x="3344" y="177"/>
                      <a:pt x="3320" y="166"/>
                      <a:pt x="3285" y="130"/>
                    </a:cubicBezTo>
                    <a:cubicBezTo>
                      <a:pt x="3178" y="83"/>
                      <a:pt x="3060" y="47"/>
                      <a:pt x="2918" y="0"/>
                    </a:cubicBezTo>
                    <a:close/>
                  </a:path>
                </a:pathLst>
              </a:custGeom>
              <a:solidFill>
                <a:schemeClr val="dk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5789057" y="6289448"/>
                <a:ext cx="191699" cy="844476"/>
              </a:xfrm>
              <a:custGeom>
                <a:avLst/>
                <a:gdLst/>
                <a:ahLst/>
                <a:cxnLst/>
                <a:rect l="l" t="t" r="r" b="b"/>
                <a:pathLst>
                  <a:path w="2411" h="10621" extrusionOk="0">
                    <a:moveTo>
                      <a:pt x="2411" y="0"/>
                    </a:moveTo>
                    <a:lnTo>
                      <a:pt x="2411" y="8"/>
                    </a:lnTo>
                    <a:lnTo>
                      <a:pt x="2411" y="8"/>
                    </a:lnTo>
                    <a:cubicBezTo>
                      <a:pt x="2411" y="6"/>
                      <a:pt x="2411" y="3"/>
                      <a:pt x="2411" y="0"/>
                    </a:cubicBezTo>
                    <a:close/>
                    <a:moveTo>
                      <a:pt x="2411" y="8"/>
                    </a:moveTo>
                    <a:lnTo>
                      <a:pt x="2411" y="8"/>
                    </a:lnTo>
                    <a:cubicBezTo>
                      <a:pt x="2407" y="478"/>
                      <a:pt x="2088" y="947"/>
                      <a:pt x="1477" y="1299"/>
                    </a:cubicBezTo>
                    <a:cubicBezTo>
                      <a:pt x="1064" y="1548"/>
                      <a:pt x="556" y="1713"/>
                      <a:pt x="24" y="1784"/>
                    </a:cubicBezTo>
                    <a:lnTo>
                      <a:pt x="1" y="10620"/>
                    </a:lnTo>
                    <a:cubicBezTo>
                      <a:pt x="532" y="10526"/>
                      <a:pt x="1028" y="10372"/>
                      <a:pt x="1442" y="10136"/>
                    </a:cubicBezTo>
                    <a:cubicBezTo>
                      <a:pt x="2068" y="9781"/>
                      <a:pt x="2375" y="9309"/>
                      <a:pt x="2375" y="8836"/>
                    </a:cubicBezTo>
                    <a:lnTo>
                      <a:pt x="2411" y="8"/>
                    </a:ln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5538773" y="6183069"/>
                <a:ext cx="367336" cy="139779"/>
              </a:xfrm>
              <a:custGeom>
                <a:avLst/>
                <a:gdLst/>
                <a:ahLst/>
                <a:cxnLst/>
                <a:rect l="l" t="t" r="r" b="b"/>
                <a:pathLst>
                  <a:path w="4620" h="1758" extrusionOk="0">
                    <a:moveTo>
                      <a:pt x="2387" y="1"/>
                    </a:moveTo>
                    <a:cubicBezTo>
                      <a:pt x="1891" y="1"/>
                      <a:pt x="1395" y="98"/>
                      <a:pt x="981" y="293"/>
                    </a:cubicBezTo>
                    <a:cubicBezTo>
                      <a:pt x="922" y="317"/>
                      <a:pt x="840" y="364"/>
                      <a:pt x="781" y="388"/>
                    </a:cubicBezTo>
                    <a:cubicBezTo>
                      <a:pt x="745" y="423"/>
                      <a:pt x="686" y="470"/>
                      <a:pt x="639" y="494"/>
                    </a:cubicBezTo>
                    <a:cubicBezTo>
                      <a:pt x="131" y="848"/>
                      <a:pt x="1" y="1344"/>
                      <a:pt x="249" y="1758"/>
                    </a:cubicBezTo>
                    <a:cubicBezTo>
                      <a:pt x="178" y="1415"/>
                      <a:pt x="344" y="1061"/>
                      <a:pt x="745" y="777"/>
                    </a:cubicBezTo>
                    <a:cubicBezTo>
                      <a:pt x="781" y="730"/>
                      <a:pt x="828" y="707"/>
                      <a:pt x="887" y="671"/>
                    </a:cubicBezTo>
                    <a:cubicBezTo>
                      <a:pt x="946" y="624"/>
                      <a:pt x="1005" y="600"/>
                      <a:pt x="1076" y="565"/>
                    </a:cubicBezTo>
                    <a:cubicBezTo>
                      <a:pt x="1489" y="376"/>
                      <a:pt x="1989" y="281"/>
                      <a:pt x="2488" y="281"/>
                    </a:cubicBezTo>
                    <a:cubicBezTo>
                      <a:pt x="2987" y="281"/>
                      <a:pt x="3486" y="376"/>
                      <a:pt x="3899" y="565"/>
                    </a:cubicBezTo>
                    <a:lnTo>
                      <a:pt x="4077" y="659"/>
                    </a:lnTo>
                    <a:cubicBezTo>
                      <a:pt x="4136" y="683"/>
                      <a:pt x="4195" y="730"/>
                      <a:pt x="4242" y="766"/>
                    </a:cubicBezTo>
                    <a:cubicBezTo>
                      <a:pt x="4419" y="884"/>
                      <a:pt x="4537" y="1014"/>
                      <a:pt x="4620" y="1167"/>
                    </a:cubicBezTo>
                    <a:cubicBezTo>
                      <a:pt x="4584" y="907"/>
                      <a:pt x="4419" y="671"/>
                      <a:pt x="4136" y="482"/>
                    </a:cubicBezTo>
                    <a:cubicBezTo>
                      <a:pt x="4088" y="447"/>
                      <a:pt x="4029" y="411"/>
                      <a:pt x="3970" y="376"/>
                    </a:cubicBezTo>
                    <a:lnTo>
                      <a:pt x="3793" y="293"/>
                    </a:lnTo>
                    <a:cubicBezTo>
                      <a:pt x="3380" y="98"/>
                      <a:pt x="2883" y="1"/>
                      <a:pt x="2387" y="1"/>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5844093" y="6414841"/>
                <a:ext cx="87381" cy="98672"/>
              </a:xfrm>
              <a:custGeom>
                <a:avLst/>
                <a:gdLst/>
                <a:ahLst/>
                <a:cxnLst/>
                <a:rect l="l" t="t" r="r" b="b"/>
                <a:pathLst>
                  <a:path w="1099" h="1241" extrusionOk="0">
                    <a:moveTo>
                      <a:pt x="1087" y="1"/>
                    </a:moveTo>
                    <a:lnTo>
                      <a:pt x="1087" y="8"/>
                    </a:lnTo>
                    <a:lnTo>
                      <a:pt x="1087" y="8"/>
                    </a:lnTo>
                    <a:cubicBezTo>
                      <a:pt x="1091" y="6"/>
                      <a:pt x="1095" y="3"/>
                      <a:pt x="1099" y="1"/>
                    </a:cubicBezTo>
                    <a:close/>
                    <a:moveTo>
                      <a:pt x="1087" y="8"/>
                    </a:moveTo>
                    <a:cubicBezTo>
                      <a:pt x="997" y="67"/>
                      <a:pt x="917" y="145"/>
                      <a:pt x="815" y="201"/>
                    </a:cubicBezTo>
                    <a:cubicBezTo>
                      <a:pt x="579" y="343"/>
                      <a:pt x="296" y="449"/>
                      <a:pt x="0" y="532"/>
                    </a:cubicBezTo>
                    <a:lnTo>
                      <a:pt x="0" y="1241"/>
                    </a:lnTo>
                    <a:cubicBezTo>
                      <a:pt x="284" y="1158"/>
                      <a:pt x="532" y="1040"/>
                      <a:pt x="780" y="922"/>
                    </a:cubicBezTo>
                    <a:cubicBezTo>
                      <a:pt x="898" y="863"/>
                      <a:pt x="1004" y="804"/>
                      <a:pt x="1087" y="757"/>
                    </a:cubicBezTo>
                    <a:lnTo>
                      <a:pt x="1087" y="8"/>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5844093" y="6510651"/>
                <a:ext cx="87381" cy="168243"/>
              </a:xfrm>
              <a:custGeom>
                <a:avLst/>
                <a:gdLst/>
                <a:ahLst/>
                <a:cxnLst/>
                <a:rect l="l" t="t" r="r" b="b"/>
                <a:pathLst>
                  <a:path w="1099" h="2116" extrusionOk="0">
                    <a:moveTo>
                      <a:pt x="1099" y="1"/>
                    </a:moveTo>
                    <a:cubicBezTo>
                      <a:pt x="1004" y="36"/>
                      <a:pt x="922" y="95"/>
                      <a:pt x="815" y="154"/>
                    </a:cubicBezTo>
                    <a:cubicBezTo>
                      <a:pt x="579" y="308"/>
                      <a:pt x="296" y="390"/>
                      <a:pt x="0" y="461"/>
                    </a:cubicBezTo>
                    <a:lnTo>
                      <a:pt x="0" y="2115"/>
                    </a:lnTo>
                    <a:cubicBezTo>
                      <a:pt x="296" y="2032"/>
                      <a:pt x="555" y="1926"/>
                      <a:pt x="815" y="1784"/>
                    </a:cubicBezTo>
                    <a:cubicBezTo>
                      <a:pt x="922" y="1725"/>
                      <a:pt x="1004" y="1666"/>
                      <a:pt x="1099" y="1595"/>
                    </a:cubicBezTo>
                    <a:lnTo>
                      <a:pt x="1099" y="1"/>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5547281" y="6698534"/>
                <a:ext cx="62018" cy="364474"/>
              </a:xfrm>
              <a:custGeom>
                <a:avLst/>
                <a:gdLst/>
                <a:ahLst/>
                <a:cxnLst/>
                <a:rect l="l" t="t" r="r" b="b"/>
                <a:pathLst>
                  <a:path w="780" h="4584" extrusionOk="0">
                    <a:moveTo>
                      <a:pt x="0" y="0"/>
                    </a:moveTo>
                    <a:lnTo>
                      <a:pt x="0" y="4135"/>
                    </a:lnTo>
                    <a:lnTo>
                      <a:pt x="780" y="4584"/>
                    </a:lnTo>
                    <a:lnTo>
                      <a:pt x="780" y="449"/>
                    </a:lnTo>
                    <a:lnTo>
                      <a:pt x="0" y="0"/>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5547281" y="6626179"/>
                <a:ext cx="62018" cy="91198"/>
              </a:xfrm>
              <a:custGeom>
                <a:avLst/>
                <a:gdLst/>
                <a:ahLst/>
                <a:cxnLst/>
                <a:rect l="l" t="t" r="r" b="b"/>
                <a:pathLst>
                  <a:path w="780" h="1147" extrusionOk="0">
                    <a:moveTo>
                      <a:pt x="0" y="1"/>
                    </a:moveTo>
                    <a:lnTo>
                      <a:pt x="0" y="686"/>
                    </a:lnTo>
                    <a:lnTo>
                      <a:pt x="780" y="1146"/>
                    </a:lnTo>
                    <a:lnTo>
                      <a:pt x="780" y="449"/>
                    </a:lnTo>
                    <a:lnTo>
                      <a:pt x="0" y="1"/>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5547281" y="6444896"/>
                <a:ext cx="62018" cy="202989"/>
              </a:xfrm>
              <a:custGeom>
                <a:avLst/>
                <a:gdLst/>
                <a:ahLst/>
                <a:cxnLst/>
                <a:rect l="l" t="t" r="r" b="b"/>
                <a:pathLst>
                  <a:path w="780" h="2553" extrusionOk="0">
                    <a:moveTo>
                      <a:pt x="0" y="1"/>
                    </a:moveTo>
                    <a:lnTo>
                      <a:pt x="0" y="2092"/>
                    </a:lnTo>
                    <a:lnTo>
                      <a:pt x="780" y="2552"/>
                    </a:lnTo>
                    <a:lnTo>
                      <a:pt x="780" y="438"/>
                    </a:lnTo>
                    <a:lnTo>
                      <a:pt x="0" y="1"/>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5790011" y="7045511"/>
                <a:ext cx="191699" cy="216108"/>
              </a:xfrm>
              <a:custGeom>
                <a:avLst/>
                <a:gdLst/>
                <a:ahLst/>
                <a:cxnLst/>
                <a:rect l="l" t="t" r="r" b="b"/>
                <a:pathLst>
                  <a:path w="2411" h="2718" extrusionOk="0">
                    <a:moveTo>
                      <a:pt x="2410" y="1"/>
                    </a:moveTo>
                    <a:lnTo>
                      <a:pt x="2407" y="83"/>
                    </a:lnTo>
                    <a:lnTo>
                      <a:pt x="2407" y="83"/>
                    </a:lnTo>
                    <a:cubicBezTo>
                      <a:pt x="2409" y="56"/>
                      <a:pt x="2410" y="28"/>
                      <a:pt x="2410" y="1"/>
                    </a:cubicBezTo>
                    <a:close/>
                    <a:moveTo>
                      <a:pt x="2407" y="83"/>
                    </a:moveTo>
                    <a:lnTo>
                      <a:pt x="2407" y="83"/>
                    </a:lnTo>
                    <a:cubicBezTo>
                      <a:pt x="2373" y="528"/>
                      <a:pt x="2067" y="966"/>
                      <a:pt x="1477" y="1300"/>
                    </a:cubicBezTo>
                    <a:cubicBezTo>
                      <a:pt x="1064" y="1548"/>
                      <a:pt x="568" y="1714"/>
                      <a:pt x="36" y="1784"/>
                    </a:cubicBezTo>
                    <a:lnTo>
                      <a:pt x="1" y="2718"/>
                    </a:lnTo>
                    <a:cubicBezTo>
                      <a:pt x="532" y="2635"/>
                      <a:pt x="1040" y="2470"/>
                      <a:pt x="1454" y="2233"/>
                    </a:cubicBezTo>
                    <a:cubicBezTo>
                      <a:pt x="2068" y="1879"/>
                      <a:pt x="2375" y="1406"/>
                      <a:pt x="2375" y="934"/>
                    </a:cubicBezTo>
                    <a:lnTo>
                      <a:pt x="2407" y="83"/>
                    </a:ln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5467836" y="7044557"/>
                <a:ext cx="59235" cy="166335"/>
              </a:xfrm>
              <a:custGeom>
                <a:avLst/>
                <a:gdLst/>
                <a:ahLst/>
                <a:cxnLst/>
                <a:rect l="l" t="t" r="r" b="b"/>
                <a:pathLst>
                  <a:path w="745" h="2092" extrusionOk="0">
                    <a:moveTo>
                      <a:pt x="36" y="1"/>
                    </a:moveTo>
                    <a:lnTo>
                      <a:pt x="1" y="934"/>
                    </a:lnTo>
                    <a:cubicBezTo>
                      <a:pt x="1" y="1029"/>
                      <a:pt x="24" y="1135"/>
                      <a:pt x="48" y="1229"/>
                    </a:cubicBezTo>
                    <a:cubicBezTo>
                      <a:pt x="142" y="1537"/>
                      <a:pt x="355" y="1832"/>
                      <a:pt x="709" y="2092"/>
                    </a:cubicBezTo>
                    <a:lnTo>
                      <a:pt x="745" y="1170"/>
                    </a:lnTo>
                    <a:cubicBezTo>
                      <a:pt x="390" y="899"/>
                      <a:pt x="154" y="603"/>
                      <a:pt x="83" y="296"/>
                    </a:cubicBezTo>
                    <a:cubicBezTo>
                      <a:pt x="48" y="190"/>
                      <a:pt x="36" y="83"/>
                      <a:pt x="36" y="1"/>
                    </a:cubicBez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5466881" y="6288494"/>
                <a:ext cx="59314" cy="794702"/>
              </a:xfrm>
              <a:custGeom>
                <a:avLst/>
                <a:gdLst/>
                <a:ahLst/>
                <a:cxnLst/>
                <a:rect l="l" t="t" r="r" b="b"/>
                <a:pathLst>
                  <a:path w="746" h="9995" extrusionOk="0">
                    <a:moveTo>
                      <a:pt x="36" y="0"/>
                    </a:moveTo>
                    <a:lnTo>
                      <a:pt x="1" y="8825"/>
                    </a:lnTo>
                    <a:cubicBezTo>
                      <a:pt x="1" y="8931"/>
                      <a:pt x="13" y="9037"/>
                      <a:pt x="48" y="9120"/>
                    </a:cubicBezTo>
                    <a:cubicBezTo>
                      <a:pt x="131" y="9439"/>
                      <a:pt x="355" y="9734"/>
                      <a:pt x="710" y="9994"/>
                    </a:cubicBezTo>
                    <a:lnTo>
                      <a:pt x="745" y="1170"/>
                    </a:lnTo>
                    <a:cubicBezTo>
                      <a:pt x="391" y="910"/>
                      <a:pt x="166" y="603"/>
                      <a:pt x="83" y="296"/>
                    </a:cubicBezTo>
                    <a:cubicBezTo>
                      <a:pt x="48" y="189"/>
                      <a:pt x="36" y="83"/>
                      <a:pt x="36" y="0"/>
                    </a:cubicBez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32"/>
            <p:cNvGrpSpPr/>
            <p:nvPr/>
          </p:nvGrpSpPr>
          <p:grpSpPr>
            <a:xfrm>
              <a:off x="350925" y="3668675"/>
              <a:ext cx="1314274" cy="809400"/>
              <a:chOff x="5522300" y="5335650"/>
              <a:chExt cx="1314274" cy="809400"/>
            </a:xfrm>
          </p:grpSpPr>
          <p:sp>
            <p:nvSpPr>
              <p:cNvPr id="2202" name="Google Shape;2202;p32"/>
              <p:cNvSpPr/>
              <p:nvPr/>
            </p:nvSpPr>
            <p:spPr>
              <a:xfrm>
                <a:off x="5522300" y="5959482"/>
                <a:ext cx="311312" cy="185568"/>
              </a:xfrm>
              <a:custGeom>
                <a:avLst/>
                <a:gdLst/>
                <a:ahLst/>
                <a:cxnLst/>
                <a:rect l="l" t="t" r="r" b="b"/>
                <a:pathLst>
                  <a:path w="5412" h="3226" extrusionOk="0">
                    <a:moveTo>
                      <a:pt x="2730" y="0"/>
                    </a:moveTo>
                    <a:lnTo>
                      <a:pt x="1" y="1512"/>
                    </a:lnTo>
                    <a:lnTo>
                      <a:pt x="3108" y="3225"/>
                    </a:lnTo>
                    <a:lnTo>
                      <a:pt x="5033" y="3048"/>
                    </a:lnTo>
                    <a:lnTo>
                      <a:pt x="5411" y="1855"/>
                    </a:lnTo>
                    <a:lnTo>
                      <a:pt x="2730" y="0"/>
                    </a:lnTo>
                    <a:close/>
                  </a:path>
                </a:pathLst>
              </a:custGeom>
              <a:solidFill>
                <a:srgbClr val="282A2E">
                  <a:alpha val="7044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6728491" y="5355380"/>
                <a:ext cx="8858" cy="72076"/>
              </a:xfrm>
              <a:custGeom>
                <a:avLst/>
                <a:gdLst/>
                <a:ahLst/>
                <a:cxnLst/>
                <a:rect l="l" t="t" r="r" b="b"/>
                <a:pathLst>
                  <a:path w="154" h="1253" extrusionOk="0">
                    <a:moveTo>
                      <a:pt x="154" y="0"/>
                    </a:moveTo>
                    <a:lnTo>
                      <a:pt x="0" y="83"/>
                    </a:lnTo>
                    <a:lnTo>
                      <a:pt x="0" y="1253"/>
                    </a:lnTo>
                    <a:lnTo>
                      <a:pt x="154" y="1170"/>
                    </a:lnTo>
                    <a:lnTo>
                      <a:pt x="154"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5720753" y="5941133"/>
                <a:ext cx="66611" cy="169231"/>
              </a:xfrm>
              <a:custGeom>
                <a:avLst/>
                <a:gdLst/>
                <a:ahLst/>
                <a:cxnLst/>
                <a:rect l="l" t="t" r="r" b="b"/>
                <a:pathLst>
                  <a:path w="1158" h="2942" extrusionOk="0">
                    <a:moveTo>
                      <a:pt x="0" y="0"/>
                    </a:moveTo>
                    <a:lnTo>
                      <a:pt x="0" y="2280"/>
                    </a:lnTo>
                    <a:lnTo>
                      <a:pt x="1158" y="2942"/>
                    </a:lnTo>
                    <a:lnTo>
                      <a:pt x="1158" y="674"/>
                    </a:lnTo>
                    <a:lnTo>
                      <a:pt x="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5679279" y="5926867"/>
                <a:ext cx="33363" cy="150191"/>
              </a:xfrm>
              <a:custGeom>
                <a:avLst/>
                <a:gdLst/>
                <a:ahLst/>
                <a:cxnLst/>
                <a:rect l="l" t="t" r="r" b="b"/>
                <a:pathLst>
                  <a:path w="580" h="2611" extrusionOk="0">
                    <a:moveTo>
                      <a:pt x="1" y="0"/>
                    </a:moveTo>
                    <a:lnTo>
                      <a:pt x="1" y="2280"/>
                    </a:lnTo>
                    <a:lnTo>
                      <a:pt x="579" y="2611"/>
                    </a:lnTo>
                    <a:lnTo>
                      <a:pt x="579" y="343"/>
                    </a:lnTo>
                    <a:lnTo>
                      <a:pt x="1" y="0"/>
                    </a:ln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5712585" y="5941133"/>
                <a:ext cx="8226" cy="135926"/>
              </a:xfrm>
              <a:custGeom>
                <a:avLst/>
                <a:gdLst/>
                <a:ahLst/>
                <a:cxnLst/>
                <a:rect l="l" t="t" r="r" b="b"/>
                <a:pathLst>
                  <a:path w="143" h="2363" extrusionOk="0">
                    <a:moveTo>
                      <a:pt x="142" y="0"/>
                    </a:moveTo>
                    <a:lnTo>
                      <a:pt x="0" y="95"/>
                    </a:lnTo>
                    <a:lnTo>
                      <a:pt x="0" y="2363"/>
                    </a:lnTo>
                    <a:lnTo>
                      <a:pt x="142" y="2280"/>
                    </a:lnTo>
                    <a:lnTo>
                      <a:pt x="142" y="0"/>
                    </a:ln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5811811" y="5413133"/>
                <a:ext cx="1024763" cy="721735"/>
              </a:xfrm>
              <a:custGeom>
                <a:avLst/>
                <a:gdLst/>
                <a:ahLst/>
                <a:cxnLst/>
                <a:rect l="l" t="t" r="r" b="b"/>
                <a:pathLst>
                  <a:path w="17815" h="12547" extrusionOk="0">
                    <a:moveTo>
                      <a:pt x="17815" y="0"/>
                    </a:moveTo>
                    <a:lnTo>
                      <a:pt x="0" y="10278"/>
                    </a:lnTo>
                    <a:lnTo>
                      <a:pt x="0" y="12546"/>
                    </a:lnTo>
                    <a:lnTo>
                      <a:pt x="17815" y="2257"/>
                    </a:lnTo>
                    <a:lnTo>
                      <a:pt x="17815" y="0"/>
                    </a:ln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5679279" y="5335650"/>
                <a:ext cx="1157295" cy="668699"/>
              </a:xfrm>
              <a:custGeom>
                <a:avLst/>
                <a:gdLst/>
                <a:ahLst/>
                <a:cxnLst/>
                <a:rect l="l" t="t" r="r" b="b"/>
                <a:pathLst>
                  <a:path w="20119" h="11625" extrusionOk="0">
                    <a:moveTo>
                      <a:pt x="17815" y="1"/>
                    </a:moveTo>
                    <a:lnTo>
                      <a:pt x="1" y="10278"/>
                    </a:lnTo>
                    <a:lnTo>
                      <a:pt x="579" y="10621"/>
                    </a:lnTo>
                    <a:lnTo>
                      <a:pt x="721" y="10526"/>
                    </a:lnTo>
                    <a:lnTo>
                      <a:pt x="1879" y="11200"/>
                    </a:lnTo>
                    <a:lnTo>
                      <a:pt x="1737" y="11282"/>
                    </a:lnTo>
                    <a:lnTo>
                      <a:pt x="2304" y="11625"/>
                    </a:lnTo>
                    <a:lnTo>
                      <a:pt x="20119" y="1347"/>
                    </a:lnTo>
                    <a:lnTo>
                      <a:pt x="19540" y="1005"/>
                    </a:lnTo>
                    <a:lnTo>
                      <a:pt x="19398" y="1099"/>
                    </a:lnTo>
                    <a:lnTo>
                      <a:pt x="18240" y="426"/>
                    </a:lnTo>
                    <a:lnTo>
                      <a:pt x="18394" y="343"/>
                    </a:lnTo>
                    <a:lnTo>
                      <a:pt x="17815" y="1"/>
                    </a:ln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5747213" y="5525244"/>
                <a:ext cx="762518" cy="439012"/>
              </a:xfrm>
              <a:custGeom>
                <a:avLst/>
                <a:gdLst/>
                <a:ahLst/>
                <a:cxnLst/>
                <a:rect l="l" t="t" r="r" b="b"/>
                <a:pathLst>
                  <a:path w="13256" h="7632" extrusionOk="0">
                    <a:moveTo>
                      <a:pt x="12688" y="1"/>
                    </a:moveTo>
                    <a:lnTo>
                      <a:pt x="1" y="7313"/>
                    </a:lnTo>
                    <a:lnTo>
                      <a:pt x="568" y="7632"/>
                    </a:lnTo>
                    <a:lnTo>
                      <a:pt x="12688" y="639"/>
                    </a:lnTo>
                    <a:lnTo>
                      <a:pt x="13255" y="308"/>
                    </a:lnTo>
                    <a:lnTo>
                      <a:pt x="12688" y="1"/>
                    </a:ln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6519166" y="5373730"/>
                <a:ext cx="250798" cy="145474"/>
              </a:xfrm>
              <a:custGeom>
                <a:avLst/>
                <a:gdLst/>
                <a:ahLst/>
                <a:cxnLst/>
                <a:rect l="l" t="t" r="r" b="b"/>
                <a:pathLst>
                  <a:path w="4360" h="2529" extrusionOk="0">
                    <a:moveTo>
                      <a:pt x="3816" y="0"/>
                    </a:moveTo>
                    <a:lnTo>
                      <a:pt x="1" y="2209"/>
                    </a:lnTo>
                    <a:lnTo>
                      <a:pt x="556" y="2528"/>
                    </a:lnTo>
                    <a:lnTo>
                      <a:pt x="3816" y="650"/>
                    </a:lnTo>
                    <a:lnTo>
                      <a:pt x="4360" y="331"/>
                    </a:lnTo>
                    <a:lnTo>
                      <a:pt x="3816" y="0"/>
                    </a:ln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5707810" y="5916685"/>
                <a:ext cx="38137" cy="22434"/>
              </a:xfrm>
              <a:custGeom>
                <a:avLst/>
                <a:gdLst/>
                <a:ahLst/>
                <a:cxnLst/>
                <a:rect l="l" t="t" r="r" b="b"/>
                <a:pathLst>
                  <a:path w="663" h="390" extrusionOk="0">
                    <a:moveTo>
                      <a:pt x="178" y="0"/>
                    </a:moveTo>
                    <a:lnTo>
                      <a:pt x="1" y="106"/>
                    </a:lnTo>
                    <a:lnTo>
                      <a:pt x="485" y="390"/>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5732948" y="5901730"/>
                <a:ext cx="38828" cy="21801"/>
              </a:xfrm>
              <a:custGeom>
                <a:avLst/>
                <a:gdLst/>
                <a:ahLst/>
                <a:cxnLst/>
                <a:rect l="l" t="t" r="r" b="b"/>
                <a:pathLst>
                  <a:path w="675" h="379" extrusionOk="0">
                    <a:moveTo>
                      <a:pt x="190" y="0"/>
                    </a:moveTo>
                    <a:lnTo>
                      <a:pt x="1" y="95"/>
                    </a:lnTo>
                    <a:lnTo>
                      <a:pt x="485" y="378"/>
                    </a:lnTo>
                    <a:lnTo>
                      <a:pt x="674" y="272"/>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5759466" y="5886774"/>
                <a:ext cx="38137" cy="22491"/>
              </a:xfrm>
              <a:custGeom>
                <a:avLst/>
                <a:gdLst/>
                <a:ahLst/>
                <a:cxnLst/>
                <a:rect l="l" t="t" r="r" b="b"/>
                <a:pathLst>
                  <a:path w="663" h="391" extrusionOk="0">
                    <a:moveTo>
                      <a:pt x="178" y="0"/>
                    </a:moveTo>
                    <a:lnTo>
                      <a:pt x="1" y="107"/>
                    </a:lnTo>
                    <a:lnTo>
                      <a:pt x="473" y="390"/>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5784603" y="5871818"/>
                <a:ext cx="38137" cy="21801"/>
              </a:xfrm>
              <a:custGeom>
                <a:avLst/>
                <a:gdLst/>
                <a:ahLst/>
                <a:cxnLst/>
                <a:rect l="l" t="t" r="r" b="b"/>
                <a:pathLst>
                  <a:path w="663" h="379" extrusionOk="0">
                    <a:moveTo>
                      <a:pt x="201" y="0"/>
                    </a:moveTo>
                    <a:lnTo>
                      <a:pt x="1" y="107"/>
                    </a:lnTo>
                    <a:lnTo>
                      <a:pt x="497" y="378"/>
                    </a:lnTo>
                    <a:lnTo>
                      <a:pt x="662" y="284"/>
                    </a:lnTo>
                    <a:lnTo>
                      <a:pt x="201"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5810431" y="5857552"/>
                <a:ext cx="38770" cy="21801"/>
              </a:xfrm>
              <a:custGeom>
                <a:avLst/>
                <a:gdLst/>
                <a:ahLst/>
                <a:cxnLst/>
                <a:rect l="l" t="t" r="r" b="b"/>
                <a:pathLst>
                  <a:path w="674" h="379" extrusionOk="0">
                    <a:moveTo>
                      <a:pt x="190" y="0"/>
                    </a:moveTo>
                    <a:lnTo>
                      <a:pt x="1" y="95"/>
                    </a:lnTo>
                    <a:lnTo>
                      <a:pt x="485" y="378"/>
                    </a:lnTo>
                    <a:lnTo>
                      <a:pt x="674" y="272"/>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5836948" y="5841906"/>
                <a:ext cx="38080" cy="22491"/>
              </a:xfrm>
              <a:custGeom>
                <a:avLst/>
                <a:gdLst/>
                <a:ahLst/>
                <a:cxnLst/>
                <a:rect l="l" t="t" r="r" b="b"/>
                <a:pathLst>
                  <a:path w="662" h="391" extrusionOk="0">
                    <a:moveTo>
                      <a:pt x="177" y="1"/>
                    </a:moveTo>
                    <a:lnTo>
                      <a:pt x="0" y="107"/>
                    </a:lnTo>
                    <a:lnTo>
                      <a:pt x="473" y="390"/>
                    </a:lnTo>
                    <a:lnTo>
                      <a:pt x="662" y="284"/>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5862086" y="5827640"/>
                <a:ext cx="38080" cy="21801"/>
              </a:xfrm>
              <a:custGeom>
                <a:avLst/>
                <a:gdLst/>
                <a:ahLst/>
                <a:cxnLst/>
                <a:rect l="l" t="t" r="r" b="b"/>
                <a:pathLst>
                  <a:path w="662" h="379" extrusionOk="0">
                    <a:moveTo>
                      <a:pt x="189" y="1"/>
                    </a:moveTo>
                    <a:lnTo>
                      <a:pt x="0" y="107"/>
                    </a:lnTo>
                    <a:lnTo>
                      <a:pt x="485" y="379"/>
                    </a:lnTo>
                    <a:lnTo>
                      <a:pt x="662"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5887913" y="5811994"/>
                <a:ext cx="38770" cy="22491"/>
              </a:xfrm>
              <a:custGeom>
                <a:avLst/>
                <a:gdLst/>
                <a:ahLst/>
                <a:cxnLst/>
                <a:rect l="l" t="t" r="r" b="b"/>
                <a:pathLst>
                  <a:path w="674" h="391" extrusionOk="0">
                    <a:moveTo>
                      <a:pt x="189" y="1"/>
                    </a:moveTo>
                    <a:lnTo>
                      <a:pt x="0" y="107"/>
                    </a:lnTo>
                    <a:lnTo>
                      <a:pt x="485" y="391"/>
                    </a:lnTo>
                    <a:lnTo>
                      <a:pt x="674"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5913741" y="5797038"/>
                <a:ext cx="38770" cy="23182"/>
              </a:xfrm>
              <a:custGeom>
                <a:avLst/>
                <a:gdLst/>
                <a:ahLst/>
                <a:cxnLst/>
                <a:rect l="l" t="t" r="r" b="b"/>
                <a:pathLst>
                  <a:path w="674" h="403" extrusionOk="0">
                    <a:moveTo>
                      <a:pt x="177" y="1"/>
                    </a:moveTo>
                    <a:lnTo>
                      <a:pt x="0" y="119"/>
                    </a:lnTo>
                    <a:lnTo>
                      <a:pt x="484" y="403"/>
                    </a:lnTo>
                    <a:lnTo>
                      <a:pt x="674" y="284"/>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5939569" y="5782773"/>
                <a:ext cx="38770" cy="21801"/>
              </a:xfrm>
              <a:custGeom>
                <a:avLst/>
                <a:gdLst/>
                <a:ahLst/>
                <a:cxnLst/>
                <a:rect l="l" t="t" r="r" b="b"/>
                <a:pathLst>
                  <a:path w="674" h="379" extrusionOk="0">
                    <a:moveTo>
                      <a:pt x="189" y="1"/>
                    </a:moveTo>
                    <a:lnTo>
                      <a:pt x="0" y="95"/>
                    </a:lnTo>
                    <a:lnTo>
                      <a:pt x="484" y="379"/>
                    </a:lnTo>
                    <a:lnTo>
                      <a:pt x="673" y="273"/>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5964706" y="5767184"/>
                <a:ext cx="39460" cy="23124"/>
              </a:xfrm>
              <a:custGeom>
                <a:avLst/>
                <a:gdLst/>
                <a:ahLst/>
                <a:cxnLst/>
                <a:rect l="l" t="t" r="r" b="b"/>
                <a:pathLst>
                  <a:path w="686" h="402" extrusionOk="0">
                    <a:moveTo>
                      <a:pt x="189" y="0"/>
                    </a:moveTo>
                    <a:lnTo>
                      <a:pt x="0" y="118"/>
                    </a:lnTo>
                    <a:lnTo>
                      <a:pt x="484" y="402"/>
                    </a:lnTo>
                    <a:lnTo>
                      <a:pt x="685" y="284"/>
                    </a:lnTo>
                    <a:lnTo>
                      <a:pt x="18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5991166" y="5752919"/>
                <a:ext cx="38137" cy="21801"/>
              </a:xfrm>
              <a:custGeom>
                <a:avLst/>
                <a:gdLst/>
                <a:ahLst/>
                <a:cxnLst/>
                <a:rect l="l" t="t" r="r" b="b"/>
                <a:pathLst>
                  <a:path w="663" h="379" extrusionOk="0">
                    <a:moveTo>
                      <a:pt x="178" y="0"/>
                    </a:moveTo>
                    <a:lnTo>
                      <a:pt x="1" y="106"/>
                    </a:lnTo>
                    <a:lnTo>
                      <a:pt x="485" y="378"/>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6016994" y="5737273"/>
                <a:ext cx="38828" cy="23182"/>
              </a:xfrm>
              <a:custGeom>
                <a:avLst/>
                <a:gdLst/>
                <a:ahLst/>
                <a:cxnLst/>
                <a:rect l="l" t="t" r="r" b="b"/>
                <a:pathLst>
                  <a:path w="675" h="403" extrusionOk="0">
                    <a:moveTo>
                      <a:pt x="190" y="0"/>
                    </a:moveTo>
                    <a:lnTo>
                      <a:pt x="1" y="119"/>
                    </a:lnTo>
                    <a:lnTo>
                      <a:pt x="485" y="402"/>
                    </a:lnTo>
                    <a:lnTo>
                      <a:pt x="674"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6042131" y="5723007"/>
                <a:ext cx="39518" cy="22491"/>
              </a:xfrm>
              <a:custGeom>
                <a:avLst/>
                <a:gdLst/>
                <a:ahLst/>
                <a:cxnLst/>
                <a:rect l="l" t="t" r="r" b="b"/>
                <a:pathLst>
                  <a:path w="687" h="391" extrusionOk="0">
                    <a:moveTo>
                      <a:pt x="190" y="0"/>
                    </a:moveTo>
                    <a:lnTo>
                      <a:pt x="1" y="107"/>
                    </a:lnTo>
                    <a:lnTo>
                      <a:pt x="485" y="390"/>
                    </a:lnTo>
                    <a:lnTo>
                      <a:pt x="686"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6068649" y="5708051"/>
                <a:ext cx="38137" cy="22491"/>
              </a:xfrm>
              <a:custGeom>
                <a:avLst/>
                <a:gdLst/>
                <a:ahLst/>
                <a:cxnLst/>
                <a:rect l="l" t="t" r="r" b="b"/>
                <a:pathLst>
                  <a:path w="663" h="391" extrusionOk="0">
                    <a:moveTo>
                      <a:pt x="178" y="0"/>
                    </a:moveTo>
                    <a:lnTo>
                      <a:pt x="1" y="119"/>
                    </a:lnTo>
                    <a:lnTo>
                      <a:pt x="485" y="390"/>
                    </a:lnTo>
                    <a:lnTo>
                      <a:pt x="662" y="272"/>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6093787" y="5693095"/>
                <a:ext cx="39460" cy="22491"/>
              </a:xfrm>
              <a:custGeom>
                <a:avLst/>
                <a:gdLst/>
                <a:ahLst/>
                <a:cxnLst/>
                <a:rect l="l" t="t" r="r" b="b"/>
                <a:pathLst>
                  <a:path w="686" h="391" extrusionOk="0">
                    <a:moveTo>
                      <a:pt x="201" y="1"/>
                    </a:moveTo>
                    <a:lnTo>
                      <a:pt x="1" y="107"/>
                    </a:lnTo>
                    <a:lnTo>
                      <a:pt x="497" y="390"/>
                    </a:lnTo>
                    <a:lnTo>
                      <a:pt x="686" y="284"/>
                    </a:lnTo>
                    <a:lnTo>
                      <a:pt x="20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6120305" y="5678139"/>
                <a:ext cx="38080" cy="23182"/>
              </a:xfrm>
              <a:custGeom>
                <a:avLst/>
                <a:gdLst/>
                <a:ahLst/>
                <a:cxnLst/>
                <a:rect l="l" t="t" r="r" b="b"/>
                <a:pathLst>
                  <a:path w="662" h="403" extrusionOk="0">
                    <a:moveTo>
                      <a:pt x="178" y="1"/>
                    </a:moveTo>
                    <a:lnTo>
                      <a:pt x="0" y="119"/>
                    </a:lnTo>
                    <a:lnTo>
                      <a:pt x="473" y="402"/>
                    </a:lnTo>
                    <a:lnTo>
                      <a:pt x="662" y="284"/>
                    </a:lnTo>
                    <a:lnTo>
                      <a:pt x="17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6145442" y="5663874"/>
                <a:ext cx="38770" cy="21801"/>
              </a:xfrm>
              <a:custGeom>
                <a:avLst/>
                <a:gdLst/>
                <a:ahLst/>
                <a:cxnLst/>
                <a:rect l="l" t="t" r="r" b="b"/>
                <a:pathLst>
                  <a:path w="674" h="379" extrusionOk="0">
                    <a:moveTo>
                      <a:pt x="201" y="1"/>
                    </a:moveTo>
                    <a:lnTo>
                      <a:pt x="0" y="95"/>
                    </a:lnTo>
                    <a:lnTo>
                      <a:pt x="497" y="379"/>
                    </a:lnTo>
                    <a:lnTo>
                      <a:pt x="674" y="272"/>
                    </a:lnTo>
                    <a:lnTo>
                      <a:pt x="20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6171270" y="5648228"/>
                <a:ext cx="39460" cy="22491"/>
              </a:xfrm>
              <a:custGeom>
                <a:avLst/>
                <a:gdLst/>
                <a:ahLst/>
                <a:cxnLst/>
                <a:rect l="l" t="t" r="r" b="b"/>
                <a:pathLst>
                  <a:path w="686" h="391" extrusionOk="0">
                    <a:moveTo>
                      <a:pt x="189" y="1"/>
                    </a:moveTo>
                    <a:lnTo>
                      <a:pt x="0" y="107"/>
                    </a:lnTo>
                    <a:lnTo>
                      <a:pt x="485" y="391"/>
                    </a:lnTo>
                    <a:lnTo>
                      <a:pt x="686"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6197787" y="5633962"/>
                <a:ext cx="38080" cy="21801"/>
              </a:xfrm>
              <a:custGeom>
                <a:avLst/>
                <a:gdLst/>
                <a:ahLst/>
                <a:cxnLst/>
                <a:rect l="l" t="t" r="r" b="b"/>
                <a:pathLst>
                  <a:path w="662" h="379" extrusionOk="0">
                    <a:moveTo>
                      <a:pt x="177" y="1"/>
                    </a:moveTo>
                    <a:lnTo>
                      <a:pt x="0" y="107"/>
                    </a:lnTo>
                    <a:lnTo>
                      <a:pt x="484" y="379"/>
                    </a:lnTo>
                    <a:lnTo>
                      <a:pt x="662" y="284"/>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6222925" y="5618373"/>
                <a:ext cx="38770" cy="22434"/>
              </a:xfrm>
              <a:custGeom>
                <a:avLst/>
                <a:gdLst/>
                <a:ahLst/>
                <a:cxnLst/>
                <a:rect l="l" t="t" r="r" b="b"/>
                <a:pathLst>
                  <a:path w="674" h="390" extrusionOk="0">
                    <a:moveTo>
                      <a:pt x="201" y="0"/>
                    </a:moveTo>
                    <a:lnTo>
                      <a:pt x="0" y="106"/>
                    </a:lnTo>
                    <a:lnTo>
                      <a:pt x="496" y="390"/>
                    </a:lnTo>
                    <a:lnTo>
                      <a:pt x="674" y="284"/>
                    </a:lnTo>
                    <a:lnTo>
                      <a:pt x="201"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6248752" y="5604050"/>
                <a:ext cx="38770" cy="22491"/>
              </a:xfrm>
              <a:custGeom>
                <a:avLst/>
                <a:gdLst/>
                <a:ahLst/>
                <a:cxnLst/>
                <a:rect l="l" t="t" r="r" b="b"/>
                <a:pathLst>
                  <a:path w="674" h="391" extrusionOk="0">
                    <a:moveTo>
                      <a:pt x="189" y="1"/>
                    </a:moveTo>
                    <a:lnTo>
                      <a:pt x="0" y="107"/>
                    </a:lnTo>
                    <a:lnTo>
                      <a:pt x="484" y="391"/>
                    </a:lnTo>
                    <a:lnTo>
                      <a:pt x="673" y="285"/>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6275213" y="5589152"/>
                <a:ext cx="38137" cy="21801"/>
              </a:xfrm>
              <a:custGeom>
                <a:avLst/>
                <a:gdLst/>
                <a:ahLst/>
                <a:cxnLst/>
                <a:rect l="l" t="t" r="r" b="b"/>
                <a:pathLst>
                  <a:path w="663" h="379" extrusionOk="0">
                    <a:moveTo>
                      <a:pt x="178" y="0"/>
                    </a:moveTo>
                    <a:lnTo>
                      <a:pt x="1" y="95"/>
                    </a:lnTo>
                    <a:lnTo>
                      <a:pt x="485" y="378"/>
                    </a:lnTo>
                    <a:lnTo>
                      <a:pt x="662" y="272"/>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6300350" y="5574196"/>
                <a:ext cx="39518" cy="22491"/>
              </a:xfrm>
              <a:custGeom>
                <a:avLst/>
                <a:gdLst/>
                <a:ahLst/>
                <a:cxnLst/>
                <a:rect l="l" t="t" r="r" b="b"/>
                <a:pathLst>
                  <a:path w="687" h="391" extrusionOk="0">
                    <a:moveTo>
                      <a:pt x="190" y="0"/>
                    </a:moveTo>
                    <a:lnTo>
                      <a:pt x="1" y="107"/>
                    </a:lnTo>
                    <a:lnTo>
                      <a:pt x="485" y="390"/>
                    </a:lnTo>
                    <a:lnTo>
                      <a:pt x="686"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6326178" y="5559240"/>
                <a:ext cx="38828" cy="21801"/>
              </a:xfrm>
              <a:custGeom>
                <a:avLst/>
                <a:gdLst/>
                <a:ahLst/>
                <a:cxnLst/>
                <a:rect l="l" t="t" r="r" b="b"/>
                <a:pathLst>
                  <a:path w="675" h="379" extrusionOk="0">
                    <a:moveTo>
                      <a:pt x="190" y="0"/>
                    </a:moveTo>
                    <a:lnTo>
                      <a:pt x="1" y="107"/>
                    </a:lnTo>
                    <a:lnTo>
                      <a:pt x="485" y="378"/>
                    </a:lnTo>
                    <a:lnTo>
                      <a:pt x="674"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6352005" y="5544975"/>
                <a:ext cx="38828" cy="21801"/>
              </a:xfrm>
              <a:custGeom>
                <a:avLst/>
                <a:gdLst/>
                <a:ahLst/>
                <a:cxnLst/>
                <a:rect l="l" t="t" r="r" b="b"/>
                <a:pathLst>
                  <a:path w="675" h="379" extrusionOk="0">
                    <a:moveTo>
                      <a:pt x="178" y="0"/>
                    </a:moveTo>
                    <a:lnTo>
                      <a:pt x="1" y="95"/>
                    </a:lnTo>
                    <a:lnTo>
                      <a:pt x="497" y="378"/>
                    </a:lnTo>
                    <a:lnTo>
                      <a:pt x="674" y="260"/>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6377833" y="5529328"/>
                <a:ext cx="38770" cy="22491"/>
              </a:xfrm>
              <a:custGeom>
                <a:avLst/>
                <a:gdLst/>
                <a:ahLst/>
                <a:cxnLst/>
                <a:rect l="l" t="t" r="r" b="b"/>
                <a:pathLst>
                  <a:path w="674" h="391" extrusionOk="0">
                    <a:moveTo>
                      <a:pt x="190" y="1"/>
                    </a:moveTo>
                    <a:lnTo>
                      <a:pt x="1" y="107"/>
                    </a:lnTo>
                    <a:lnTo>
                      <a:pt x="485" y="390"/>
                    </a:lnTo>
                    <a:lnTo>
                      <a:pt x="674" y="284"/>
                    </a:lnTo>
                    <a:lnTo>
                      <a:pt x="19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6404351" y="5514373"/>
                <a:ext cx="38080" cy="22491"/>
              </a:xfrm>
              <a:custGeom>
                <a:avLst/>
                <a:gdLst/>
                <a:ahLst/>
                <a:cxnLst/>
                <a:rect l="l" t="t" r="r" b="b"/>
                <a:pathLst>
                  <a:path w="662" h="391" extrusionOk="0">
                    <a:moveTo>
                      <a:pt x="177" y="1"/>
                    </a:moveTo>
                    <a:lnTo>
                      <a:pt x="0" y="119"/>
                    </a:lnTo>
                    <a:lnTo>
                      <a:pt x="473" y="390"/>
                    </a:lnTo>
                    <a:lnTo>
                      <a:pt x="662" y="272"/>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6429488" y="5499417"/>
                <a:ext cx="38080" cy="22491"/>
              </a:xfrm>
              <a:custGeom>
                <a:avLst/>
                <a:gdLst/>
                <a:ahLst/>
                <a:cxnLst/>
                <a:rect l="l" t="t" r="r" b="b"/>
                <a:pathLst>
                  <a:path w="662" h="391" extrusionOk="0">
                    <a:moveTo>
                      <a:pt x="178" y="1"/>
                    </a:moveTo>
                    <a:lnTo>
                      <a:pt x="0" y="107"/>
                    </a:lnTo>
                    <a:lnTo>
                      <a:pt x="485" y="391"/>
                    </a:lnTo>
                    <a:lnTo>
                      <a:pt x="662" y="284"/>
                    </a:lnTo>
                    <a:lnTo>
                      <a:pt x="17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6455316" y="5484461"/>
                <a:ext cx="38770" cy="23182"/>
              </a:xfrm>
              <a:custGeom>
                <a:avLst/>
                <a:gdLst/>
                <a:ahLst/>
                <a:cxnLst/>
                <a:rect l="l" t="t" r="r" b="b"/>
                <a:pathLst>
                  <a:path w="674" h="403" extrusionOk="0">
                    <a:moveTo>
                      <a:pt x="189" y="1"/>
                    </a:moveTo>
                    <a:lnTo>
                      <a:pt x="0" y="119"/>
                    </a:lnTo>
                    <a:lnTo>
                      <a:pt x="485" y="403"/>
                    </a:lnTo>
                    <a:lnTo>
                      <a:pt x="674"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6481144" y="5470195"/>
                <a:ext cx="38080" cy="21801"/>
              </a:xfrm>
              <a:custGeom>
                <a:avLst/>
                <a:gdLst/>
                <a:ahLst/>
                <a:cxnLst/>
                <a:rect l="l" t="t" r="r" b="b"/>
                <a:pathLst>
                  <a:path w="662" h="379" extrusionOk="0">
                    <a:moveTo>
                      <a:pt x="177" y="1"/>
                    </a:moveTo>
                    <a:lnTo>
                      <a:pt x="0" y="95"/>
                    </a:lnTo>
                    <a:lnTo>
                      <a:pt x="473" y="379"/>
                    </a:lnTo>
                    <a:lnTo>
                      <a:pt x="662" y="273"/>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6506971" y="5454607"/>
                <a:ext cx="38080" cy="23124"/>
              </a:xfrm>
              <a:custGeom>
                <a:avLst/>
                <a:gdLst/>
                <a:ahLst/>
                <a:cxnLst/>
                <a:rect l="l" t="t" r="r" b="b"/>
                <a:pathLst>
                  <a:path w="662" h="402" extrusionOk="0">
                    <a:moveTo>
                      <a:pt x="189" y="0"/>
                    </a:moveTo>
                    <a:lnTo>
                      <a:pt x="0" y="118"/>
                    </a:lnTo>
                    <a:lnTo>
                      <a:pt x="484" y="402"/>
                    </a:lnTo>
                    <a:lnTo>
                      <a:pt x="662" y="284"/>
                    </a:lnTo>
                    <a:lnTo>
                      <a:pt x="18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6532109" y="5440341"/>
                <a:ext cx="39460" cy="21801"/>
              </a:xfrm>
              <a:custGeom>
                <a:avLst/>
                <a:gdLst/>
                <a:ahLst/>
                <a:cxnLst/>
                <a:rect l="l" t="t" r="r" b="b"/>
                <a:pathLst>
                  <a:path w="686" h="379" extrusionOk="0">
                    <a:moveTo>
                      <a:pt x="201" y="0"/>
                    </a:moveTo>
                    <a:lnTo>
                      <a:pt x="0" y="106"/>
                    </a:lnTo>
                    <a:lnTo>
                      <a:pt x="496" y="378"/>
                    </a:lnTo>
                    <a:lnTo>
                      <a:pt x="685" y="284"/>
                    </a:lnTo>
                    <a:lnTo>
                      <a:pt x="201"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6558569" y="5424695"/>
                <a:ext cx="38137" cy="23124"/>
              </a:xfrm>
              <a:custGeom>
                <a:avLst/>
                <a:gdLst/>
                <a:ahLst/>
                <a:cxnLst/>
                <a:rect l="l" t="t" r="r" b="b"/>
                <a:pathLst>
                  <a:path w="663" h="402" extrusionOk="0">
                    <a:moveTo>
                      <a:pt x="178" y="0"/>
                    </a:moveTo>
                    <a:lnTo>
                      <a:pt x="1" y="118"/>
                    </a:lnTo>
                    <a:lnTo>
                      <a:pt x="485" y="402"/>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6584397" y="5410429"/>
                <a:ext cx="38828" cy="22491"/>
              </a:xfrm>
              <a:custGeom>
                <a:avLst/>
                <a:gdLst/>
                <a:ahLst/>
                <a:cxnLst/>
                <a:rect l="l" t="t" r="r" b="b"/>
                <a:pathLst>
                  <a:path w="675" h="391" extrusionOk="0">
                    <a:moveTo>
                      <a:pt x="190" y="0"/>
                    </a:moveTo>
                    <a:lnTo>
                      <a:pt x="1" y="107"/>
                    </a:lnTo>
                    <a:lnTo>
                      <a:pt x="485" y="390"/>
                    </a:lnTo>
                    <a:lnTo>
                      <a:pt x="674"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6609534" y="5395473"/>
                <a:ext cx="39518" cy="22491"/>
              </a:xfrm>
              <a:custGeom>
                <a:avLst/>
                <a:gdLst/>
                <a:ahLst/>
                <a:cxnLst/>
                <a:rect l="l" t="t" r="r" b="b"/>
                <a:pathLst>
                  <a:path w="687" h="391" extrusionOk="0">
                    <a:moveTo>
                      <a:pt x="190" y="0"/>
                    </a:moveTo>
                    <a:lnTo>
                      <a:pt x="1" y="118"/>
                    </a:lnTo>
                    <a:lnTo>
                      <a:pt x="485" y="390"/>
                    </a:lnTo>
                    <a:lnTo>
                      <a:pt x="686" y="272"/>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6636052" y="5380518"/>
                <a:ext cx="38137" cy="22491"/>
              </a:xfrm>
              <a:custGeom>
                <a:avLst/>
                <a:gdLst/>
                <a:ahLst/>
                <a:cxnLst/>
                <a:rect l="l" t="t" r="r" b="b"/>
                <a:pathLst>
                  <a:path w="663" h="391" extrusionOk="0">
                    <a:moveTo>
                      <a:pt x="178" y="0"/>
                    </a:moveTo>
                    <a:lnTo>
                      <a:pt x="1" y="107"/>
                    </a:lnTo>
                    <a:lnTo>
                      <a:pt x="485" y="390"/>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6661189" y="5365562"/>
                <a:ext cx="39460" cy="21801"/>
              </a:xfrm>
              <a:custGeom>
                <a:avLst/>
                <a:gdLst/>
                <a:ahLst/>
                <a:cxnLst/>
                <a:rect l="l" t="t" r="r" b="b"/>
                <a:pathLst>
                  <a:path w="686" h="379" extrusionOk="0">
                    <a:moveTo>
                      <a:pt x="190" y="1"/>
                    </a:moveTo>
                    <a:lnTo>
                      <a:pt x="1" y="107"/>
                    </a:lnTo>
                    <a:lnTo>
                      <a:pt x="485" y="379"/>
                    </a:lnTo>
                    <a:lnTo>
                      <a:pt x="686" y="284"/>
                    </a:lnTo>
                    <a:lnTo>
                      <a:pt x="19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6687017" y="5351296"/>
                <a:ext cx="38770" cy="21801"/>
              </a:xfrm>
              <a:custGeom>
                <a:avLst/>
                <a:gdLst/>
                <a:ahLst/>
                <a:cxnLst/>
                <a:rect l="l" t="t" r="r" b="b"/>
                <a:pathLst>
                  <a:path w="674" h="379" extrusionOk="0">
                    <a:moveTo>
                      <a:pt x="190" y="0"/>
                    </a:moveTo>
                    <a:lnTo>
                      <a:pt x="1" y="95"/>
                    </a:lnTo>
                    <a:lnTo>
                      <a:pt x="485" y="379"/>
                    </a:lnTo>
                    <a:lnTo>
                      <a:pt x="674" y="272"/>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5794784" y="5966960"/>
                <a:ext cx="38828" cy="23124"/>
              </a:xfrm>
              <a:custGeom>
                <a:avLst/>
                <a:gdLst/>
                <a:ahLst/>
                <a:cxnLst/>
                <a:rect l="l" t="t" r="r" b="b"/>
                <a:pathLst>
                  <a:path w="675" h="402" extrusionOk="0">
                    <a:moveTo>
                      <a:pt x="190" y="0"/>
                    </a:moveTo>
                    <a:lnTo>
                      <a:pt x="1" y="118"/>
                    </a:lnTo>
                    <a:lnTo>
                      <a:pt x="485" y="402"/>
                    </a:lnTo>
                    <a:lnTo>
                      <a:pt x="674"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5820612" y="5952695"/>
                <a:ext cx="38828" cy="21801"/>
              </a:xfrm>
              <a:custGeom>
                <a:avLst/>
                <a:gdLst/>
                <a:ahLst/>
                <a:cxnLst/>
                <a:rect l="l" t="t" r="r" b="b"/>
                <a:pathLst>
                  <a:path w="675" h="379" extrusionOk="0">
                    <a:moveTo>
                      <a:pt x="190" y="0"/>
                    </a:moveTo>
                    <a:lnTo>
                      <a:pt x="1" y="95"/>
                    </a:lnTo>
                    <a:lnTo>
                      <a:pt x="485" y="378"/>
                    </a:lnTo>
                    <a:lnTo>
                      <a:pt x="674" y="272"/>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5847130" y="5937048"/>
                <a:ext cx="38080" cy="22491"/>
              </a:xfrm>
              <a:custGeom>
                <a:avLst/>
                <a:gdLst/>
                <a:ahLst/>
                <a:cxnLst/>
                <a:rect l="l" t="t" r="r" b="b"/>
                <a:pathLst>
                  <a:path w="662" h="391" extrusionOk="0">
                    <a:moveTo>
                      <a:pt x="166" y="0"/>
                    </a:moveTo>
                    <a:lnTo>
                      <a:pt x="0" y="107"/>
                    </a:lnTo>
                    <a:lnTo>
                      <a:pt x="485" y="390"/>
                    </a:lnTo>
                    <a:lnTo>
                      <a:pt x="662" y="284"/>
                    </a:lnTo>
                    <a:lnTo>
                      <a:pt x="166"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5872267" y="5922783"/>
                <a:ext cx="39460" cy="21801"/>
              </a:xfrm>
              <a:custGeom>
                <a:avLst/>
                <a:gdLst/>
                <a:ahLst/>
                <a:cxnLst/>
                <a:rect l="l" t="t" r="r" b="b"/>
                <a:pathLst>
                  <a:path w="686" h="379" extrusionOk="0">
                    <a:moveTo>
                      <a:pt x="190" y="0"/>
                    </a:moveTo>
                    <a:lnTo>
                      <a:pt x="1" y="107"/>
                    </a:lnTo>
                    <a:lnTo>
                      <a:pt x="485" y="378"/>
                    </a:lnTo>
                    <a:lnTo>
                      <a:pt x="686"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5898095" y="5907137"/>
                <a:ext cx="38770" cy="22491"/>
              </a:xfrm>
              <a:custGeom>
                <a:avLst/>
                <a:gdLst/>
                <a:ahLst/>
                <a:cxnLst/>
                <a:rect l="l" t="t" r="r" b="b"/>
                <a:pathLst>
                  <a:path w="674" h="391" extrusionOk="0">
                    <a:moveTo>
                      <a:pt x="189" y="1"/>
                    </a:moveTo>
                    <a:lnTo>
                      <a:pt x="0" y="107"/>
                    </a:lnTo>
                    <a:lnTo>
                      <a:pt x="485" y="391"/>
                    </a:lnTo>
                    <a:lnTo>
                      <a:pt x="674"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5923923" y="5892871"/>
                <a:ext cx="38770" cy="22491"/>
              </a:xfrm>
              <a:custGeom>
                <a:avLst/>
                <a:gdLst/>
                <a:ahLst/>
                <a:cxnLst/>
                <a:rect l="l" t="t" r="r" b="b"/>
                <a:pathLst>
                  <a:path w="674" h="391" extrusionOk="0">
                    <a:moveTo>
                      <a:pt x="178" y="1"/>
                    </a:moveTo>
                    <a:lnTo>
                      <a:pt x="0" y="107"/>
                    </a:lnTo>
                    <a:lnTo>
                      <a:pt x="497" y="390"/>
                    </a:lnTo>
                    <a:lnTo>
                      <a:pt x="674" y="284"/>
                    </a:lnTo>
                    <a:lnTo>
                      <a:pt x="17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5949750" y="5877915"/>
                <a:ext cx="38770" cy="21801"/>
              </a:xfrm>
              <a:custGeom>
                <a:avLst/>
                <a:gdLst/>
                <a:ahLst/>
                <a:cxnLst/>
                <a:rect l="l" t="t" r="r" b="b"/>
                <a:pathLst>
                  <a:path w="674" h="379" extrusionOk="0">
                    <a:moveTo>
                      <a:pt x="189" y="1"/>
                    </a:moveTo>
                    <a:lnTo>
                      <a:pt x="0" y="95"/>
                    </a:lnTo>
                    <a:lnTo>
                      <a:pt x="485" y="379"/>
                    </a:lnTo>
                    <a:lnTo>
                      <a:pt x="674" y="272"/>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5974888" y="5862959"/>
                <a:ext cx="39460" cy="22491"/>
              </a:xfrm>
              <a:custGeom>
                <a:avLst/>
                <a:gdLst/>
                <a:ahLst/>
                <a:cxnLst/>
                <a:rect l="l" t="t" r="r" b="b"/>
                <a:pathLst>
                  <a:path w="686" h="391" extrusionOk="0">
                    <a:moveTo>
                      <a:pt x="201" y="1"/>
                    </a:moveTo>
                    <a:lnTo>
                      <a:pt x="0" y="107"/>
                    </a:lnTo>
                    <a:lnTo>
                      <a:pt x="496" y="391"/>
                    </a:lnTo>
                    <a:lnTo>
                      <a:pt x="686" y="284"/>
                    </a:lnTo>
                    <a:lnTo>
                      <a:pt x="20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6001405" y="5848003"/>
                <a:ext cx="38080" cy="21801"/>
              </a:xfrm>
              <a:custGeom>
                <a:avLst/>
                <a:gdLst/>
                <a:ahLst/>
                <a:cxnLst/>
                <a:rect l="l" t="t" r="r" b="b"/>
                <a:pathLst>
                  <a:path w="662" h="379" extrusionOk="0">
                    <a:moveTo>
                      <a:pt x="177" y="1"/>
                    </a:moveTo>
                    <a:lnTo>
                      <a:pt x="0" y="107"/>
                    </a:lnTo>
                    <a:lnTo>
                      <a:pt x="484" y="379"/>
                    </a:lnTo>
                    <a:lnTo>
                      <a:pt x="662" y="284"/>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6026543" y="5833738"/>
                <a:ext cx="39460" cy="21801"/>
              </a:xfrm>
              <a:custGeom>
                <a:avLst/>
                <a:gdLst/>
                <a:ahLst/>
                <a:cxnLst/>
                <a:rect l="l" t="t" r="r" b="b"/>
                <a:pathLst>
                  <a:path w="686" h="379" extrusionOk="0">
                    <a:moveTo>
                      <a:pt x="201" y="1"/>
                    </a:moveTo>
                    <a:lnTo>
                      <a:pt x="0" y="95"/>
                    </a:lnTo>
                    <a:lnTo>
                      <a:pt x="496" y="379"/>
                    </a:lnTo>
                    <a:lnTo>
                      <a:pt x="685" y="261"/>
                    </a:lnTo>
                    <a:lnTo>
                      <a:pt x="20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6053003" y="5818149"/>
                <a:ext cx="38828" cy="22434"/>
              </a:xfrm>
              <a:custGeom>
                <a:avLst/>
                <a:gdLst/>
                <a:ahLst/>
                <a:cxnLst/>
                <a:rect l="l" t="t" r="r" b="b"/>
                <a:pathLst>
                  <a:path w="675" h="390" extrusionOk="0">
                    <a:moveTo>
                      <a:pt x="178" y="0"/>
                    </a:moveTo>
                    <a:lnTo>
                      <a:pt x="1" y="106"/>
                    </a:lnTo>
                    <a:lnTo>
                      <a:pt x="473" y="390"/>
                    </a:lnTo>
                    <a:lnTo>
                      <a:pt x="674"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6078831" y="5803193"/>
                <a:ext cx="38137" cy="22491"/>
              </a:xfrm>
              <a:custGeom>
                <a:avLst/>
                <a:gdLst/>
                <a:ahLst/>
                <a:cxnLst/>
                <a:rect l="l" t="t" r="r" b="b"/>
                <a:pathLst>
                  <a:path w="663" h="391" extrusionOk="0">
                    <a:moveTo>
                      <a:pt x="190" y="0"/>
                    </a:moveTo>
                    <a:lnTo>
                      <a:pt x="1" y="118"/>
                    </a:lnTo>
                    <a:lnTo>
                      <a:pt x="485" y="390"/>
                    </a:lnTo>
                    <a:lnTo>
                      <a:pt x="662" y="272"/>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6103968" y="5788238"/>
                <a:ext cx="39518" cy="22491"/>
              </a:xfrm>
              <a:custGeom>
                <a:avLst/>
                <a:gdLst/>
                <a:ahLst/>
                <a:cxnLst/>
                <a:rect l="l" t="t" r="r" b="b"/>
                <a:pathLst>
                  <a:path w="687" h="391" extrusionOk="0">
                    <a:moveTo>
                      <a:pt x="202" y="0"/>
                    </a:moveTo>
                    <a:lnTo>
                      <a:pt x="1" y="107"/>
                    </a:lnTo>
                    <a:lnTo>
                      <a:pt x="497" y="390"/>
                    </a:lnTo>
                    <a:lnTo>
                      <a:pt x="686" y="284"/>
                    </a:lnTo>
                    <a:lnTo>
                      <a:pt x="202"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6130486" y="5773282"/>
                <a:ext cx="38137" cy="23182"/>
              </a:xfrm>
              <a:custGeom>
                <a:avLst/>
                <a:gdLst/>
                <a:ahLst/>
                <a:cxnLst/>
                <a:rect l="l" t="t" r="r" b="b"/>
                <a:pathLst>
                  <a:path w="663" h="403" extrusionOk="0">
                    <a:moveTo>
                      <a:pt x="178" y="0"/>
                    </a:moveTo>
                    <a:lnTo>
                      <a:pt x="1" y="119"/>
                    </a:lnTo>
                    <a:lnTo>
                      <a:pt x="485" y="402"/>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6156314" y="5759016"/>
                <a:ext cx="38080" cy="21801"/>
              </a:xfrm>
              <a:custGeom>
                <a:avLst/>
                <a:gdLst/>
                <a:ahLst/>
                <a:cxnLst/>
                <a:rect l="l" t="t" r="r" b="b"/>
                <a:pathLst>
                  <a:path w="662" h="379" extrusionOk="0">
                    <a:moveTo>
                      <a:pt x="189" y="0"/>
                    </a:moveTo>
                    <a:lnTo>
                      <a:pt x="0" y="95"/>
                    </a:lnTo>
                    <a:lnTo>
                      <a:pt x="485" y="378"/>
                    </a:lnTo>
                    <a:lnTo>
                      <a:pt x="662" y="272"/>
                    </a:lnTo>
                    <a:lnTo>
                      <a:pt x="18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6181451" y="5743370"/>
                <a:ext cx="39460" cy="23182"/>
              </a:xfrm>
              <a:custGeom>
                <a:avLst/>
                <a:gdLst/>
                <a:ahLst/>
                <a:cxnLst/>
                <a:rect l="l" t="t" r="r" b="b"/>
                <a:pathLst>
                  <a:path w="686" h="403" extrusionOk="0">
                    <a:moveTo>
                      <a:pt x="190" y="1"/>
                    </a:moveTo>
                    <a:lnTo>
                      <a:pt x="1" y="119"/>
                    </a:lnTo>
                    <a:lnTo>
                      <a:pt x="485" y="402"/>
                    </a:lnTo>
                    <a:lnTo>
                      <a:pt x="686" y="284"/>
                    </a:lnTo>
                    <a:lnTo>
                      <a:pt x="19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6207969" y="5729104"/>
                <a:ext cx="38080" cy="21801"/>
              </a:xfrm>
              <a:custGeom>
                <a:avLst/>
                <a:gdLst/>
                <a:ahLst/>
                <a:cxnLst/>
                <a:rect l="l" t="t" r="r" b="b"/>
                <a:pathLst>
                  <a:path w="662" h="379" extrusionOk="0">
                    <a:moveTo>
                      <a:pt x="177" y="1"/>
                    </a:moveTo>
                    <a:lnTo>
                      <a:pt x="0" y="107"/>
                    </a:lnTo>
                    <a:lnTo>
                      <a:pt x="485" y="379"/>
                    </a:lnTo>
                    <a:lnTo>
                      <a:pt x="662" y="284"/>
                    </a:lnTo>
                    <a:lnTo>
                      <a:pt x="177"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6233106" y="5713458"/>
                <a:ext cx="39460" cy="23182"/>
              </a:xfrm>
              <a:custGeom>
                <a:avLst/>
                <a:gdLst/>
                <a:ahLst/>
                <a:cxnLst/>
                <a:rect l="l" t="t" r="r" b="b"/>
                <a:pathLst>
                  <a:path w="686" h="403" extrusionOk="0">
                    <a:moveTo>
                      <a:pt x="201" y="1"/>
                    </a:moveTo>
                    <a:lnTo>
                      <a:pt x="0" y="119"/>
                    </a:lnTo>
                    <a:lnTo>
                      <a:pt x="497" y="403"/>
                    </a:lnTo>
                    <a:lnTo>
                      <a:pt x="686" y="284"/>
                    </a:lnTo>
                    <a:lnTo>
                      <a:pt x="20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6258934" y="5699193"/>
                <a:ext cx="38770" cy="22491"/>
              </a:xfrm>
              <a:custGeom>
                <a:avLst/>
                <a:gdLst/>
                <a:ahLst/>
                <a:cxnLst/>
                <a:rect l="l" t="t" r="r" b="b"/>
                <a:pathLst>
                  <a:path w="674" h="391" extrusionOk="0">
                    <a:moveTo>
                      <a:pt x="189" y="1"/>
                    </a:moveTo>
                    <a:lnTo>
                      <a:pt x="0" y="107"/>
                    </a:lnTo>
                    <a:lnTo>
                      <a:pt x="485" y="391"/>
                    </a:lnTo>
                    <a:lnTo>
                      <a:pt x="674"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6285394" y="5684237"/>
                <a:ext cx="38137" cy="21801"/>
              </a:xfrm>
              <a:custGeom>
                <a:avLst/>
                <a:gdLst/>
                <a:ahLst/>
                <a:cxnLst/>
                <a:rect l="l" t="t" r="r" b="b"/>
                <a:pathLst>
                  <a:path w="663" h="379" extrusionOk="0">
                    <a:moveTo>
                      <a:pt x="178" y="1"/>
                    </a:moveTo>
                    <a:lnTo>
                      <a:pt x="1" y="119"/>
                    </a:lnTo>
                    <a:lnTo>
                      <a:pt x="485" y="379"/>
                    </a:lnTo>
                    <a:lnTo>
                      <a:pt x="663" y="273"/>
                    </a:lnTo>
                    <a:lnTo>
                      <a:pt x="17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6310589" y="5669338"/>
                <a:ext cx="38770" cy="22434"/>
              </a:xfrm>
              <a:custGeom>
                <a:avLst/>
                <a:gdLst/>
                <a:ahLst/>
                <a:cxnLst/>
                <a:rect l="l" t="t" r="r" b="b"/>
                <a:pathLst>
                  <a:path w="674" h="390" extrusionOk="0">
                    <a:moveTo>
                      <a:pt x="189" y="0"/>
                    </a:moveTo>
                    <a:lnTo>
                      <a:pt x="0" y="106"/>
                    </a:lnTo>
                    <a:lnTo>
                      <a:pt x="484" y="390"/>
                    </a:lnTo>
                    <a:lnTo>
                      <a:pt x="673" y="284"/>
                    </a:lnTo>
                    <a:lnTo>
                      <a:pt x="18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6336359" y="5654383"/>
                <a:ext cx="38828" cy="21801"/>
              </a:xfrm>
              <a:custGeom>
                <a:avLst/>
                <a:gdLst/>
                <a:ahLst/>
                <a:cxnLst/>
                <a:rect l="l" t="t" r="r" b="b"/>
                <a:pathLst>
                  <a:path w="675" h="379" extrusionOk="0">
                    <a:moveTo>
                      <a:pt x="190" y="0"/>
                    </a:moveTo>
                    <a:lnTo>
                      <a:pt x="1" y="106"/>
                    </a:lnTo>
                    <a:lnTo>
                      <a:pt x="485" y="378"/>
                    </a:lnTo>
                    <a:lnTo>
                      <a:pt x="674"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6362187" y="5640117"/>
                <a:ext cx="38137" cy="21801"/>
              </a:xfrm>
              <a:custGeom>
                <a:avLst/>
                <a:gdLst/>
                <a:ahLst/>
                <a:cxnLst/>
                <a:rect l="l" t="t" r="r" b="b"/>
                <a:pathLst>
                  <a:path w="663" h="379" extrusionOk="0">
                    <a:moveTo>
                      <a:pt x="178" y="0"/>
                    </a:moveTo>
                    <a:lnTo>
                      <a:pt x="1" y="95"/>
                    </a:lnTo>
                    <a:lnTo>
                      <a:pt x="497" y="378"/>
                    </a:lnTo>
                    <a:lnTo>
                      <a:pt x="662" y="272"/>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6388015" y="5624471"/>
                <a:ext cx="38828" cy="22491"/>
              </a:xfrm>
              <a:custGeom>
                <a:avLst/>
                <a:gdLst/>
                <a:ahLst/>
                <a:cxnLst/>
                <a:rect l="l" t="t" r="r" b="b"/>
                <a:pathLst>
                  <a:path w="675" h="391" extrusionOk="0">
                    <a:moveTo>
                      <a:pt x="190" y="0"/>
                    </a:moveTo>
                    <a:lnTo>
                      <a:pt x="1" y="107"/>
                    </a:lnTo>
                    <a:lnTo>
                      <a:pt x="485" y="390"/>
                    </a:lnTo>
                    <a:lnTo>
                      <a:pt x="674" y="284"/>
                    </a:lnTo>
                    <a:lnTo>
                      <a:pt x="190"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6414532" y="5610205"/>
                <a:ext cx="38137" cy="21801"/>
              </a:xfrm>
              <a:custGeom>
                <a:avLst/>
                <a:gdLst/>
                <a:ahLst/>
                <a:cxnLst/>
                <a:rect l="l" t="t" r="r" b="b"/>
                <a:pathLst>
                  <a:path w="663" h="379" extrusionOk="0">
                    <a:moveTo>
                      <a:pt x="178" y="0"/>
                    </a:moveTo>
                    <a:lnTo>
                      <a:pt x="0" y="107"/>
                    </a:lnTo>
                    <a:lnTo>
                      <a:pt x="473" y="378"/>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6439670" y="5594559"/>
                <a:ext cx="38137" cy="22491"/>
              </a:xfrm>
              <a:custGeom>
                <a:avLst/>
                <a:gdLst/>
                <a:ahLst/>
                <a:cxnLst/>
                <a:rect l="l" t="t" r="r" b="b"/>
                <a:pathLst>
                  <a:path w="663" h="391" extrusionOk="0">
                    <a:moveTo>
                      <a:pt x="190" y="1"/>
                    </a:moveTo>
                    <a:lnTo>
                      <a:pt x="1" y="107"/>
                    </a:lnTo>
                    <a:lnTo>
                      <a:pt x="485" y="390"/>
                    </a:lnTo>
                    <a:lnTo>
                      <a:pt x="662" y="284"/>
                    </a:lnTo>
                    <a:lnTo>
                      <a:pt x="19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6465497" y="5580293"/>
                <a:ext cx="38770" cy="22491"/>
              </a:xfrm>
              <a:custGeom>
                <a:avLst/>
                <a:gdLst/>
                <a:ahLst/>
                <a:cxnLst/>
                <a:rect l="l" t="t" r="r" b="b"/>
                <a:pathLst>
                  <a:path w="674" h="391" extrusionOk="0">
                    <a:moveTo>
                      <a:pt x="190" y="1"/>
                    </a:moveTo>
                    <a:lnTo>
                      <a:pt x="0" y="107"/>
                    </a:lnTo>
                    <a:lnTo>
                      <a:pt x="485" y="390"/>
                    </a:lnTo>
                    <a:lnTo>
                      <a:pt x="674" y="284"/>
                    </a:lnTo>
                    <a:lnTo>
                      <a:pt x="19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6491325" y="5565338"/>
                <a:ext cx="38770" cy="21801"/>
              </a:xfrm>
              <a:custGeom>
                <a:avLst/>
                <a:gdLst/>
                <a:ahLst/>
                <a:cxnLst/>
                <a:rect l="l" t="t" r="r" b="b"/>
                <a:pathLst>
                  <a:path w="674" h="379" extrusionOk="0">
                    <a:moveTo>
                      <a:pt x="178" y="1"/>
                    </a:moveTo>
                    <a:lnTo>
                      <a:pt x="0" y="95"/>
                    </a:lnTo>
                    <a:lnTo>
                      <a:pt x="485" y="379"/>
                    </a:lnTo>
                    <a:lnTo>
                      <a:pt x="674" y="272"/>
                    </a:lnTo>
                    <a:lnTo>
                      <a:pt x="17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6517153" y="5549691"/>
                <a:ext cx="38770" cy="23182"/>
              </a:xfrm>
              <a:custGeom>
                <a:avLst/>
                <a:gdLst/>
                <a:ahLst/>
                <a:cxnLst/>
                <a:rect l="l" t="t" r="r" b="b"/>
                <a:pathLst>
                  <a:path w="674" h="403" extrusionOk="0">
                    <a:moveTo>
                      <a:pt x="189" y="1"/>
                    </a:moveTo>
                    <a:lnTo>
                      <a:pt x="0" y="119"/>
                    </a:lnTo>
                    <a:lnTo>
                      <a:pt x="485" y="403"/>
                    </a:lnTo>
                    <a:lnTo>
                      <a:pt x="674"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6542290" y="5535426"/>
                <a:ext cx="39460" cy="21801"/>
              </a:xfrm>
              <a:custGeom>
                <a:avLst/>
                <a:gdLst/>
                <a:ahLst/>
                <a:cxnLst/>
                <a:rect l="l" t="t" r="r" b="b"/>
                <a:pathLst>
                  <a:path w="686" h="379" extrusionOk="0">
                    <a:moveTo>
                      <a:pt x="189" y="1"/>
                    </a:moveTo>
                    <a:lnTo>
                      <a:pt x="0" y="107"/>
                    </a:lnTo>
                    <a:lnTo>
                      <a:pt x="485" y="379"/>
                    </a:lnTo>
                    <a:lnTo>
                      <a:pt x="686" y="284"/>
                    </a:lnTo>
                    <a:lnTo>
                      <a:pt x="189"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6568808" y="5519837"/>
                <a:ext cx="38080" cy="23124"/>
              </a:xfrm>
              <a:custGeom>
                <a:avLst/>
                <a:gdLst/>
                <a:ahLst/>
                <a:cxnLst/>
                <a:rect l="l" t="t" r="r" b="b"/>
                <a:pathLst>
                  <a:path w="662" h="402" extrusionOk="0">
                    <a:moveTo>
                      <a:pt x="177" y="0"/>
                    </a:moveTo>
                    <a:lnTo>
                      <a:pt x="0" y="118"/>
                    </a:lnTo>
                    <a:lnTo>
                      <a:pt x="484" y="402"/>
                    </a:lnTo>
                    <a:lnTo>
                      <a:pt x="662" y="284"/>
                    </a:lnTo>
                    <a:lnTo>
                      <a:pt x="177"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6594636" y="5505572"/>
                <a:ext cx="38770" cy="22434"/>
              </a:xfrm>
              <a:custGeom>
                <a:avLst/>
                <a:gdLst/>
                <a:ahLst/>
                <a:cxnLst/>
                <a:rect l="l" t="t" r="r" b="b"/>
                <a:pathLst>
                  <a:path w="674" h="390" extrusionOk="0">
                    <a:moveTo>
                      <a:pt x="189" y="0"/>
                    </a:moveTo>
                    <a:lnTo>
                      <a:pt x="0" y="106"/>
                    </a:lnTo>
                    <a:lnTo>
                      <a:pt x="484" y="390"/>
                    </a:lnTo>
                    <a:lnTo>
                      <a:pt x="673" y="284"/>
                    </a:lnTo>
                    <a:lnTo>
                      <a:pt x="18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6619773" y="5490616"/>
                <a:ext cx="39460" cy="22491"/>
              </a:xfrm>
              <a:custGeom>
                <a:avLst/>
                <a:gdLst/>
                <a:ahLst/>
                <a:cxnLst/>
                <a:rect l="l" t="t" r="r" b="b"/>
                <a:pathLst>
                  <a:path w="686" h="391" extrusionOk="0">
                    <a:moveTo>
                      <a:pt x="189" y="0"/>
                    </a:moveTo>
                    <a:lnTo>
                      <a:pt x="0" y="118"/>
                    </a:lnTo>
                    <a:lnTo>
                      <a:pt x="484" y="390"/>
                    </a:lnTo>
                    <a:lnTo>
                      <a:pt x="685" y="272"/>
                    </a:lnTo>
                    <a:lnTo>
                      <a:pt x="18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6646233" y="5475660"/>
                <a:ext cx="38137" cy="22491"/>
              </a:xfrm>
              <a:custGeom>
                <a:avLst/>
                <a:gdLst/>
                <a:ahLst/>
                <a:cxnLst/>
                <a:rect l="l" t="t" r="r" b="b"/>
                <a:pathLst>
                  <a:path w="663" h="391" extrusionOk="0">
                    <a:moveTo>
                      <a:pt x="178" y="0"/>
                    </a:moveTo>
                    <a:lnTo>
                      <a:pt x="1" y="107"/>
                    </a:lnTo>
                    <a:lnTo>
                      <a:pt x="485" y="390"/>
                    </a:lnTo>
                    <a:lnTo>
                      <a:pt x="662" y="284"/>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6671371" y="5460704"/>
                <a:ext cx="39518" cy="23182"/>
              </a:xfrm>
              <a:custGeom>
                <a:avLst/>
                <a:gdLst/>
                <a:ahLst/>
                <a:cxnLst/>
                <a:rect l="l" t="t" r="r" b="b"/>
                <a:pathLst>
                  <a:path w="687" h="403" extrusionOk="0">
                    <a:moveTo>
                      <a:pt x="202" y="0"/>
                    </a:moveTo>
                    <a:lnTo>
                      <a:pt x="1" y="119"/>
                    </a:lnTo>
                    <a:lnTo>
                      <a:pt x="497" y="402"/>
                    </a:lnTo>
                    <a:lnTo>
                      <a:pt x="686" y="284"/>
                    </a:lnTo>
                    <a:lnTo>
                      <a:pt x="202"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6697889" y="5446438"/>
                <a:ext cx="38137" cy="21801"/>
              </a:xfrm>
              <a:custGeom>
                <a:avLst/>
                <a:gdLst/>
                <a:ahLst/>
                <a:cxnLst/>
                <a:rect l="l" t="t" r="r" b="b"/>
                <a:pathLst>
                  <a:path w="663" h="379" extrusionOk="0">
                    <a:moveTo>
                      <a:pt x="178" y="0"/>
                    </a:moveTo>
                    <a:lnTo>
                      <a:pt x="1" y="95"/>
                    </a:lnTo>
                    <a:lnTo>
                      <a:pt x="473" y="378"/>
                    </a:lnTo>
                    <a:lnTo>
                      <a:pt x="662" y="272"/>
                    </a:lnTo>
                    <a:lnTo>
                      <a:pt x="178"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6723026" y="5430792"/>
                <a:ext cx="38828" cy="23182"/>
              </a:xfrm>
              <a:custGeom>
                <a:avLst/>
                <a:gdLst/>
                <a:ahLst/>
                <a:cxnLst/>
                <a:rect l="l" t="t" r="r" b="b"/>
                <a:pathLst>
                  <a:path w="675" h="403" extrusionOk="0">
                    <a:moveTo>
                      <a:pt x="202" y="1"/>
                    </a:moveTo>
                    <a:lnTo>
                      <a:pt x="1" y="119"/>
                    </a:lnTo>
                    <a:lnTo>
                      <a:pt x="497" y="402"/>
                    </a:lnTo>
                    <a:lnTo>
                      <a:pt x="674" y="284"/>
                    </a:lnTo>
                    <a:lnTo>
                      <a:pt x="202"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a:off x="6748854" y="5416527"/>
                <a:ext cx="39460" cy="21801"/>
              </a:xfrm>
              <a:custGeom>
                <a:avLst/>
                <a:gdLst/>
                <a:ahLst/>
                <a:cxnLst/>
                <a:rect l="l" t="t" r="r" b="b"/>
                <a:pathLst>
                  <a:path w="686" h="379" extrusionOk="0">
                    <a:moveTo>
                      <a:pt x="190" y="1"/>
                    </a:moveTo>
                    <a:lnTo>
                      <a:pt x="1" y="107"/>
                    </a:lnTo>
                    <a:lnTo>
                      <a:pt x="485" y="379"/>
                    </a:lnTo>
                    <a:lnTo>
                      <a:pt x="686" y="284"/>
                    </a:lnTo>
                    <a:lnTo>
                      <a:pt x="19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a:off x="6775372" y="5400881"/>
                <a:ext cx="38080" cy="22491"/>
              </a:xfrm>
              <a:custGeom>
                <a:avLst/>
                <a:gdLst/>
                <a:ahLst/>
                <a:cxnLst/>
                <a:rect l="l" t="t" r="r" b="b"/>
                <a:pathLst>
                  <a:path w="662" h="391" extrusionOk="0">
                    <a:moveTo>
                      <a:pt x="178" y="1"/>
                    </a:moveTo>
                    <a:lnTo>
                      <a:pt x="0" y="107"/>
                    </a:lnTo>
                    <a:lnTo>
                      <a:pt x="473" y="391"/>
                    </a:lnTo>
                    <a:lnTo>
                      <a:pt x="662" y="284"/>
                    </a:lnTo>
                    <a:lnTo>
                      <a:pt x="178"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5779196" y="5984620"/>
                <a:ext cx="32673" cy="150249"/>
              </a:xfrm>
              <a:custGeom>
                <a:avLst/>
                <a:gdLst/>
                <a:ahLst/>
                <a:cxnLst/>
                <a:rect l="l" t="t" r="r" b="b"/>
                <a:pathLst>
                  <a:path w="568" h="2612" extrusionOk="0">
                    <a:moveTo>
                      <a:pt x="0" y="0"/>
                    </a:moveTo>
                    <a:lnTo>
                      <a:pt x="0" y="2280"/>
                    </a:lnTo>
                    <a:lnTo>
                      <a:pt x="567" y="2611"/>
                    </a:lnTo>
                    <a:lnTo>
                      <a:pt x="567" y="343"/>
                    </a:lnTo>
                    <a:lnTo>
                      <a:pt x="0" y="0"/>
                    </a:ln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6477060" y="5525244"/>
                <a:ext cx="32673" cy="36757"/>
              </a:xfrm>
              <a:custGeom>
                <a:avLst/>
                <a:gdLst/>
                <a:ahLst/>
                <a:cxnLst/>
                <a:rect l="l" t="t" r="r" b="b"/>
                <a:pathLst>
                  <a:path w="568" h="639" extrusionOk="0">
                    <a:moveTo>
                      <a:pt x="0" y="1"/>
                    </a:moveTo>
                    <a:lnTo>
                      <a:pt x="0" y="639"/>
                    </a:lnTo>
                    <a:lnTo>
                      <a:pt x="567" y="308"/>
                    </a:lnTo>
                    <a:lnTo>
                      <a:pt x="0" y="1"/>
                    </a:lnTo>
                    <a:close/>
                  </a:path>
                </a:pathLst>
              </a:custGeom>
              <a:solidFill>
                <a:srgbClr val="282A2E">
                  <a:alpha val="364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6738672" y="5373730"/>
                <a:ext cx="31292" cy="37447"/>
              </a:xfrm>
              <a:custGeom>
                <a:avLst/>
                <a:gdLst/>
                <a:ahLst/>
                <a:cxnLst/>
                <a:rect l="l" t="t" r="r" b="b"/>
                <a:pathLst>
                  <a:path w="544" h="651" extrusionOk="0">
                    <a:moveTo>
                      <a:pt x="0" y="0"/>
                    </a:moveTo>
                    <a:lnTo>
                      <a:pt x="0" y="650"/>
                    </a:lnTo>
                    <a:lnTo>
                      <a:pt x="544" y="331"/>
                    </a:lnTo>
                    <a:lnTo>
                      <a:pt x="0" y="0"/>
                    </a:lnTo>
                    <a:close/>
                  </a:path>
                </a:pathLst>
              </a:custGeom>
              <a:solidFill>
                <a:srgbClr val="282A2E">
                  <a:alpha val="7044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32"/>
            <p:cNvGrpSpPr/>
            <p:nvPr/>
          </p:nvGrpSpPr>
          <p:grpSpPr>
            <a:xfrm>
              <a:off x="925630" y="813427"/>
              <a:ext cx="642501" cy="606585"/>
              <a:chOff x="-4345070" y="3726402"/>
              <a:chExt cx="642501" cy="606585"/>
            </a:xfrm>
          </p:grpSpPr>
          <p:sp>
            <p:nvSpPr>
              <p:cNvPr id="2293" name="Google Shape;2293;p32"/>
              <p:cNvSpPr/>
              <p:nvPr/>
            </p:nvSpPr>
            <p:spPr>
              <a:xfrm>
                <a:off x="-4345070" y="3767752"/>
                <a:ext cx="275029" cy="208137"/>
              </a:xfrm>
              <a:custGeom>
                <a:avLst/>
                <a:gdLst/>
                <a:ahLst/>
                <a:cxnLst/>
                <a:rect l="l" t="t" r="r" b="b"/>
                <a:pathLst>
                  <a:path w="2175" h="1646" extrusionOk="0">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4261358" y="3726402"/>
                <a:ext cx="504915" cy="413871"/>
              </a:xfrm>
              <a:custGeom>
                <a:avLst/>
                <a:gdLst/>
                <a:ahLst/>
                <a:cxnLst/>
                <a:rect l="l" t="t" r="r" b="b"/>
                <a:pathLst>
                  <a:path w="3993" h="3273" extrusionOk="0">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4"/>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3959643" y="3902929"/>
                <a:ext cx="203205" cy="241772"/>
              </a:xfrm>
              <a:custGeom>
                <a:avLst/>
                <a:gdLst/>
                <a:ahLst/>
                <a:cxnLst/>
                <a:rect l="l" t="t" r="r" b="b"/>
                <a:pathLst>
                  <a:path w="1607" h="1912" extrusionOk="0">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3840146" y="4010034"/>
                <a:ext cx="52350" cy="66133"/>
              </a:xfrm>
              <a:custGeom>
                <a:avLst/>
                <a:gdLst/>
                <a:ahLst/>
                <a:cxnLst/>
                <a:rect l="l" t="t" r="r" b="b"/>
                <a:pathLst>
                  <a:path w="414" h="523" extrusionOk="0">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4262876" y="3728173"/>
                <a:ext cx="204723" cy="238738"/>
              </a:xfrm>
              <a:custGeom>
                <a:avLst/>
                <a:gdLst/>
                <a:ahLst/>
                <a:cxnLst/>
                <a:rect l="l" t="t" r="r" b="b"/>
                <a:pathLst>
                  <a:path w="1619" h="1888" extrusionOk="0">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a:off x="-4206099" y="3735254"/>
                <a:ext cx="404893" cy="237726"/>
              </a:xfrm>
              <a:custGeom>
                <a:avLst/>
                <a:gdLst/>
                <a:ahLst/>
                <a:cxnLst/>
                <a:rect l="l" t="t" r="r" b="b"/>
                <a:pathLst>
                  <a:path w="3202" h="1880" extrusionOk="0">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2"/>
              <p:cNvSpPr/>
              <p:nvPr/>
            </p:nvSpPr>
            <p:spPr>
              <a:xfrm>
                <a:off x="-3826742" y="4028116"/>
                <a:ext cx="124174" cy="304871"/>
              </a:xfrm>
              <a:custGeom>
                <a:avLst/>
                <a:gdLst/>
                <a:ahLst/>
                <a:cxnLst/>
                <a:rect l="l" t="t" r="r" b="b"/>
                <a:pathLst>
                  <a:path w="982" h="2411" extrusionOk="0">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2"/>
              <p:cNvSpPr/>
              <p:nvPr/>
            </p:nvSpPr>
            <p:spPr>
              <a:xfrm>
                <a:off x="-4110501" y="3813275"/>
                <a:ext cx="145038" cy="207504"/>
              </a:xfrm>
              <a:custGeom>
                <a:avLst/>
                <a:gdLst/>
                <a:ahLst/>
                <a:cxnLst/>
                <a:rect l="l" t="t" r="r" b="b"/>
                <a:pathLst>
                  <a:path w="1147" h="1641" extrusionOk="0">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2"/>
              <p:cNvSpPr/>
              <p:nvPr/>
            </p:nvSpPr>
            <p:spPr>
              <a:xfrm>
                <a:off x="-4011994" y="3871569"/>
                <a:ext cx="145038" cy="207378"/>
              </a:xfrm>
              <a:custGeom>
                <a:avLst/>
                <a:gdLst/>
                <a:ahLst/>
                <a:cxnLst/>
                <a:rect l="l" t="t" r="r" b="b"/>
                <a:pathLst>
                  <a:path w="1147" h="1640" extrusionOk="0">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p:nvPr/>
            </p:nvSpPr>
            <p:spPr>
              <a:xfrm>
                <a:off x="-4176256" y="3775971"/>
                <a:ext cx="145038" cy="207378"/>
              </a:xfrm>
              <a:custGeom>
                <a:avLst/>
                <a:gdLst/>
                <a:ahLst/>
                <a:cxnLst/>
                <a:rect l="l" t="t" r="r" b="b"/>
                <a:pathLst>
                  <a:path w="1147" h="1640" extrusionOk="0">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a:off x="-4146413" y="3792410"/>
                <a:ext cx="145038" cy="207378"/>
              </a:xfrm>
              <a:custGeom>
                <a:avLst/>
                <a:gdLst/>
                <a:ahLst/>
                <a:cxnLst/>
                <a:rect l="l" t="t" r="r" b="b"/>
                <a:pathLst>
                  <a:path w="1147" h="1640" extrusionOk="0">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32"/>
            <p:cNvGrpSpPr/>
            <p:nvPr/>
          </p:nvGrpSpPr>
          <p:grpSpPr>
            <a:xfrm>
              <a:off x="1901746" y="623687"/>
              <a:ext cx="491637" cy="986062"/>
              <a:chOff x="4225370" y="-782119"/>
              <a:chExt cx="299250" cy="600196"/>
            </a:xfrm>
          </p:grpSpPr>
          <p:sp>
            <p:nvSpPr>
              <p:cNvPr id="2307" name="Google Shape;2307;p32"/>
              <p:cNvSpPr/>
              <p:nvPr/>
            </p:nvSpPr>
            <p:spPr>
              <a:xfrm>
                <a:off x="4319042" y="-549211"/>
                <a:ext cx="115528" cy="367289"/>
              </a:xfrm>
              <a:custGeom>
                <a:avLst/>
                <a:gdLst/>
                <a:ahLst/>
                <a:cxnLst/>
                <a:rect l="l" t="t" r="r" b="b"/>
                <a:pathLst>
                  <a:path w="1501" h="4772" extrusionOk="0">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rgbClr val="322F34"/>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2"/>
              <p:cNvSpPr/>
              <p:nvPr/>
            </p:nvSpPr>
            <p:spPr>
              <a:xfrm>
                <a:off x="4236300" y="-539359"/>
                <a:ext cx="275544" cy="105292"/>
              </a:xfrm>
              <a:custGeom>
                <a:avLst/>
                <a:gdLst/>
                <a:ahLst/>
                <a:cxnLst/>
                <a:rect l="l" t="t" r="r" b="b"/>
                <a:pathLst>
                  <a:path w="3580" h="1368" extrusionOk="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2"/>
              <p:cNvSpPr/>
              <p:nvPr/>
            </p:nvSpPr>
            <p:spPr>
              <a:xfrm>
                <a:off x="4408172" y="-537512"/>
                <a:ext cx="103675" cy="100981"/>
              </a:xfrm>
              <a:custGeom>
                <a:avLst/>
                <a:gdLst/>
                <a:ahLst/>
                <a:cxnLst/>
                <a:rect l="l" t="t" r="r" b="b"/>
                <a:pathLst>
                  <a:path w="1347" h="1312" extrusionOk="0">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2"/>
              <p:cNvSpPr/>
              <p:nvPr/>
            </p:nvSpPr>
            <p:spPr>
              <a:xfrm>
                <a:off x="4339054" y="-461159"/>
                <a:ext cx="70964" cy="27323"/>
              </a:xfrm>
              <a:custGeom>
                <a:avLst/>
                <a:gdLst/>
                <a:ahLst/>
                <a:cxnLst/>
                <a:rect l="l" t="t" r="r" b="b"/>
                <a:pathLst>
                  <a:path w="922" h="355" extrusionOk="0">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2"/>
              <p:cNvSpPr/>
              <p:nvPr/>
            </p:nvSpPr>
            <p:spPr>
              <a:xfrm>
                <a:off x="4264472" y="-488406"/>
                <a:ext cx="74582" cy="51876"/>
              </a:xfrm>
              <a:custGeom>
                <a:avLst/>
                <a:gdLst/>
                <a:ahLst/>
                <a:cxnLst/>
                <a:rect l="l" t="t" r="r" b="b"/>
                <a:pathLst>
                  <a:path w="969" h="674" extrusionOk="0">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2"/>
              <p:cNvSpPr/>
              <p:nvPr/>
            </p:nvSpPr>
            <p:spPr>
              <a:xfrm>
                <a:off x="4235376" y="-539359"/>
                <a:ext cx="31942" cy="75582"/>
              </a:xfrm>
              <a:custGeom>
                <a:avLst/>
                <a:gdLst/>
                <a:ahLst/>
                <a:cxnLst/>
                <a:rect l="l" t="t" r="r" b="b"/>
                <a:pathLst>
                  <a:path w="415" h="982" extrusionOk="0">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2"/>
              <p:cNvSpPr/>
              <p:nvPr/>
            </p:nvSpPr>
            <p:spPr>
              <a:xfrm>
                <a:off x="4225370" y="-617329"/>
                <a:ext cx="299250" cy="158476"/>
              </a:xfrm>
              <a:custGeom>
                <a:avLst/>
                <a:gdLst/>
                <a:ahLst/>
                <a:cxnLst/>
                <a:rect l="l" t="t" r="r" b="b"/>
                <a:pathLst>
                  <a:path w="3888" h="2059" extrusionOk="0">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2"/>
              <p:cNvSpPr/>
              <p:nvPr/>
            </p:nvSpPr>
            <p:spPr>
              <a:xfrm>
                <a:off x="4252694" y="-782119"/>
                <a:ext cx="243756" cy="232827"/>
              </a:xfrm>
              <a:custGeom>
                <a:avLst/>
                <a:gdLst/>
                <a:ahLst/>
                <a:cxnLst/>
                <a:rect l="l" t="t" r="r" b="b"/>
                <a:pathLst>
                  <a:path w="3167" h="3025" extrusionOk="0">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2"/>
              <p:cNvSpPr/>
              <p:nvPr/>
            </p:nvSpPr>
            <p:spPr>
              <a:xfrm>
                <a:off x="4241765" y="-619792"/>
                <a:ext cx="266461" cy="141235"/>
              </a:xfrm>
              <a:custGeom>
                <a:avLst/>
                <a:gdLst/>
                <a:ahLst/>
                <a:cxnLst/>
                <a:rect l="l" t="t" r="r" b="b"/>
                <a:pathLst>
                  <a:path w="3462" h="1835" extrusionOk="0">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2"/>
              <p:cNvSpPr/>
              <p:nvPr/>
            </p:nvSpPr>
            <p:spPr>
              <a:xfrm>
                <a:off x="4317194" y="-682136"/>
                <a:ext cx="102829" cy="199192"/>
              </a:xfrm>
              <a:custGeom>
                <a:avLst/>
                <a:gdLst/>
                <a:ahLst/>
                <a:cxnLst/>
                <a:rect l="l" t="t" r="r" b="b"/>
                <a:pathLst>
                  <a:path w="1336" h="2588" extrusionOk="0">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2"/>
              <p:cNvSpPr/>
              <p:nvPr/>
            </p:nvSpPr>
            <p:spPr>
              <a:xfrm>
                <a:off x="4375383" y="-654812"/>
                <a:ext cx="57418" cy="171868"/>
              </a:xfrm>
              <a:custGeom>
                <a:avLst/>
                <a:gdLst/>
                <a:ahLst/>
                <a:cxnLst/>
                <a:rect l="l" t="t" r="r" b="b"/>
                <a:pathLst>
                  <a:path w="746" h="2233" extrusionOk="0">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2"/>
              <p:cNvSpPr/>
              <p:nvPr/>
            </p:nvSpPr>
            <p:spPr>
              <a:xfrm>
                <a:off x="4264471" y="-759567"/>
                <a:ext cx="98287" cy="95902"/>
              </a:xfrm>
              <a:custGeom>
                <a:avLst/>
                <a:gdLst/>
                <a:ahLst/>
                <a:cxnLst/>
                <a:rect l="l" t="t" r="r" b="b"/>
                <a:pathLst>
                  <a:path w="1277" h="1246" extrusionOk="0">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32"/>
            <p:cNvGrpSpPr/>
            <p:nvPr/>
          </p:nvGrpSpPr>
          <p:grpSpPr>
            <a:xfrm>
              <a:off x="495023" y="2122138"/>
              <a:ext cx="373850" cy="899213"/>
              <a:chOff x="10985382" y="-7411116"/>
              <a:chExt cx="815553" cy="1961633"/>
            </a:xfrm>
          </p:grpSpPr>
          <p:sp>
            <p:nvSpPr>
              <p:cNvPr id="2320" name="Google Shape;2320;p32"/>
              <p:cNvSpPr/>
              <p:nvPr/>
            </p:nvSpPr>
            <p:spPr>
              <a:xfrm>
                <a:off x="11219661" y="-6589108"/>
                <a:ext cx="358461" cy="1139625"/>
              </a:xfrm>
              <a:custGeom>
                <a:avLst/>
                <a:gdLst/>
                <a:ahLst/>
                <a:cxnLst/>
                <a:rect l="l" t="t" r="r" b="b"/>
                <a:pathLst>
                  <a:path w="1501" h="4772" extrusionOk="0">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2"/>
              <p:cNvSpPr/>
              <p:nvPr/>
            </p:nvSpPr>
            <p:spPr>
              <a:xfrm>
                <a:off x="11019294" y="-6544210"/>
                <a:ext cx="747969" cy="280846"/>
              </a:xfrm>
              <a:custGeom>
                <a:avLst/>
                <a:gdLst/>
                <a:ahLst/>
                <a:cxnLst/>
                <a:rect l="l" t="t" r="r" b="b"/>
                <a:pathLst>
                  <a:path w="3132" h="1176" extrusionOk="0">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2"/>
              <p:cNvSpPr/>
              <p:nvPr/>
            </p:nvSpPr>
            <p:spPr>
              <a:xfrm>
                <a:off x="11484748" y="-6544210"/>
                <a:ext cx="282518" cy="273921"/>
              </a:xfrm>
              <a:custGeom>
                <a:avLst/>
                <a:gdLst/>
                <a:ahLst/>
                <a:cxnLst/>
                <a:rect l="l" t="t" r="r" b="b"/>
                <a:pathLst>
                  <a:path w="1183" h="1147" extrusionOk="0">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2"/>
              <p:cNvSpPr/>
              <p:nvPr/>
            </p:nvSpPr>
            <p:spPr>
              <a:xfrm>
                <a:off x="11295844" y="-6338350"/>
                <a:ext cx="192007" cy="76421"/>
              </a:xfrm>
              <a:custGeom>
                <a:avLst/>
                <a:gdLst/>
                <a:ahLst/>
                <a:cxnLst/>
                <a:rect l="l" t="t" r="r" b="b"/>
                <a:pathLst>
                  <a:path w="804" h="320" extrusionOk="0">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2"/>
              <p:cNvSpPr/>
              <p:nvPr/>
            </p:nvSpPr>
            <p:spPr>
              <a:xfrm>
                <a:off x="11098342" y="-6411694"/>
                <a:ext cx="203232" cy="141378"/>
              </a:xfrm>
              <a:custGeom>
                <a:avLst/>
                <a:gdLst/>
                <a:ahLst/>
                <a:cxnLst/>
                <a:rect l="l" t="t" r="r" b="b"/>
                <a:pathLst>
                  <a:path w="851" h="592" extrusionOk="0">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2"/>
              <p:cNvSpPr/>
              <p:nvPr/>
            </p:nvSpPr>
            <p:spPr>
              <a:xfrm>
                <a:off x="11019294" y="-6549942"/>
                <a:ext cx="84779" cy="200605"/>
              </a:xfrm>
              <a:custGeom>
                <a:avLst/>
                <a:gdLst/>
                <a:ahLst/>
                <a:cxnLst/>
                <a:rect l="l" t="t" r="r" b="b"/>
                <a:pathLst>
                  <a:path w="355" h="840" extrusionOk="0">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2"/>
              <p:cNvSpPr/>
              <p:nvPr/>
            </p:nvSpPr>
            <p:spPr>
              <a:xfrm>
                <a:off x="10985382" y="-6760101"/>
                <a:ext cx="815553" cy="429151"/>
              </a:xfrm>
              <a:custGeom>
                <a:avLst/>
                <a:gdLst/>
                <a:ahLst/>
                <a:cxnLst/>
                <a:rect l="l" t="t" r="r" b="b"/>
                <a:pathLst>
                  <a:path w="3415" h="1797" extrusionOk="0">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2"/>
              <p:cNvSpPr/>
              <p:nvPr/>
            </p:nvSpPr>
            <p:spPr>
              <a:xfrm>
                <a:off x="11053206" y="-7215764"/>
                <a:ext cx="677279" cy="847316"/>
              </a:xfrm>
              <a:custGeom>
                <a:avLst/>
                <a:gdLst/>
                <a:ahLst/>
                <a:cxnLst/>
                <a:rect l="l" t="t" r="r" b="b"/>
                <a:pathLst>
                  <a:path w="2836" h="3548" extrusionOk="0">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2"/>
              <p:cNvSpPr/>
              <p:nvPr/>
            </p:nvSpPr>
            <p:spPr>
              <a:xfrm>
                <a:off x="11476389" y="-7215764"/>
                <a:ext cx="254099" cy="838241"/>
              </a:xfrm>
              <a:custGeom>
                <a:avLst/>
                <a:gdLst/>
                <a:ahLst/>
                <a:cxnLst/>
                <a:rect l="l" t="t" r="r" b="b"/>
                <a:pathLst>
                  <a:path w="1064" h="3510" extrusionOk="0">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2"/>
              <p:cNvSpPr/>
              <p:nvPr/>
            </p:nvSpPr>
            <p:spPr>
              <a:xfrm>
                <a:off x="11307068" y="-7029487"/>
                <a:ext cx="172424" cy="658891"/>
              </a:xfrm>
              <a:custGeom>
                <a:avLst/>
                <a:gdLst/>
                <a:ahLst/>
                <a:cxnLst/>
                <a:rect l="l" t="t" r="r" b="b"/>
                <a:pathLst>
                  <a:path w="722" h="2759" extrusionOk="0">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2"/>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2"/>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2"/>
              <p:cNvSpPr/>
              <p:nvPr/>
            </p:nvSpPr>
            <p:spPr>
              <a:xfrm>
                <a:off x="11053206" y="-7215764"/>
                <a:ext cx="79287" cy="776149"/>
              </a:xfrm>
              <a:custGeom>
                <a:avLst/>
                <a:gdLst/>
                <a:ahLst/>
                <a:cxnLst/>
                <a:rect l="l" t="t" r="r" b="b"/>
                <a:pathLst>
                  <a:path w="332" h="3250" extrusionOk="0">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2"/>
              <p:cNvSpPr/>
              <p:nvPr/>
            </p:nvSpPr>
            <p:spPr>
              <a:xfrm>
                <a:off x="11022159" y="-7411116"/>
                <a:ext cx="745103" cy="390940"/>
              </a:xfrm>
              <a:custGeom>
                <a:avLst/>
                <a:gdLst/>
                <a:ahLst/>
                <a:cxnLst/>
                <a:rect l="l" t="t" r="r" b="b"/>
                <a:pathLst>
                  <a:path w="3120" h="1637" extrusionOk="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2"/>
              <p:cNvSpPr/>
              <p:nvPr/>
            </p:nvSpPr>
            <p:spPr>
              <a:xfrm>
                <a:off x="11216795" y="-7001306"/>
                <a:ext cx="316191" cy="618053"/>
              </a:xfrm>
              <a:custGeom>
                <a:avLst/>
                <a:gdLst/>
                <a:ahLst/>
                <a:cxnLst/>
                <a:rect l="l" t="t" r="r" b="b"/>
                <a:pathLst>
                  <a:path w="1324" h="2588" extrusionOk="0">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2"/>
              <p:cNvSpPr/>
              <p:nvPr/>
            </p:nvSpPr>
            <p:spPr>
              <a:xfrm>
                <a:off x="11394475" y="-6919392"/>
                <a:ext cx="177917" cy="533274"/>
              </a:xfrm>
              <a:custGeom>
                <a:avLst/>
                <a:gdLst/>
                <a:ahLst/>
                <a:cxnLst/>
                <a:rect l="l" t="t" r="r" b="b"/>
                <a:pathLst>
                  <a:path w="745" h="2233" extrusionOk="0">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32"/>
            <p:cNvGrpSpPr/>
            <p:nvPr/>
          </p:nvGrpSpPr>
          <p:grpSpPr>
            <a:xfrm>
              <a:off x="2182135" y="3792212"/>
              <a:ext cx="301969" cy="562336"/>
              <a:chOff x="7686885" y="2546950"/>
              <a:chExt cx="301969" cy="562336"/>
            </a:xfrm>
          </p:grpSpPr>
          <p:sp>
            <p:nvSpPr>
              <p:cNvPr id="2338" name="Google Shape;2338;p32"/>
              <p:cNvSpPr/>
              <p:nvPr/>
            </p:nvSpPr>
            <p:spPr>
              <a:xfrm>
                <a:off x="7912479" y="2581851"/>
                <a:ext cx="46408" cy="419949"/>
              </a:xfrm>
              <a:custGeom>
                <a:avLst/>
                <a:gdLst/>
                <a:ahLst/>
                <a:cxnLst/>
                <a:rect l="l" t="t" r="r" b="b"/>
                <a:pathLst>
                  <a:path w="367" h="3321" extrusionOk="0">
                    <a:moveTo>
                      <a:pt x="296" y="1"/>
                    </a:moveTo>
                    <a:cubicBezTo>
                      <a:pt x="249" y="1"/>
                      <a:pt x="225" y="24"/>
                      <a:pt x="225" y="71"/>
                    </a:cubicBezTo>
                    <a:lnTo>
                      <a:pt x="225" y="1501"/>
                    </a:lnTo>
                    <a:cubicBezTo>
                      <a:pt x="24" y="1737"/>
                      <a:pt x="1" y="1843"/>
                      <a:pt x="1" y="1903"/>
                    </a:cubicBezTo>
                    <a:cubicBezTo>
                      <a:pt x="1" y="2056"/>
                      <a:pt x="131" y="2115"/>
                      <a:pt x="201" y="2127"/>
                    </a:cubicBezTo>
                    <a:lnTo>
                      <a:pt x="201" y="3249"/>
                    </a:lnTo>
                    <a:cubicBezTo>
                      <a:pt x="201" y="3296"/>
                      <a:pt x="237" y="3320"/>
                      <a:pt x="284" y="3320"/>
                    </a:cubicBezTo>
                    <a:cubicBezTo>
                      <a:pt x="320" y="3320"/>
                      <a:pt x="355" y="3285"/>
                      <a:pt x="367" y="3261"/>
                    </a:cubicBezTo>
                    <a:lnTo>
                      <a:pt x="367" y="2068"/>
                    </a:lnTo>
                    <a:cubicBezTo>
                      <a:pt x="367" y="2032"/>
                      <a:pt x="343" y="2009"/>
                      <a:pt x="308" y="1997"/>
                    </a:cubicBezTo>
                    <a:cubicBezTo>
                      <a:pt x="296" y="1997"/>
                      <a:pt x="284" y="1973"/>
                      <a:pt x="261" y="1973"/>
                    </a:cubicBezTo>
                    <a:cubicBezTo>
                      <a:pt x="166" y="1950"/>
                      <a:pt x="142" y="1938"/>
                      <a:pt x="142" y="1903"/>
                    </a:cubicBezTo>
                    <a:cubicBezTo>
                      <a:pt x="142" y="1855"/>
                      <a:pt x="225" y="1737"/>
                      <a:pt x="355" y="1595"/>
                    </a:cubicBezTo>
                    <a:cubicBezTo>
                      <a:pt x="367" y="1584"/>
                      <a:pt x="367" y="1548"/>
                      <a:pt x="367" y="1536"/>
                    </a:cubicBezTo>
                    <a:lnTo>
                      <a:pt x="367" y="71"/>
                    </a:lnTo>
                    <a:cubicBezTo>
                      <a:pt x="367" y="24"/>
                      <a:pt x="343" y="1"/>
                      <a:pt x="296" y="1"/>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7751124" y="2687946"/>
                <a:ext cx="47925" cy="421340"/>
              </a:xfrm>
              <a:custGeom>
                <a:avLst/>
                <a:gdLst/>
                <a:ahLst/>
                <a:cxnLst/>
                <a:rect l="l" t="t" r="r" b="b"/>
                <a:pathLst>
                  <a:path w="379" h="3332" extrusionOk="0">
                    <a:moveTo>
                      <a:pt x="83" y="0"/>
                    </a:moveTo>
                    <a:cubicBezTo>
                      <a:pt x="36" y="0"/>
                      <a:pt x="1" y="36"/>
                      <a:pt x="1" y="83"/>
                    </a:cubicBezTo>
                    <a:lnTo>
                      <a:pt x="1" y="1536"/>
                    </a:lnTo>
                    <a:cubicBezTo>
                      <a:pt x="1" y="1571"/>
                      <a:pt x="36" y="1619"/>
                      <a:pt x="83" y="1619"/>
                    </a:cubicBezTo>
                    <a:cubicBezTo>
                      <a:pt x="178" y="1619"/>
                      <a:pt x="225" y="1642"/>
                      <a:pt x="225" y="1642"/>
                    </a:cubicBezTo>
                    <a:cubicBezTo>
                      <a:pt x="225" y="1737"/>
                      <a:pt x="119" y="1879"/>
                      <a:pt x="60" y="1949"/>
                    </a:cubicBezTo>
                    <a:cubicBezTo>
                      <a:pt x="48" y="1985"/>
                      <a:pt x="36" y="1997"/>
                      <a:pt x="24" y="2009"/>
                    </a:cubicBezTo>
                    <a:cubicBezTo>
                      <a:pt x="1" y="2032"/>
                      <a:pt x="1" y="2044"/>
                      <a:pt x="1" y="2056"/>
                    </a:cubicBezTo>
                    <a:lnTo>
                      <a:pt x="1" y="3249"/>
                    </a:lnTo>
                    <a:cubicBezTo>
                      <a:pt x="1" y="3296"/>
                      <a:pt x="36" y="3332"/>
                      <a:pt x="83" y="3332"/>
                    </a:cubicBezTo>
                    <a:cubicBezTo>
                      <a:pt x="119" y="3332"/>
                      <a:pt x="154" y="3296"/>
                      <a:pt x="154" y="3249"/>
                    </a:cubicBezTo>
                    <a:lnTo>
                      <a:pt x="154" y="2091"/>
                    </a:lnTo>
                    <a:lnTo>
                      <a:pt x="178" y="2056"/>
                    </a:lnTo>
                    <a:cubicBezTo>
                      <a:pt x="261" y="1949"/>
                      <a:pt x="379" y="1784"/>
                      <a:pt x="379" y="1654"/>
                    </a:cubicBezTo>
                    <a:cubicBezTo>
                      <a:pt x="379" y="1560"/>
                      <a:pt x="296" y="1477"/>
                      <a:pt x="154" y="1465"/>
                    </a:cubicBezTo>
                    <a:lnTo>
                      <a:pt x="154" y="83"/>
                    </a:lnTo>
                    <a:cubicBezTo>
                      <a:pt x="154" y="36"/>
                      <a:pt x="119" y="0"/>
                      <a:pt x="83" y="0"/>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7758585" y="2546950"/>
                <a:ext cx="209279" cy="102300"/>
              </a:xfrm>
              <a:custGeom>
                <a:avLst/>
                <a:gdLst/>
                <a:ahLst/>
                <a:cxnLst/>
                <a:rect l="l" t="t" r="r" b="b"/>
                <a:pathLst>
                  <a:path w="1655" h="809" extrusionOk="0">
                    <a:moveTo>
                      <a:pt x="1240" y="1"/>
                    </a:moveTo>
                    <a:cubicBezTo>
                      <a:pt x="1163" y="1"/>
                      <a:pt x="1076" y="27"/>
                      <a:pt x="981" y="88"/>
                    </a:cubicBezTo>
                    <a:lnTo>
                      <a:pt x="1" y="643"/>
                    </a:lnTo>
                    <a:lnTo>
                      <a:pt x="273" y="808"/>
                    </a:lnTo>
                    <a:lnTo>
                      <a:pt x="1241" y="241"/>
                    </a:lnTo>
                    <a:cubicBezTo>
                      <a:pt x="1352" y="186"/>
                      <a:pt x="1449" y="166"/>
                      <a:pt x="1531" y="166"/>
                    </a:cubicBezTo>
                    <a:cubicBezTo>
                      <a:pt x="1554" y="166"/>
                      <a:pt x="1575" y="168"/>
                      <a:pt x="1596" y="170"/>
                    </a:cubicBezTo>
                    <a:cubicBezTo>
                      <a:pt x="1619" y="194"/>
                      <a:pt x="1631" y="206"/>
                      <a:pt x="1655" y="206"/>
                    </a:cubicBezTo>
                    <a:lnTo>
                      <a:pt x="1395" y="40"/>
                    </a:lnTo>
                    <a:cubicBezTo>
                      <a:pt x="1349" y="15"/>
                      <a:pt x="1298" y="1"/>
                      <a:pt x="1240" y="1"/>
                    </a:cubicBez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7686885" y="2628133"/>
                <a:ext cx="106220" cy="194357"/>
              </a:xfrm>
              <a:custGeom>
                <a:avLst/>
                <a:gdLst/>
                <a:ahLst/>
                <a:cxnLst/>
                <a:rect l="l" t="t" r="r" b="b"/>
                <a:pathLst>
                  <a:path w="840" h="1537" extrusionOk="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7719763" y="2568067"/>
                <a:ext cx="269091" cy="258090"/>
              </a:xfrm>
              <a:custGeom>
                <a:avLst/>
                <a:gdLst/>
                <a:ahLst/>
                <a:cxnLst/>
                <a:rect l="l" t="t" r="r" b="b"/>
                <a:pathLst>
                  <a:path w="2128" h="2041" extrusionOk="0">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7719763" y="2568067"/>
                <a:ext cx="269091" cy="258090"/>
              </a:xfrm>
              <a:custGeom>
                <a:avLst/>
                <a:gdLst/>
                <a:ahLst/>
                <a:cxnLst/>
                <a:rect l="l" t="t" r="r" b="b"/>
                <a:pathLst>
                  <a:path w="2128" h="2041" extrusionOk="0">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rgbClr val="FFFFFF">
                  <a:alpha val="3725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7772115" y="2664046"/>
                <a:ext cx="56904" cy="74733"/>
              </a:xfrm>
              <a:custGeom>
                <a:avLst/>
                <a:gdLst/>
                <a:ahLst/>
                <a:cxnLst/>
                <a:rect l="l" t="t" r="r" b="b"/>
                <a:pathLst>
                  <a:path w="450" h="591" extrusionOk="0">
                    <a:moveTo>
                      <a:pt x="449" y="0"/>
                    </a:moveTo>
                    <a:lnTo>
                      <a:pt x="0" y="272"/>
                    </a:lnTo>
                    <a:lnTo>
                      <a:pt x="0" y="591"/>
                    </a:lnTo>
                    <a:lnTo>
                      <a:pt x="449" y="331"/>
                    </a:lnTo>
                    <a:lnTo>
                      <a:pt x="44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7772115" y="2673024"/>
                <a:ext cx="136063" cy="122532"/>
              </a:xfrm>
              <a:custGeom>
                <a:avLst/>
                <a:gdLst/>
                <a:ahLst/>
                <a:cxnLst/>
                <a:rect l="l" t="t" r="r" b="b"/>
                <a:pathLst>
                  <a:path w="1076" h="969" extrusionOk="0">
                    <a:moveTo>
                      <a:pt x="1075" y="0"/>
                    </a:moveTo>
                    <a:lnTo>
                      <a:pt x="0" y="638"/>
                    </a:lnTo>
                    <a:lnTo>
                      <a:pt x="0" y="969"/>
                    </a:lnTo>
                    <a:lnTo>
                      <a:pt x="1075" y="331"/>
                    </a:lnTo>
                    <a:lnTo>
                      <a:pt x="1075"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7686885" y="2628133"/>
                <a:ext cx="106220" cy="194357"/>
              </a:xfrm>
              <a:custGeom>
                <a:avLst/>
                <a:gdLst/>
                <a:ahLst/>
                <a:cxnLst/>
                <a:rect l="l" t="t" r="r" b="b"/>
                <a:pathLst>
                  <a:path w="840" h="1537" extrusionOk="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rgbClr val="EBEAEA">
                  <a:alpha val="51570"/>
                </a:srgbClr>
              </a:solidFill>
              <a:ln>
                <a:noFill/>
              </a:ln>
              <a:effectLst>
                <a:outerShdw blurRad="57150" dist="19050" dir="5400000" algn="bl" rotWithShape="0">
                  <a:schemeClr val="dk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3228500" y="445025"/>
            <a:ext cx="519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5"/>
          <p:cNvSpPr txBox="1">
            <a:spLocks noGrp="1"/>
          </p:cNvSpPr>
          <p:nvPr>
            <p:ph type="subTitle" idx="1"/>
          </p:nvPr>
        </p:nvSpPr>
        <p:spPr>
          <a:xfrm>
            <a:off x="5933533" y="4010050"/>
            <a:ext cx="2066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5"/>
          <p:cNvSpPr txBox="1">
            <a:spLocks noGrp="1"/>
          </p:cNvSpPr>
          <p:nvPr>
            <p:ph type="subTitle" idx="2"/>
          </p:nvPr>
        </p:nvSpPr>
        <p:spPr>
          <a:xfrm>
            <a:off x="3089048" y="4010037"/>
            <a:ext cx="206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5"/>
          <p:cNvSpPr txBox="1">
            <a:spLocks noGrp="1"/>
          </p:cNvSpPr>
          <p:nvPr>
            <p:ph type="subTitle" idx="3"/>
          </p:nvPr>
        </p:nvSpPr>
        <p:spPr>
          <a:xfrm>
            <a:off x="5933526" y="3702025"/>
            <a:ext cx="2066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
        <p:nvSpPr>
          <p:cNvPr id="86" name="Google Shape;86;p5"/>
          <p:cNvSpPr txBox="1">
            <a:spLocks noGrp="1"/>
          </p:cNvSpPr>
          <p:nvPr>
            <p:ph type="subTitle" idx="4"/>
          </p:nvPr>
        </p:nvSpPr>
        <p:spPr>
          <a:xfrm>
            <a:off x="3088863" y="3702013"/>
            <a:ext cx="2066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kbak One"/>
              <a:buNone/>
              <a:defRPr sz="2000">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24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24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24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24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24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24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24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2400">
                <a:latin typeface="Bakbak One"/>
                <a:ea typeface="Bakbak One"/>
                <a:cs typeface="Bakbak One"/>
                <a:sym typeface="Bakbak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0" name="Google Shape;90;p6"/>
          <p:cNvGrpSpPr/>
          <p:nvPr/>
        </p:nvGrpSpPr>
        <p:grpSpPr>
          <a:xfrm>
            <a:off x="8536254" y="391075"/>
            <a:ext cx="276300" cy="4383600"/>
            <a:chOff x="8536254" y="391075"/>
            <a:chExt cx="276300" cy="4383600"/>
          </a:xfrm>
        </p:grpSpPr>
        <p:sp>
          <p:nvSpPr>
            <p:cNvPr id="91" name="Google Shape;91;p6"/>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140" name="Google Shape;140;p6"/>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141" name="Google Shape;141;p6"/>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142" name="Google Shape;142;p6"/>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143" name="Google Shape;143;p6"/>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144" name="Google Shape;144;p6"/>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145" name="Google Shape;145;p6"/>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146" name="Google Shape;146;p6"/>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8"/>
        <p:cNvGrpSpPr/>
        <p:nvPr/>
      </p:nvGrpSpPr>
      <p:grpSpPr>
        <a:xfrm>
          <a:off x="0" y="0"/>
          <a:ext cx="0" cy="0"/>
          <a:chOff x="0" y="0"/>
          <a:chExt cx="0" cy="0"/>
        </a:xfrm>
      </p:grpSpPr>
      <p:sp>
        <p:nvSpPr>
          <p:cNvPr id="149" name="Google Shape;149;p7"/>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txBox="1">
            <a:spLocks noGrp="1"/>
          </p:cNvSpPr>
          <p:nvPr>
            <p:ph type="title"/>
          </p:nvPr>
        </p:nvSpPr>
        <p:spPr>
          <a:xfrm>
            <a:off x="3756650" y="1054625"/>
            <a:ext cx="467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151" name="Google Shape;151;p7"/>
          <p:cNvSpPr txBox="1">
            <a:spLocks noGrp="1"/>
          </p:cNvSpPr>
          <p:nvPr>
            <p:ph type="subTitle" idx="1"/>
          </p:nvPr>
        </p:nvSpPr>
        <p:spPr>
          <a:xfrm>
            <a:off x="3756650" y="2146150"/>
            <a:ext cx="3676800" cy="201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lvl1pPr>
            <a:lvl2pPr lvl="1" algn="ctr" rtl="0">
              <a:lnSpc>
                <a:spcPct val="100000"/>
              </a:lnSpc>
              <a:spcBef>
                <a:spcPts val="0"/>
              </a:spcBef>
              <a:spcAft>
                <a:spcPts val="0"/>
              </a:spcAft>
              <a:buClr>
                <a:srgbClr val="E76A28"/>
              </a:buClr>
              <a:buSzPts val="1600"/>
              <a:buChar char="○"/>
              <a:defRPr/>
            </a:lvl2pPr>
            <a:lvl3pPr lvl="2" algn="ctr" rtl="0">
              <a:lnSpc>
                <a:spcPct val="100000"/>
              </a:lnSpc>
              <a:spcBef>
                <a:spcPts val="1600"/>
              </a:spcBef>
              <a:spcAft>
                <a:spcPts val="0"/>
              </a:spcAft>
              <a:buClr>
                <a:srgbClr val="E76A28"/>
              </a:buClr>
              <a:buSzPts val="1500"/>
              <a:buChar char="■"/>
              <a:defRPr/>
            </a:lvl3pPr>
            <a:lvl4pPr lvl="3" algn="ctr" rtl="0">
              <a:lnSpc>
                <a:spcPct val="100000"/>
              </a:lnSpc>
              <a:spcBef>
                <a:spcPts val="1600"/>
              </a:spcBef>
              <a:spcAft>
                <a:spcPts val="0"/>
              </a:spcAft>
              <a:buClr>
                <a:srgbClr val="E76A28"/>
              </a:buClr>
              <a:buSzPts val="1500"/>
              <a:buChar char="●"/>
              <a:defRPr/>
            </a:lvl4pPr>
            <a:lvl5pPr lvl="4" algn="ctr" rtl="0">
              <a:lnSpc>
                <a:spcPct val="100000"/>
              </a:lnSpc>
              <a:spcBef>
                <a:spcPts val="1600"/>
              </a:spcBef>
              <a:spcAft>
                <a:spcPts val="0"/>
              </a:spcAft>
              <a:buClr>
                <a:srgbClr val="E76A28"/>
              </a:buClr>
              <a:buSzPts val="1400"/>
              <a:buChar char="○"/>
              <a:defRPr/>
            </a:lvl5pPr>
            <a:lvl6pPr lvl="5" algn="ctr" rtl="0">
              <a:lnSpc>
                <a:spcPct val="100000"/>
              </a:lnSpc>
              <a:spcBef>
                <a:spcPts val="1600"/>
              </a:spcBef>
              <a:spcAft>
                <a:spcPts val="0"/>
              </a:spcAft>
              <a:buClr>
                <a:srgbClr val="999999"/>
              </a:buClr>
              <a:buSzPts val="1400"/>
              <a:buChar char="■"/>
              <a:defRPr/>
            </a:lvl6pPr>
            <a:lvl7pPr lvl="6" algn="ctr" rtl="0">
              <a:lnSpc>
                <a:spcPct val="100000"/>
              </a:lnSpc>
              <a:spcBef>
                <a:spcPts val="1600"/>
              </a:spcBef>
              <a:spcAft>
                <a:spcPts val="0"/>
              </a:spcAft>
              <a:buClr>
                <a:srgbClr val="999999"/>
              </a:buClr>
              <a:buSzPts val="1300"/>
              <a:buChar char="●"/>
              <a:defRPr/>
            </a:lvl7pPr>
            <a:lvl8pPr lvl="7" algn="ctr" rtl="0">
              <a:lnSpc>
                <a:spcPct val="100000"/>
              </a:lnSpc>
              <a:spcBef>
                <a:spcPts val="1600"/>
              </a:spcBef>
              <a:spcAft>
                <a:spcPts val="0"/>
              </a:spcAft>
              <a:buClr>
                <a:srgbClr val="999999"/>
              </a:buClr>
              <a:buSzPts val="1300"/>
              <a:buChar char="○"/>
              <a:defRPr/>
            </a:lvl8pPr>
            <a:lvl9pPr lvl="8" algn="ctr" rtl="0">
              <a:lnSpc>
                <a:spcPct val="100000"/>
              </a:lnSpc>
              <a:spcBef>
                <a:spcPts val="1600"/>
              </a:spcBef>
              <a:spcAft>
                <a:spcPts val="1600"/>
              </a:spcAft>
              <a:buClr>
                <a:srgbClr val="999999"/>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109750" y="1744900"/>
            <a:ext cx="3810900" cy="1665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Font typeface="Bakbak One"/>
              <a:buNone/>
              <a:defRPr sz="4800">
                <a:latin typeface="Bakbak One"/>
                <a:ea typeface="Bakbak One"/>
                <a:cs typeface="Bakbak One"/>
                <a:sym typeface="Bakbak One"/>
              </a:defRPr>
            </a:lvl2pPr>
            <a:lvl3pPr lvl="2">
              <a:spcBef>
                <a:spcPts val="0"/>
              </a:spcBef>
              <a:spcAft>
                <a:spcPts val="0"/>
              </a:spcAft>
              <a:buSzPts val="4800"/>
              <a:buFont typeface="Bakbak One"/>
              <a:buNone/>
              <a:defRPr sz="4800">
                <a:latin typeface="Bakbak One"/>
                <a:ea typeface="Bakbak One"/>
                <a:cs typeface="Bakbak One"/>
                <a:sym typeface="Bakbak One"/>
              </a:defRPr>
            </a:lvl3pPr>
            <a:lvl4pPr lvl="3">
              <a:spcBef>
                <a:spcPts val="0"/>
              </a:spcBef>
              <a:spcAft>
                <a:spcPts val="0"/>
              </a:spcAft>
              <a:buSzPts val="4800"/>
              <a:buFont typeface="Bakbak One"/>
              <a:buNone/>
              <a:defRPr sz="4800">
                <a:latin typeface="Bakbak One"/>
                <a:ea typeface="Bakbak One"/>
                <a:cs typeface="Bakbak One"/>
                <a:sym typeface="Bakbak One"/>
              </a:defRPr>
            </a:lvl4pPr>
            <a:lvl5pPr lvl="4">
              <a:spcBef>
                <a:spcPts val="0"/>
              </a:spcBef>
              <a:spcAft>
                <a:spcPts val="0"/>
              </a:spcAft>
              <a:buSzPts val="4800"/>
              <a:buFont typeface="Bakbak One"/>
              <a:buNone/>
              <a:defRPr sz="4800">
                <a:latin typeface="Bakbak One"/>
                <a:ea typeface="Bakbak One"/>
                <a:cs typeface="Bakbak One"/>
                <a:sym typeface="Bakbak One"/>
              </a:defRPr>
            </a:lvl5pPr>
            <a:lvl6pPr lvl="5">
              <a:spcBef>
                <a:spcPts val="0"/>
              </a:spcBef>
              <a:spcAft>
                <a:spcPts val="0"/>
              </a:spcAft>
              <a:buSzPts val="4800"/>
              <a:buFont typeface="Bakbak One"/>
              <a:buNone/>
              <a:defRPr sz="4800">
                <a:latin typeface="Bakbak One"/>
                <a:ea typeface="Bakbak One"/>
                <a:cs typeface="Bakbak One"/>
                <a:sym typeface="Bakbak One"/>
              </a:defRPr>
            </a:lvl6pPr>
            <a:lvl7pPr lvl="6">
              <a:spcBef>
                <a:spcPts val="0"/>
              </a:spcBef>
              <a:spcAft>
                <a:spcPts val="0"/>
              </a:spcAft>
              <a:buSzPts val="4800"/>
              <a:buFont typeface="Bakbak One"/>
              <a:buNone/>
              <a:defRPr sz="4800">
                <a:latin typeface="Bakbak One"/>
                <a:ea typeface="Bakbak One"/>
                <a:cs typeface="Bakbak One"/>
                <a:sym typeface="Bakbak One"/>
              </a:defRPr>
            </a:lvl7pPr>
            <a:lvl8pPr lvl="7">
              <a:spcBef>
                <a:spcPts val="0"/>
              </a:spcBef>
              <a:spcAft>
                <a:spcPts val="0"/>
              </a:spcAft>
              <a:buSzPts val="4800"/>
              <a:buFont typeface="Bakbak One"/>
              <a:buNone/>
              <a:defRPr sz="4800">
                <a:latin typeface="Bakbak One"/>
                <a:ea typeface="Bakbak One"/>
                <a:cs typeface="Bakbak One"/>
                <a:sym typeface="Bakbak One"/>
              </a:defRPr>
            </a:lvl8pPr>
            <a:lvl9pPr lvl="8">
              <a:spcBef>
                <a:spcPts val="0"/>
              </a:spcBef>
              <a:spcAft>
                <a:spcPts val="0"/>
              </a:spcAft>
              <a:buSzPts val="4800"/>
              <a:buFont typeface="Bakbak One"/>
              <a:buNone/>
              <a:defRPr sz="4800">
                <a:latin typeface="Bakbak One"/>
                <a:ea typeface="Bakbak One"/>
                <a:cs typeface="Bakbak One"/>
                <a:sym typeface="Bakbak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350925" y="391025"/>
            <a:ext cx="8461800" cy="438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txBox="1">
            <a:spLocks noGrp="1"/>
          </p:cNvSpPr>
          <p:nvPr>
            <p:ph type="title"/>
          </p:nvPr>
        </p:nvSpPr>
        <p:spPr>
          <a:xfrm>
            <a:off x="4210350" y="1621000"/>
            <a:ext cx="3965700" cy="128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9000"/>
            </a:lvl1pPr>
            <a:lvl2pPr lvl="1" algn="ctr" rtl="0">
              <a:spcBef>
                <a:spcPts val="0"/>
              </a:spcBef>
              <a:spcAft>
                <a:spcPts val="0"/>
              </a:spcAft>
              <a:buSzPts val="3500"/>
              <a:buFont typeface="Bakbak One"/>
              <a:buNone/>
              <a:defRPr>
                <a:latin typeface="Bakbak One"/>
                <a:ea typeface="Bakbak One"/>
                <a:cs typeface="Bakbak One"/>
                <a:sym typeface="Bakbak One"/>
              </a:defRPr>
            </a:lvl2pPr>
            <a:lvl3pPr lvl="2" algn="ctr" rtl="0">
              <a:spcBef>
                <a:spcPts val="0"/>
              </a:spcBef>
              <a:spcAft>
                <a:spcPts val="0"/>
              </a:spcAft>
              <a:buSzPts val="3500"/>
              <a:buFont typeface="Bakbak One"/>
              <a:buNone/>
              <a:defRPr>
                <a:latin typeface="Bakbak One"/>
                <a:ea typeface="Bakbak One"/>
                <a:cs typeface="Bakbak One"/>
                <a:sym typeface="Bakbak One"/>
              </a:defRPr>
            </a:lvl3pPr>
            <a:lvl4pPr lvl="3" algn="ctr" rtl="0">
              <a:spcBef>
                <a:spcPts val="0"/>
              </a:spcBef>
              <a:spcAft>
                <a:spcPts val="0"/>
              </a:spcAft>
              <a:buSzPts val="3500"/>
              <a:buFont typeface="Bakbak One"/>
              <a:buNone/>
              <a:defRPr>
                <a:latin typeface="Bakbak One"/>
                <a:ea typeface="Bakbak One"/>
                <a:cs typeface="Bakbak One"/>
                <a:sym typeface="Bakbak One"/>
              </a:defRPr>
            </a:lvl4pPr>
            <a:lvl5pPr lvl="4" algn="ctr" rtl="0">
              <a:spcBef>
                <a:spcPts val="0"/>
              </a:spcBef>
              <a:spcAft>
                <a:spcPts val="0"/>
              </a:spcAft>
              <a:buSzPts val="3500"/>
              <a:buFont typeface="Bakbak One"/>
              <a:buNone/>
              <a:defRPr>
                <a:latin typeface="Bakbak One"/>
                <a:ea typeface="Bakbak One"/>
                <a:cs typeface="Bakbak One"/>
                <a:sym typeface="Bakbak One"/>
              </a:defRPr>
            </a:lvl5pPr>
            <a:lvl6pPr lvl="5" algn="ctr" rtl="0">
              <a:spcBef>
                <a:spcPts val="0"/>
              </a:spcBef>
              <a:spcAft>
                <a:spcPts val="0"/>
              </a:spcAft>
              <a:buSzPts val="3500"/>
              <a:buFont typeface="Bakbak One"/>
              <a:buNone/>
              <a:defRPr>
                <a:latin typeface="Bakbak One"/>
                <a:ea typeface="Bakbak One"/>
                <a:cs typeface="Bakbak One"/>
                <a:sym typeface="Bakbak One"/>
              </a:defRPr>
            </a:lvl6pPr>
            <a:lvl7pPr lvl="6" algn="ctr" rtl="0">
              <a:spcBef>
                <a:spcPts val="0"/>
              </a:spcBef>
              <a:spcAft>
                <a:spcPts val="0"/>
              </a:spcAft>
              <a:buSzPts val="3500"/>
              <a:buFont typeface="Bakbak One"/>
              <a:buNone/>
              <a:defRPr>
                <a:latin typeface="Bakbak One"/>
                <a:ea typeface="Bakbak One"/>
                <a:cs typeface="Bakbak One"/>
                <a:sym typeface="Bakbak One"/>
              </a:defRPr>
            </a:lvl7pPr>
            <a:lvl8pPr lvl="7" algn="ctr" rtl="0">
              <a:spcBef>
                <a:spcPts val="0"/>
              </a:spcBef>
              <a:spcAft>
                <a:spcPts val="0"/>
              </a:spcAft>
              <a:buSzPts val="3500"/>
              <a:buFont typeface="Bakbak One"/>
              <a:buNone/>
              <a:defRPr>
                <a:latin typeface="Bakbak One"/>
                <a:ea typeface="Bakbak One"/>
                <a:cs typeface="Bakbak One"/>
                <a:sym typeface="Bakbak One"/>
              </a:defRPr>
            </a:lvl8pPr>
            <a:lvl9pPr lvl="8" algn="ctr"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158" name="Google Shape;158;p9"/>
          <p:cNvSpPr txBox="1">
            <a:spLocks noGrp="1"/>
          </p:cNvSpPr>
          <p:nvPr>
            <p:ph type="subTitle" idx="1"/>
          </p:nvPr>
        </p:nvSpPr>
        <p:spPr>
          <a:xfrm>
            <a:off x="4210450" y="2903800"/>
            <a:ext cx="3965700" cy="58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a:spLocks noGrp="1"/>
          </p:cNvSpPr>
          <p:nvPr>
            <p:ph type="pic" idx="2"/>
          </p:nvPr>
        </p:nvSpPr>
        <p:spPr>
          <a:xfrm>
            <a:off x="0" y="0"/>
            <a:ext cx="9144000" cy="5143500"/>
          </a:xfrm>
          <a:prstGeom prst="rect">
            <a:avLst/>
          </a:prstGeom>
          <a:noFill/>
          <a:ln>
            <a:noFill/>
          </a:ln>
        </p:spPr>
      </p:sp>
      <p:sp>
        <p:nvSpPr>
          <p:cNvPr id="161" name="Google Shape;161;p10"/>
          <p:cNvSpPr txBox="1">
            <a:spLocks noGrp="1"/>
          </p:cNvSpPr>
          <p:nvPr>
            <p:ph type="title"/>
          </p:nvPr>
        </p:nvSpPr>
        <p:spPr>
          <a:xfrm>
            <a:off x="720000" y="4010950"/>
            <a:ext cx="7710600" cy="5760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kbak One"/>
              <a:buNone/>
              <a:defRPr sz="3000">
                <a:solidFill>
                  <a:schemeClr val="dk1"/>
                </a:solidFill>
                <a:latin typeface="Bakbak One"/>
                <a:ea typeface="Bakbak One"/>
                <a:cs typeface="Bakbak One"/>
                <a:sym typeface="Bakbak One"/>
              </a:defRPr>
            </a:lvl1pPr>
            <a:lvl2pPr lvl="1"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2pPr>
            <a:lvl3pPr lvl="2"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3pPr>
            <a:lvl4pPr lvl="3"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4pPr>
            <a:lvl5pPr lvl="4"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5pPr>
            <a:lvl6pPr lvl="5"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6pPr>
            <a:lvl7pPr lvl="6"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7pPr>
            <a:lvl8pPr lvl="7"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8pPr>
            <a:lvl9pPr lvl="8" rtl="0">
              <a:spcBef>
                <a:spcPts val="0"/>
              </a:spcBef>
              <a:spcAft>
                <a:spcPts val="0"/>
              </a:spcAft>
              <a:buClr>
                <a:schemeClr val="dk1"/>
              </a:buClr>
              <a:buSzPts val="3500"/>
              <a:buFont typeface="Orelega One"/>
              <a:buNone/>
              <a:defRPr sz="3500">
                <a:solidFill>
                  <a:schemeClr val="dk1"/>
                </a:solidFill>
                <a:latin typeface="Orelega One"/>
                <a:ea typeface="Orelega One"/>
                <a:cs typeface="Orelega One"/>
                <a:sym typeface="Oreleg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00000"/>
              </a:lnSpc>
              <a:spcBef>
                <a:spcPts val="1600"/>
              </a:spcBef>
              <a:spcAft>
                <a:spcPts val="160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docs.sunfounder.com/projects/uno-mega-kit/en/latest/mega2560/humiture_sensor.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docs.sunfounder.com/projects/uno-mega-kit/en/latest/mega2560/photo_resistor.html" TargetMode="External"/><Relationship Id="rId4" Type="http://schemas.openxmlformats.org/officeDocument/2006/relationships/hyperlink" Target="https://docs.sunfounder.com/projects/uno-mega-kit/en/latest/mega2560/lcd160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36"/>
          <p:cNvSpPr txBox="1">
            <a:spLocks noGrp="1"/>
          </p:cNvSpPr>
          <p:nvPr>
            <p:ph type="ctrTitle"/>
          </p:nvPr>
        </p:nvSpPr>
        <p:spPr>
          <a:xfrm>
            <a:off x="713225" y="1612350"/>
            <a:ext cx="4548900" cy="15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Temperature Activated Lamp</a:t>
            </a:r>
            <a:endParaRPr/>
          </a:p>
          <a:p>
            <a:pPr marL="0" lvl="0" indent="0" algn="l" rtl="0">
              <a:spcBef>
                <a:spcPts val="0"/>
              </a:spcBef>
              <a:spcAft>
                <a:spcPts val="0"/>
              </a:spcAft>
              <a:buNone/>
            </a:pPr>
            <a:endParaRPr/>
          </a:p>
        </p:txBody>
      </p:sp>
      <p:sp>
        <p:nvSpPr>
          <p:cNvPr id="2358" name="Google Shape;2358;p36"/>
          <p:cNvSpPr txBox="1">
            <a:spLocks noGrp="1"/>
          </p:cNvSpPr>
          <p:nvPr>
            <p:ph type="subTitle" idx="1"/>
          </p:nvPr>
        </p:nvSpPr>
        <p:spPr>
          <a:xfrm>
            <a:off x="760725" y="2872075"/>
            <a:ext cx="4548900" cy="10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ECE 2360 Final Project</a:t>
            </a:r>
            <a:endParaRPr sz="1800"/>
          </a:p>
          <a:p>
            <a:pPr marL="0" lvl="0" indent="0" algn="l" rtl="0">
              <a:spcBef>
                <a:spcPts val="0"/>
              </a:spcBef>
              <a:spcAft>
                <a:spcPts val="0"/>
              </a:spcAft>
              <a:buNone/>
            </a:pPr>
            <a:r>
              <a:rPr lang="en" sz="1800"/>
              <a:t>Team Names:</a:t>
            </a:r>
            <a:endParaRPr sz="1800"/>
          </a:p>
          <a:p>
            <a:pPr marL="0" lvl="0" indent="0" algn="l" rtl="0">
              <a:spcBef>
                <a:spcPts val="0"/>
              </a:spcBef>
              <a:spcAft>
                <a:spcPts val="0"/>
              </a:spcAft>
              <a:buNone/>
            </a:pPr>
            <a:r>
              <a:rPr lang="en" sz="1800"/>
              <a:t>Christian Coulibaly, Emmanuel Key</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a:p>
        </p:txBody>
      </p:sp>
      <p:grpSp>
        <p:nvGrpSpPr>
          <p:cNvPr id="2359" name="Google Shape;2359;p36"/>
          <p:cNvGrpSpPr/>
          <p:nvPr/>
        </p:nvGrpSpPr>
        <p:grpSpPr>
          <a:xfrm>
            <a:off x="5309625" y="391075"/>
            <a:ext cx="3503100" cy="4383600"/>
            <a:chOff x="5309625" y="391075"/>
            <a:chExt cx="3503100" cy="4383600"/>
          </a:xfrm>
        </p:grpSpPr>
        <p:grpSp>
          <p:nvGrpSpPr>
            <p:cNvPr id="2360" name="Google Shape;2360;p36"/>
            <p:cNvGrpSpPr/>
            <p:nvPr/>
          </p:nvGrpSpPr>
          <p:grpSpPr>
            <a:xfrm>
              <a:off x="5309625" y="391075"/>
              <a:ext cx="3503100" cy="4383600"/>
              <a:chOff x="5309625" y="391075"/>
              <a:chExt cx="3503100" cy="4383600"/>
            </a:xfrm>
          </p:grpSpPr>
          <p:sp>
            <p:nvSpPr>
              <p:cNvPr id="2361" name="Google Shape;2361;p36"/>
              <p:cNvSpPr/>
              <p:nvPr/>
            </p:nvSpPr>
            <p:spPr>
              <a:xfrm>
                <a:off x="5309625" y="391075"/>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2" name="Google Shape;2362;p36"/>
              <p:cNvGrpSpPr/>
              <p:nvPr/>
            </p:nvGrpSpPr>
            <p:grpSpPr>
              <a:xfrm>
                <a:off x="5314549" y="395586"/>
                <a:ext cx="3493047" cy="4375061"/>
                <a:chOff x="697175" y="461850"/>
                <a:chExt cx="1672675" cy="2098250"/>
              </a:xfrm>
            </p:grpSpPr>
            <p:sp>
              <p:nvSpPr>
                <p:cNvPr id="2363" name="Google Shape;2363;p36"/>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6"/>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6"/>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6"/>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6"/>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6"/>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6"/>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6"/>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6"/>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6"/>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6"/>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6"/>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6"/>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6"/>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6"/>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6"/>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6"/>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6"/>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6"/>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6"/>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6"/>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6"/>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6"/>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6"/>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6"/>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6"/>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6"/>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6"/>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6"/>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6"/>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6"/>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6"/>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6"/>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6"/>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6"/>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6"/>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6"/>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6"/>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6"/>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6"/>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6"/>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6"/>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6"/>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6"/>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6"/>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6"/>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6"/>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6"/>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6"/>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6"/>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6"/>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6"/>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6"/>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6"/>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6"/>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6"/>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6"/>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6"/>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6"/>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6"/>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6"/>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6"/>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6"/>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6"/>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6"/>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6"/>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6"/>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6"/>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6"/>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6"/>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6"/>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6"/>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6"/>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6"/>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6"/>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6"/>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6"/>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6"/>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6"/>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6"/>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6"/>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6"/>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6"/>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6"/>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6"/>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6"/>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6"/>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6"/>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6"/>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6"/>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6"/>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6"/>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6"/>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6"/>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6"/>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6"/>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6"/>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6"/>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6"/>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6"/>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6"/>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6"/>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6"/>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6"/>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6"/>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6"/>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6"/>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6"/>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6"/>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6"/>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6"/>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6"/>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6"/>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6"/>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6"/>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6"/>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6"/>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6"/>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6"/>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6"/>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6"/>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6"/>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6"/>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6"/>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6"/>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6"/>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6"/>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6"/>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6"/>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6"/>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6"/>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6"/>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6"/>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6"/>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6"/>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6"/>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6"/>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6"/>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6"/>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6"/>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6"/>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6"/>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6"/>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6"/>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6"/>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6"/>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47" name="Google Shape;2647;p36"/>
            <p:cNvGrpSpPr/>
            <p:nvPr/>
          </p:nvGrpSpPr>
          <p:grpSpPr>
            <a:xfrm>
              <a:off x="8056873" y="1189750"/>
              <a:ext cx="373850" cy="899213"/>
              <a:chOff x="10985382" y="-7411116"/>
              <a:chExt cx="815553" cy="1961633"/>
            </a:xfrm>
          </p:grpSpPr>
          <p:sp>
            <p:nvSpPr>
              <p:cNvPr id="2648" name="Google Shape;2648;p36"/>
              <p:cNvSpPr/>
              <p:nvPr/>
            </p:nvSpPr>
            <p:spPr>
              <a:xfrm>
                <a:off x="11219661" y="-6589108"/>
                <a:ext cx="358461" cy="1139625"/>
              </a:xfrm>
              <a:custGeom>
                <a:avLst/>
                <a:gdLst/>
                <a:ahLst/>
                <a:cxnLst/>
                <a:rect l="l" t="t" r="r" b="b"/>
                <a:pathLst>
                  <a:path w="1501" h="4772" extrusionOk="0">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6"/>
              <p:cNvSpPr/>
              <p:nvPr/>
            </p:nvSpPr>
            <p:spPr>
              <a:xfrm>
                <a:off x="11019294" y="-6544210"/>
                <a:ext cx="747969" cy="280846"/>
              </a:xfrm>
              <a:custGeom>
                <a:avLst/>
                <a:gdLst/>
                <a:ahLst/>
                <a:cxnLst/>
                <a:rect l="l" t="t" r="r" b="b"/>
                <a:pathLst>
                  <a:path w="3132" h="1176" extrusionOk="0">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6"/>
              <p:cNvSpPr/>
              <p:nvPr/>
            </p:nvSpPr>
            <p:spPr>
              <a:xfrm>
                <a:off x="11484748" y="-6544210"/>
                <a:ext cx="282518" cy="273921"/>
              </a:xfrm>
              <a:custGeom>
                <a:avLst/>
                <a:gdLst/>
                <a:ahLst/>
                <a:cxnLst/>
                <a:rect l="l" t="t" r="r" b="b"/>
                <a:pathLst>
                  <a:path w="1183" h="1147" extrusionOk="0">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6"/>
              <p:cNvSpPr/>
              <p:nvPr/>
            </p:nvSpPr>
            <p:spPr>
              <a:xfrm>
                <a:off x="11295844" y="-6338350"/>
                <a:ext cx="192007" cy="76421"/>
              </a:xfrm>
              <a:custGeom>
                <a:avLst/>
                <a:gdLst/>
                <a:ahLst/>
                <a:cxnLst/>
                <a:rect l="l" t="t" r="r" b="b"/>
                <a:pathLst>
                  <a:path w="804" h="320" extrusionOk="0">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6"/>
              <p:cNvSpPr/>
              <p:nvPr/>
            </p:nvSpPr>
            <p:spPr>
              <a:xfrm>
                <a:off x="11098342" y="-6411667"/>
                <a:ext cx="203232" cy="141378"/>
              </a:xfrm>
              <a:custGeom>
                <a:avLst/>
                <a:gdLst/>
                <a:ahLst/>
                <a:cxnLst/>
                <a:rect l="l" t="t" r="r" b="b"/>
                <a:pathLst>
                  <a:path w="851" h="592" extrusionOk="0">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6"/>
              <p:cNvSpPr/>
              <p:nvPr/>
            </p:nvSpPr>
            <p:spPr>
              <a:xfrm>
                <a:off x="11019294" y="-6549942"/>
                <a:ext cx="84779" cy="200605"/>
              </a:xfrm>
              <a:custGeom>
                <a:avLst/>
                <a:gdLst/>
                <a:ahLst/>
                <a:cxnLst/>
                <a:rect l="l" t="t" r="r" b="b"/>
                <a:pathLst>
                  <a:path w="355" h="840" extrusionOk="0">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6"/>
              <p:cNvSpPr/>
              <p:nvPr/>
            </p:nvSpPr>
            <p:spPr>
              <a:xfrm>
                <a:off x="10985382" y="-6760101"/>
                <a:ext cx="815553" cy="429151"/>
              </a:xfrm>
              <a:custGeom>
                <a:avLst/>
                <a:gdLst/>
                <a:ahLst/>
                <a:cxnLst/>
                <a:rect l="l" t="t" r="r" b="b"/>
                <a:pathLst>
                  <a:path w="3415" h="1797" extrusionOk="0">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6"/>
              <p:cNvSpPr/>
              <p:nvPr/>
            </p:nvSpPr>
            <p:spPr>
              <a:xfrm>
                <a:off x="11053206" y="-7215764"/>
                <a:ext cx="677279" cy="847316"/>
              </a:xfrm>
              <a:custGeom>
                <a:avLst/>
                <a:gdLst/>
                <a:ahLst/>
                <a:cxnLst/>
                <a:rect l="l" t="t" r="r" b="b"/>
                <a:pathLst>
                  <a:path w="2836" h="3548" extrusionOk="0">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6"/>
              <p:cNvSpPr/>
              <p:nvPr/>
            </p:nvSpPr>
            <p:spPr>
              <a:xfrm>
                <a:off x="11476389" y="-7215764"/>
                <a:ext cx="254099" cy="838241"/>
              </a:xfrm>
              <a:custGeom>
                <a:avLst/>
                <a:gdLst/>
                <a:ahLst/>
                <a:cxnLst/>
                <a:rect l="l" t="t" r="r" b="b"/>
                <a:pathLst>
                  <a:path w="1064" h="3510" extrusionOk="0">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6"/>
              <p:cNvSpPr/>
              <p:nvPr/>
            </p:nvSpPr>
            <p:spPr>
              <a:xfrm>
                <a:off x="11307068" y="-7029487"/>
                <a:ext cx="172424" cy="658891"/>
              </a:xfrm>
              <a:custGeom>
                <a:avLst/>
                <a:gdLst/>
                <a:ahLst/>
                <a:cxnLst/>
                <a:rect l="l" t="t" r="r" b="b"/>
                <a:pathLst>
                  <a:path w="722" h="2759" extrusionOk="0">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6"/>
              <p:cNvSpPr/>
              <p:nvPr/>
            </p:nvSpPr>
            <p:spPr>
              <a:xfrm>
                <a:off x="11053206" y="-7215764"/>
                <a:ext cx="79287" cy="776149"/>
              </a:xfrm>
              <a:custGeom>
                <a:avLst/>
                <a:gdLst/>
                <a:ahLst/>
                <a:cxnLst/>
                <a:rect l="l" t="t" r="r" b="b"/>
                <a:pathLst>
                  <a:path w="332" h="3250" extrusionOk="0">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6"/>
              <p:cNvSpPr/>
              <p:nvPr/>
            </p:nvSpPr>
            <p:spPr>
              <a:xfrm>
                <a:off x="11022159" y="-7411116"/>
                <a:ext cx="745103" cy="390940"/>
              </a:xfrm>
              <a:custGeom>
                <a:avLst/>
                <a:gdLst/>
                <a:ahLst/>
                <a:cxnLst/>
                <a:rect l="l" t="t" r="r" b="b"/>
                <a:pathLst>
                  <a:path w="3120" h="1637" extrusionOk="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6"/>
              <p:cNvSpPr/>
              <p:nvPr/>
            </p:nvSpPr>
            <p:spPr>
              <a:xfrm>
                <a:off x="11216795" y="-7001306"/>
                <a:ext cx="316191" cy="618053"/>
              </a:xfrm>
              <a:custGeom>
                <a:avLst/>
                <a:gdLst/>
                <a:ahLst/>
                <a:cxnLst/>
                <a:rect l="l" t="t" r="r" b="b"/>
                <a:pathLst>
                  <a:path w="1324" h="2588" extrusionOk="0">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6"/>
              <p:cNvSpPr/>
              <p:nvPr/>
            </p:nvSpPr>
            <p:spPr>
              <a:xfrm>
                <a:off x="11394475" y="-6919392"/>
                <a:ext cx="177917" cy="533274"/>
              </a:xfrm>
              <a:custGeom>
                <a:avLst/>
                <a:gdLst/>
                <a:ahLst/>
                <a:cxnLst/>
                <a:rect l="l" t="t" r="r" b="b"/>
                <a:pathLst>
                  <a:path w="745" h="2233" extrusionOk="0">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36"/>
            <p:cNvGrpSpPr/>
            <p:nvPr/>
          </p:nvGrpSpPr>
          <p:grpSpPr>
            <a:xfrm>
              <a:off x="5871605" y="3424534"/>
              <a:ext cx="486408" cy="985516"/>
              <a:chOff x="-1021989" y="255195"/>
              <a:chExt cx="353263" cy="715750"/>
            </a:xfrm>
          </p:grpSpPr>
          <p:sp>
            <p:nvSpPr>
              <p:cNvPr id="2666" name="Google Shape;2666;p36"/>
              <p:cNvSpPr/>
              <p:nvPr/>
            </p:nvSpPr>
            <p:spPr>
              <a:xfrm>
                <a:off x="-929916" y="585798"/>
                <a:ext cx="164427" cy="385146"/>
              </a:xfrm>
              <a:custGeom>
                <a:avLst/>
                <a:gdLst/>
                <a:ahLst/>
                <a:cxnLst/>
                <a:rect l="l" t="t" r="r" b="b"/>
                <a:pathLst>
                  <a:path w="2068" h="4844" extrusionOk="0">
                    <a:moveTo>
                      <a:pt x="547" y="1"/>
                    </a:moveTo>
                    <a:cubicBezTo>
                      <a:pt x="451" y="1"/>
                      <a:pt x="362" y="24"/>
                      <a:pt x="284" y="71"/>
                    </a:cubicBezTo>
                    <a:cubicBezTo>
                      <a:pt x="107" y="178"/>
                      <a:pt x="0" y="378"/>
                      <a:pt x="0" y="662"/>
                    </a:cubicBezTo>
                    <a:lnTo>
                      <a:pt x="0" y="3674"/>
                    </a:lnTo>
                    <a:cubicBezTo>
                      <a:pt x="0" y="3769"/>
                      <a:pt x="83" y="3828"/>
                      <a:pt x="154" y="3828"/>
                    </a:cubicBezTo>
                    <a:cubicBezTo>
                      <a:pt x="237" y="3828"/>
                      <a:pt x="296" y="3745"/>
                      <a:pt x="296" y="3674"/>
                    </a:cubicBezTo>
                    <a:lnTo>
                      <a:pt x="296" y="662"/>
                    </a:lnTo>
                    <a:cubicBezTo>
                      <a:pt x="296" y="496"/>
                      <a:pt x="355" y="367"/>
                      <a:pt x="449" y="319"/>
                    </a:cubicBezTo>
                    <a:cubicBezTo>
                      <a:pt x="483" y="295"/>
                      <a:pt x="526" y="283"/>
                      <a:pt x="574" y="283"/>
                    </a:cubicBezTo>
                    <a:cubicBezTo>
                      <a:pt x="646" y="283"/>
                      <a:pt x="731" y="310"/>
                      <a:pt x="816" y="367"/>
                    </a:cubicBezTo>
                    <a:lnTo>
                      <a:pt x="1146" y="556"/>
                    </a:lnTo>
                    <a:cubicBezTo>
                      <a:pt x="1501" y="768"/>
                      <a:pt x="1796" y="1264"/>
                      <a:pt x="1796" y="1678"/>
                    </a:cubicBezTo>
                    <a:lnTo>
                      <a:pt x="1796" y="4690"/>
                    </a:lnTo>
                    <a:cubicBezTo>
                      <a:pt x="1796" y="4785"/>
                      <a:pt x="1867" y="4844"/>
                      <a:pt x="1938" y="4844"/>
                    </a:cubicBezTo>
                    <a:cubicBezTo>
                      <a:pt x="2009" y="4844"/>
                      <a:pt x="2068" y="4785"/>
                      <a:pt x="2056" y="4690"/>
                    </a:cubicBezTo>
                    <a:lnTo>
                      <a:pt x="2056" y="1678"/>
                    </a:lnTo>
                    <a:cubicBezTo>
                      <a:pt x="2056" y="1170"/>
                      <a:pt x="1702" y="556"/>
                      <a:pt x="1264" y="307"/>
                    </a:cubicBezTo>
                    <a:lnTo>
                      <a:pt x="934" y="118"/>
                    </a:lnTo>
                    <a:cubicBezTo>
                      <a:pt x="801" y="39"/>
                      <a:pt x="669" y="1"/>
                      <a:pt x="547" y="1"/>
                    </a:cubicBezTo>
                    <a:close/>
                  </a:path>
                </a:pathLst>
              </a:custGeom>
              <a:solidFill>
                <a:schemeClr val="accent5"/>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6"/>
              <p:cNvSpPr/>
              <p:nvPr/>
            </p:nvSpPr>
            <p:spPr>
              <a:xfrm>
                <a:off x="-1007915" y="681608"/>
                <a:ext cx="322254" cy="140256"/>
              </a:xfrm>
              <a:custGeom>
                <a:avLst/>
                <a:gdLst/>
                <a:ahLst/>
                <a:cxnLst/>
                <a:rect l="l" t="t" r="r" b="b"/>
                <a:pathLst>
                  <a:path w="4053" h="1764" extrusionOk="0">
                    <a:moveTo>
                      <a:pt x="4053" y="0"/>
                    </a:moveTo>
                    <a:lnTo>
                      <a:pt x="4052" y="28"/>
                    </a:lnTo>
                    <a:lnTo>
                      <a:pt x="4052" y="28"/>
                    </a:lnTo>
                    <a:cubicBezTo>
                      <a:pt x="4053" y="19"/>
                      <a:pt x="4053" y="10"/>
                      <a:pt x="4053" y="0"/>
                    </a:cubicBezTo>
                    <a:close/>
                    <a:moveTo>
                      <a:pt x="13" y="0"/>
                    </a:moveTo>
                    <a:lnTo>
                      <a:pt x="1" y="591"/>
                    </a:lnTo>
                    <a:cubicBezTo>
                      <a:pt x="1" y="886"/>
                      <a:pt x="190" y="1182"/>
                      <a:pt x="592" y="1418"/>
                    </a:cubicBezTo>
                    <a:cubicBezTo>
                      <a:pt x="987" y="1648"/>
                      <a:pt x="1507" y="1763"/>
                      <a:pt x="2025" y="1763"/>
                    </a:cubicBezTo>
                    <a:cubicBezTo>
                      <a:pt x="2544" y="1763"/>
                      <a:pt x="3061" y="1648"/>
                      <a:pt x="3450" y="1418"/>
                    </a:cubicBezTo>
                    <a:cubicBezTo>
                      <a:pt x="3852" y="1182"/>
                      <a:pt x="4041" y="886"/>
                      <a:pt x="4041" y="591"/>
                    </a:cubicBezTo>
                    <a:lnTo>
                      <a:pt x="4052" y="28"/>
                    </a:lnTo>
                    <a:lnTo>
                      <a:pt x="4052" y="28"/>
                    </a:lnTo>
                    <a:cubicBezTo>
                      <a:pt x="4041" y="314"/>
                      <a:pt x="3851" y="598"/>
                      <a:pt x="3462" y="827"/>
                    </a:cubicBezTo>
                    <a:cubicBezTo>
                      <a:pt x="3066" y="1058"/>
                      <a:pt x="2550" y="1173"/>
                      <a:pt x="2033" y="1173"/>
                    </a:cubicBezTo>
                    <a:cubicBezTo>
                      <a:pt x="1516" y="1173"/>
                      <a:pt x="999" y="1058"/>
                      <a:pt x="603" y="827"/>
                    </a:cubicBezTo>
                    <a:cubicBezTo>
                      <a:pt x="202" y="615"/>
                      <a:pt x="13" y="296"/>
                      <a:pt x="13"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6"/>
              <p:cNvSpPr/>
              <p:nvPr/>
            </p:nvSpPr>
            <p:spPr>
              <a:xfrm>
                <a:off x="-1006483" y="680654"/>
                <a:ext cx="323208" cy="141210"/>
              </a:xfrm>
              <a:custGeom>
                <a:avLst/>
                <a:gdLst/>
                <a:ahLst/>
                <a:cxnLst/>
                <a:rect l="l" t="t" r="r" b="b"/>
                <a:pathLst>
                  <a:path w="4065" h="1776" extrusionOk="0">
                    <a:moveTo>
                      <a:pt x="13" y="0"/>
                    </a:moveTo>
                    <a:lnTo>
                      <a:pt x="1" y="591"/>
                    </a:lnTo>
                    <a:cubicBezTo>
                      <a:pt x="1" y="650"/>
                      <a:pt x="13" y="721"/>
                      <a:pt x="24" y="780"/>
                    </a:cubicBezTo>
                    <a:cubicBezTo>
                      <a:pt x="83" y="981"/>
                      <a:pt x="225" y="1170"/>
                      <a:pt x="438" y="1335"/>
                    </a:cubicBezTo>
                    <a:cubicBezTo>
                      <a:pt x="485" y="1359"/>
                      <a:pt x="544" y="1394"/>
                      <a:pt x="591" y="1430"/>
                    </a:cubicBezTo>
                    <a:cubicBezTo>
                      <a:pt x="851" y="1583"/>
                      <a:pt x="1182" y="1690"/>
                      <a:pt x="1525" y="1749"/>
                    </a:cubicBezTo>
                    <a:cubicBezTo>
                      <a:pt x="1690" y="1767"/>
                      <a:pt x="1858" y="1775"/>
                      <a:pt x="2028" y="1775"/>
                    </a:cubicBezTo>
                    <a:cubicBezTo>
                      <a:pt x="2198" y="1775"/>
                      <a:pt x="2369" y="1767"/>
                      <a:pt x="2541" y="1749"/>
                    </a:cubicBezTo>
                    <a:cubicBezTo>
                      <a:pt x="2883" y="1702"/>
                      <a:pt x="3190" y="1595"/>
                      <a:pt x="3450" y="1430"/>
                    </a:cubicBezTo>
                    <a:cubicBezTo>
                      <a:pt x="3840" y="1217"/>
                      <a:pt x="4041" y="898"/>
                      <a:pt x="4041" y="603"/>
                    </a:cubicBezTo>
                    <a:lnTo>
                      <a:pt x="4065" y="12"/>
                    </a:lnTo>
                    <a:lnTo>
                      <a:pt x="4065" y="12"/>
                    </a:lnTo>
                    <a:cubicBezTo>
                      <a:pt x="4041" y="308"/>
                      <a:pt x="3852" y="603"/>
                      <a:pt x="3474" y="839"/>
                    </a:cubicBezTo>
                    <a:cubicBezTo>
                      <a:pt x="3202" y="993"/>
                      <a:pt x="2895" y="1099"/>
                      <a:pt x="2552" y="1158"/>
                    </a:cubicBezTo>
                    <a:cubicBezTo>
                      <a:pt x="2381" y="1176"/>
                      <a:pt x="2213" y="1185"/>
                      <a:pt x="2044" y="1185"/>
                    </a:cubicBezTo>
                    <a:cubicBezTo>
                      <a:pt x="1876" y="1185"/>
                      <a:pt x="1708" y="1176"/>
                      <a:pt x="1536" y="1158"/>
                    </a:cubicBezTo>
                    <a:cubicBezTo>
                      <a:pt x="1194" y="1111"/>
                      <a:pt x="875" y="1005"/>
                      <a:pt x="603" y="839"/>
                    </a:cubicBezTo>
                    <a:cubicBezTo>
                      <a:pt x="544" y="816"/>
                      <a:pt x="497" y="780"/>
                      <a:pt x="461" y="745"/>
                    </a:cubicBezTo>
                    <a:cubicBezTo>
                      <a:pt x="237" y="579"/>
                      <a:pt x="83" y="390"/>
                      <a:pt x="48" y="189"/>
                    </a:cubicBezTo>
                    <a:cubicBezTo>
                      <a:pt x="24" y="130"/>
                      <a:pt x="13" y="60"/>
                      <a:pt x="13"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6"/>
              <p:cNvSpPr/>
              <p:nvPr/>
            </p:nvSpPr>
            <p:spPr>
              <a:xfrm>
                <a:off x="-1021989" y="589058"/>
                <a:ext cx="353263" cy="185815"/>
              </a:xfrm>
              <a:custGeom>
                <a:avLst/>
                <a:gdLst/>
                <a:ahLst/>
                <a:cxnLst/>
                <a:rect l="l" t="t" r="r" b="b"/>
                <a:pathLst>
                  <a:path w="4443" h="2337" extrusionOk="0">
                    <a:moveTo>
                      <a:pt x="2210" y="1"/>
                    </a:moveTo>
                    <a:cubicBezTo>
                      <a:pt x="1693" y="1"/>
                      <a:pt x="1176" y="113"/>
                      <a:pt x="780" y="337"/>
                    </a:cubicBezTo>
                    <a:cubicBezTo>
                      <a:pt x="1" y="798"/>
                      <a:pt x="1" y="1530"/>
                      <a:pt x="792" y="1991"/>
                    </a:cubicBezTo>
                    <a:cubicBezTo>
                      <a:pt x="1194" y="2222"/>
                      <a:pt x="1714" y="2337"/>
                      <a:pt x="2232" y="2337"/>
                    </a:cubicBezTo>
                    <a:cubicBezTo>
                      <a:pt x="2750" y="2337"/>
                      <a:pt x="3267" y="2222"/>
                      <a:pt x="3663" y="1991"/>
                    </a:cubicBezTo>
                    <a:cubicBezTo>
                      <a:pt x="4443" y="1542"/>
                      <a:pt x="4443" y="798"/>
                      <a:pt x="3639" y="337"/>
                    </a:cubicBezTo>
                    <a:cubicBezTo>
                      <a:pt x="3243" y="113"/>
                      <a:pt x="2727" y="1"/>
                      <a:pt x="2210" y="1"/>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6"/>
              <p:cNvSpPr/>
              <p:nvPr/>
            </p:nvSpPr>
            <p:spPr>
              <a:xfrm>
                <a:off x="-982552" y="562343"/>
                <a:ext cx="273435" cy="194481"/>
              </a:xfrm>
              <a:custGeom>
                <a:avLst/>
                <a:gdLst/>
                <a:ahLst/>
                <a:cxnLst/>
                <a:rect l="l" t="t" r="r" b="b"/>
                <a:pathLst>
                  <a:path w="3439" h="2446" extrusionOk="0">
                    <a:moveTo>
                      <a:pt x="1" y="0"/>
                    </a:moveTo>
                    <a:lnTo>
                      <a:pt x="1" y="12"/>
                    </a:lnTo>
                    <a:lnTo>
                      <a:pt x="1" y="1465"/>
                    </a:lnTo>
                    <a:lnTo>
                      <a:pt x="1" y="1500"/>
                    </a:lnTo>
                    <a:lnTo>
                      <a:pt x="1" y="1524"/>
                    </a:lnTo>
                    <a:lnTo>
                      <a:pt x="1" y="1548"/>
                    </a:lnTo>
                    <a:lnTo>
                      <a:pt x="1" y="1559"/>
                    </a:lnTo>
                    <a:lnTo>
                      <a:pt x="1" y="1595"/>
                    </a:lnTo>
                    <a:lnTo>
                      <a:pt x="1" y="1607"/>
                    </a:lnTo>
                    <a:lnTo>
                      <a:pt x="1" y="1618"/>
                    </a:lnTo>
                    <a:cubicBezTo>
                      <a:pt x="1" y="1642"/>
                      <a:pt x="1" y="1642"/>
                      <a:pt x="13" y="1654"/>
                    </a:cubicBezTo>
                    <a:cubicBezTo>
                      <a:pt x="13" y="1666"/>
                      <a:pt x="36" y="1677"/>
                      <a:pt x="36" y="1701"/>
                    </a:cubicBezTo>
                    <a:lnTo>
                      <a:pt x="36" y="1713"/>
                    </a:lnTo>
                    <a:cubicBezTo>
                      <a:pt x="36" y="1725"/>
                      <a:pt x="48" y="1737"/>
                      <a:pt x="48" y="1760"/>
                    </a:cubicBezTo>
                    <a:cubicBezTo>
                      <a:pt x="48" y="1772"/>
                      <a:pt x="60" y="1784"/>
                      <a:pt x="72" y="1796"/>
                    </a:cubicBezTo>
                    <a:lnTo>
                      <a:pt x="72" y="1819"/>
                    </a:lnTo>
                    <a:cubicBezTo>
                      <a:pt x="95" y="1831"/>
                      <a:pt x="95" y="1843"/>
                      <a:pt x="107" y="1855"/>
                    </a:cubicBezTo>
                    <a:cubicBezTo>
                      <a:pt x="119" y="1878"/>
                      <a:pt x="119" y="1890"/>
                      <a:pt x="131" y="1890"/>
                    </a:cubicBezTo>
                    <a:lnTo>
                      <a:pt x="131" y="1902"/>
                    </a:lnTo>
                    <a:cubicBezTo>
                      <a:pt x="154" y="1914"/>
                      <a:pt x="154" y="1937"/>
                      <a:pt x="166" y="1949"/>
                    </a:cubicBezTo>
                    <a:cubicBezTo>
                      <a:pt x="178" y="1961"/>
                      <a:pt x="178" y="1973"/>
                      <a:pt x="190" y="1973"/>
                    </a:cubicBezTo>
                    <a:lnTo>
                      <a:pt x="214" y="1996"/>
                    </a:lnTo>
                    <a:cubicBezTo>
                      <a:pt x="225" y="2008"/>
                      <a:pt x="237" y="2020"/>
                      <a:pt x="249" y="2020"/>
                    </a:cubicBezTo>
                    <a:lnTo>
                      <a:pt x="273" y="2020"/>
                    </a:lnTo>
                    <a:cubicBezTo>
                      <a:pt x="284" y="2032"/>
                      <a:pt x="296" y="2032"/>
                      <a:pt x="308" y="2056"/>
                    </a:cubicBezTo>
                    <a:lnTo>
                      <a:pt x="332" y="2067"/>
                    </a:lnTo>
                    <a:cubicBezTo>
                      <a:pt x="343" y="2079"/>
                      <a:pt x="355" y="2079"/>
                      <a:pt x="367" y="2091"/>
                    </a:cubicBezTo>
                    <a:cubicBezTo>
                      <a:pt x="391" y="2115"/>
                      <a:pt x="403" y="2115"/>
                      <a:pt x="414" y="2126"/>
                    </a:cubicBezTo>
                    <a:lnTo>
                      <a:pt x="426" y="2138"/>
                    </a:lnTo>
                    <a:cubicBezTo>
                      <a:pt x="450" y="2150"/>
                      <a:pt x="473" y="2174"/>
                      <a:pt x="485" y="2185"/>
                    </a:cubicBezTo>
                    <a:cubicBezTo>
                      <a:pt x="521" y="2197"/>
                      <a:pt x="533" y="2209"/>
                      <a:pt x="568" y="2233"/>
                    </a:cubicBezTo>
                    <a:cubicBezTo>
                      <a:pt x="580" y="2233"/>
                      <a:pt x="580" y="2245"/>
                      <a:pt x="592" y="2245"/>
                    </a:cubicBezTo>
                    <a:cubicBezTo>
                      <a:pt x="603" y="2256"/>
                      <a:pt x="639" y="2256"/>
                      <a:pt x="651" y="2268"/>
                    </a:cubicBezTo>
                    <a:cubicBezTo>
                      <a:pt x="662" y="2268"/>
                      <a:pt x="662" y="2268"/>
                      <a:pt x="686" y="2292"/>
                    </a:cubicBezTo>
                    <a:cubicBezTo>
                      <a:pt x="710" y="2304"/>
                      <a:pt x="745" y="2315"/>
                      <a:pt x="769" y="2315"/>
                    </a:cubicBezTo>
                    <a:cubicBezTo>
                      <a:pt x="804" y="2327"/>
                      <a:pt x="828" y="2327"/>
                      <a:pt x="840" y="2351"/>
                    </a:cubicBezTo>
                    <a:cubicBezTo>
                      <a:pt x="863" y="2351"/>
                      <a:pt x="863" y="2351"/>
                      <a:pt x="875" y="2363"/>
                    </a:cubicBezTo>
                    <a:cubicBezTo>
                      <a:pt x="899" y="2363"/>
                      <a:pt x="922" y="2374"/>
                      <a:pt x="946" y="2374"/>
                    </a:cubicBezTo>
                    <a:lnTo>
                      <a:pt x="981" y="2374"/>
                    </a:lnTo>
                    <a:cubicBezTo>
                      <a:pt x="1005" y="2386"/>
                      <a:pt x="1040" y="2386"/>
                      <a:pt x="1064" y="2410"/>
                    </a:cubicBezTo>
                    <a:lnTo>
                      <a:pt x="1076" y="2410"/>
                    </a:lnTo>
                    <a:cubicBezTo>
                      <a:pt x="1111" y="2410"/>
                      <a:pt x="1135" y="2422"/>
                      <a:pt x="1170" y="2422"/>
                    </a:cubicBezTo>
                    <a:lnTo>
                      <a:pt x="1194" y="2422"/>
                    </a:lnTo>
                    <a:cubicBezTo>
                      <a:pt x="1229" y="2422"/>
                      <a:pt x="1241" y="2434"/>
                      <a:pt x="1277" y="2434"/>
                    </a:cubicBezTo>
                    <a:lnTo>
                      <a:pt x="1300" y="2434"/>
                    </a:lnTo>
                    <a:cubicBezTo>
                      <a:pt x="1336" y="2434"/>
                      <a:pt x="1359" y="2445"/>
                      <a:pt x="1395" y="2445"/>
                    </a:cubicBezTo>
                    <a:lnTo>
                      <a:pt x="1950" y="2445"/>
                    </a:lnTo>
                    <a:cubicBezTo>
                      <a:pt x="1986" y="2445"/>
                      <a:pt x="2009" y="2445"/>
                      <a:pt x="2056" y="2434"/>
                    </a:cubicBezTo>
                    <a:cubicBezTo>
                      <a:pt x="2080" y="2434"/>
                      <a:pt x="2115" y="2422"/>
                      <a:pt x="2139" y="2422"/>
                    </a:cubicBezTo>
                    <a:lnTo>
                      <a:pt x="2175" y="2422"/>
                    </a:lnTo>
                    <a:cubicBezTo>
                      <a:pt x="2198" y="2422"/>
                      <a:pt x="2222" y="2410"/>
                      <a:pt x="2245" y="2410"/>
                    </a:cubicBezTo>
                    <a:lnTo>
                      <a:pt x="2281" y="2410"/>
                    </a:lnTo>
                    <a:cubicBezTo>
                      <a:pt x="2304" y="2410"/>
                      <a:pt x="2340" y="2386"/>
                      <a:pt x="2364" y="2386"/>
                    </a:cubicBezTo>
                    <a:cubicBezTo>
                      <a:pt x="2399" y="2386"/>
                      <a:pt x="2423" y="2374"/>
                      <a:pt x="2458" y="2363"/>
                    </a:cubicBezTo>
                    <a:cubicBezTo>
                      <a:pt x="2470" y="2363"/>
                      <a:pt x="2470" y="2363"/>
                      <a:pt x="2482" y="2351"/>
                    </a:cubicBezTo>
                    <a:cubicBezTo>
                      <a:pt x="2493" y="2351"/>
                      <a:pt x="2529" y="2327"/>
                      <a:pt x="2541" y="2327"/>
                    </a:cubicBezTo>
                    <a:cubicBezTo>
                      <a:pt x="2553" y="2327"/>
                      <a:pt x="2553" y="2327"/>
                      <a:pt x="2576" y="2315"/>
                    </a:cubicBezTo>
                    <a:cubicBezTo>
                      <a:pt x="2600" y="2304"/>
                      <a:pt x="2635" y="2304"/>
                      <a:pt x="2659" y="2292"/>
                    </a:cubicBezTo>
                    <a:cubicBezTo>
                      <a:pt x="2694" y="2268"/>
                      <a:pt x="2718" y="2256"/>
                      <a:pt x="2753" y="2256"/>
                    </a:cubicBezTo>
                    <a:cubicBezTo>
                      <a:pt x="2765" y="2256"/>
                      <a:pt x="2765" y="2256"/>
                      <a:pt x="2777" y="2245"/>
                    </a:cubicBezTo>
                    <a:cubicBezTo>
                      <a:pt x="2789" y="2233"/>
                      <a:pt x="2824" y="2233"/>
                      <a:pt x="2836" y="2209"/>
                    </a:cubicBezTo>
                    <a:cubicBezTo>
                      <a:pt x="2848" y="2209"/>
                      <a:pt x="2848" y="2197"/>
                      <a:pt x="2872" y="2197"/>
                    </a:cubicBezTo>
                    <a:cubicBezTo>
                      <a:pt x="2895" y="2185"/>
                      <a:pt x="2931" y="2174"/>
                      <a:pt x="2942" y="2150"/>
                    </a:cubicBezTo>
                    <a:cubicBezTo>
                      <a:pt x="3261" y="1961"/>
                      <a:pt x="3439" y="1713"/>
                      <a:pt x="3439" y="1465"/>
                    </a:cubicBezTo>
                    <a:lnTo>
                      <a:pt x="3439" y="0"/>
                    </a:ln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6"/>
              <p:cNvSpPr/>
              <p:nvPr/>
            </p:nvSpPr>
            <p:spPr>
              <a:xfrm>
                <a:off x="-995671"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4099"/>
                      <a:pt x="178" y="4383"/>
                      <a:pt x="556" y="4584"/>
                    </a:cubicBezTo>
                    <a:cubicBezTo>
                      <a:pt x="922" y="4796"/>
                      <a:pt x="1400" y="4903"/>
                      <a:pt x="1877" y="4903"/>
                    </a:cubicBezTo>
                    <a:cubicBezTo>
                      <a:pt x="2354" y="4903"/>
                      <a:pt x="2830" y="4796"/>
                      <a:pt x="3190" y="4584"/>
                    </a:cubicBezTo>
                    <a:cubicBezTo>
                      <a:pt x="3568" y="4383"/>
                      <a:pt x="3745" y="4111"/>
                      <a:pt x="3745" y="3828"/>
                    </a:cubicBezTo>
                    <a:lnTo>
                      <a:pt x="3757" y="16"/>
                    </a:lnTo>
                    <a:lnTo>
                      <a:pt x="3757" y="16"/>
                    </a:lnTo>
                    <a:cubicBezTo>
                      <a:pt x="3755" y="298"/>
                      <a:pt x="3578" y="556"/>
                      <a:pt x="3214" y="768"/>
                    </a:cubicBezTo>
                    <a:cubicBezTo>
                      <a:pt x="2848" y="981"/>
                      <a:pt x="2369" y="1087"/>
                      <a:pt x="1891" y="1087"/>
                    </a:cubicBezTo>
                    <a:cubicBezTo>
                      <a:pt x="1412" y="1087"/>
                      <a:pt x="934" y="981"/>
                      <a:pt x="568" y="768"/>
                    </a:cubicBezTo>
                    <a:cubicBezTo>
                      <a:pt x="201" y="555"/>
                      <a:pt x="24" y="272"/>
                      <a:pt x="24"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6"/>
              <p:cNvSpPr/>
              <p:nvPr/>
            </p:nvSpPr>
            <p:spPr>
              <a:xfrm>
                <a:off x="-994277"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3875"/>
                      <a:pt x="24" y="3934"/>
                      <a:pt x="36" y="3993"/>
                    </a:cubicBezTo>
                    <a:cubicBezTo>
                      <a:pt x="83" y="4170"/>
                      <a:pt x="213" y="4347"/>
                      <a:pt x="414" y="4501"/>
                    </a:cubicBezTo>
                    <a:lnTo>
                      <a:pt x="556" y="4584"/>
                    </a:lnTo>
                    <a:cubicBezTo>
                      <a:pt x="804" y="4737"/>
                      <a:pt x="1099" y="4820"/>
                      <a:pt x="1406" y="4867"/>
                    </a:cubicBezTo>
                    <a:cubicBezTo>
                      <a:pt x="1560" y="4891"/>
                      <a:pt x="1719" y="4903"/>
                      <a:pt x="1879" y="4903"/>
                    </a:cubicBezTo>
                    <a:cubicBezTo>
                      <a:pt x="2038" y="4903"/>
                      <a:pt x="2198" y="4891"/>
                      <a:pt x="2351" y="4867"/>
                    </a:cubicBezTo>
                    <a:cubicBezTo>
                      <a:pt x="2658" y="4820"/>
                      <a:pt x="2954" y="4714"/>
                      <a:pt x="3190" y="4584"/>
                    </a:cubicBezTo>
                    <a:cubicBezTo>
                      <a:pt x="3544" y="4383"/>
                      <a:pt x="3745" y="4099"/>
                      <a:pt x="3745" y="3828"/>
                    </a:cubicBezTo>
                    <a:lnTo>
                      <a:pt x="3757" y="16"/>
                    </a:lnTo>
                    <a:lnTo>
                      <a:pt x="3757" y="16"/>
                    </a:lnTo>
                    <a:cubicBezTo>
                      <a:pt x="3755" y="298"/>
                      <a:pt x="3578" y="556"/>
                      <a:pt x="3214" y="768"/>
                    </a:cubicBezTo>
                    <a:cubicBezTo>
                      <a:pt x="2977" y="910"/>
                      <a:pt x="2682" y="1004"/>
                      <a:pt x="2363" y="1040"/>
                    </a:cubicBezTo>
                    <a:cubicBezTo>
                      <a:pt x="2210" y="1063"/>
                      <a:pt x="2053" y="1075"/>
                      <a:pt x="1895" y="1075"/>
                    </a:cubicBezTo>
                    <a:cubicBezTo>
                      <a:pt x="1737" y="1075"/>
                      <a:pt x="1578" y="1063"/>
                      <a:pt x="1418" y="1040"/>
                    </a:cubicBezTo>
                    <a:cubicBezTo>
                      <a:pt x="1111" y="992"/>
                      <a:pt x="816" y="898"/>
                      <a:pt x="568" y="768"/>
                    </a:cubicBezTo>
                    <a:cubicBezTo>
                      <a:pt x="520" y="733"/>
                      <a:pt x="461" y="709"/>
                      <a:pt x="438" y="673"/>
                    </a:cubicBezTo>
                    <a:cubicBezTo>
                      <a:pt x="225" y="520"/>
                      <a:pt x="95" y="355"/>
                      <a:pt x="48" y="177"/>
                    </a:cubicBezTo>
                    <a:cubicBezTo>
                      <a:pt x="36" y="118"/>
                      <a:pt x="24" y="59"/>
                      <a:pt x="24"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6"/>
              <p:cNvSpPr/>
              <p:nvPr/>
            </p:nvSpPr>
            <p:spPr>
              <a:xfrm>
                <a:off x="-1007915" y="255195"/>
                <a:ext cx="326071" cy="172855"/>
              </a:xfrm>
              <a:custGeom>
                <a:avLst/>
                <a:gdLst/>
                <a:ahLst/>
                <a:cxnLst/>
                <a:rect l="l" t="t" r="r" b="b"/>
                <a:pathLst>
                  <a:path w="4101" h="2174" extrusionOk="0">
                    <a:moveTo>
                      <a:pt x="2036" y="0"/>
                    </a:moveTo>
                    <a:cubicBezTo>
                      <a:pt x="1557" y="0"/>
                      <a:pt x="1082" y="106"/>
                      <a:pt x="722" y="319"/>
                    </a:cubicBezTo>
                    <a:cubicBezTo>
                      <a:pt x="1" y="744"/>
                      <a:pt x="1" y="1430"/>
                      <a:pt x="733" y="1855"/>
                    </a:cubicBezTo>
                    <a:cubicBezTo>
                      <a:pt x="1105" y="2067"/>
                      <a:pt x="1587" y="2174"/>
                      <a:pt x="2065" y="2174"/>
                    </a:cubicBezTo>
                    <a:cubicBezTo>
                      <a:pt x="2544" y="2174"/>
                      <a:pt x="3019" y="2067"/>
                      <a:pt x="3380" y="1855"/>
                    </a:cubicBezTo>
                    <a:cubicBezTo>
                      <a:pt x="4100" y="1430"/>
                      <a:pt x="4100" y="744"/>
                      <a:pt x="3368" y="319"/>
                    </a:cubicBezTo>
                    <a:cubicBezTo>
                      <a:pt x="2996" y="106"/>
                      <a:pt x="2514" y="0"/>
                      <a:pt x="2036"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6"/>
              <p:cNvSpPr/>
              <p:nvPr/>
            </p:nvSpPr>
            <p:spPr>
              <a:xfrm>
                <a:off x="-960925" y="280797"/>
                <a:ext cx="230181" cy="120776"/>
              </a:xfrm>
              <a:custGeom>
                <a:avLst/>
                <a:gdLst/>
                <a:ahLst/>
                <a:cxnLst/>
                <a:rect l="l" t="t" r="r" b="b"/>
                <a:pathLst>
                  <a:path w="2895" h="1519" extrusionOk="0">
                    <a:moveTo>
                      <a:pt x="1442" y="0"/>
                    </a:moveTo>
                    <a:cubicBezTo>
                      <a:pt x="1105" y="0"/>
                      <a:pt x="768" y="74"/>
                      <a:pt x="509" y="222"/>
                    </a:cubicBezTo>
                    <a:cubicBezTo>
                      <a:pt x="1" y="517"/>
                      <a:pt x="1" y="1001"/>
                      <a:pt x="509" y="1297"/>
                    </a:cubicBezTo>
                    <a:cubicBezTo>
                      <a:pt x="768" y="1444"/>
                      <a:pt x="1105" y="1518"/>
                      <a:pt x="1442" y="1518"/>
                    </a:cubicBezTo>
                    <a:cubicBezTo>
                      <a:pt x="1779" y="1518"/>
                      <a:pt x="2115" y="1444"/>
                      <a:pt x="2375" y="1297"/>
                    </a:cubicBezTo>
                    <a:cubicBezTo>
                      <a:pt x="2895" y="1001"/>
                      <a:pt x="2895" y="517"/>
                      <a:pt x="2375" y="222"/>
                    </a:cubicBezTo>
                    <a:cubicBezTo>
                      <a:pt x="2115" y="74"/>
                      <a:pt x="1779" y="0"/>
                      <a:pt x="1442"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6"/>
              <p:cNvSpPr/>
              <p:nvPr/>
            </p:nvSpPr>
            <p:spPr>
              <a:xfrm>
                <a:off x="-995671" y="384796"/>
                <a:ext cx="298799" cy="116562"/>
              </a:xfrm>
              <a:custGeom>
                <a:avLst/>
                <a:gdLst/>
                <a:ahLst/>
                <a:cxnLst/>
                <a:rect l="l" t="t" r="r" b="b"/>
                <a:pathLst>
                  <a:path w="3758" h="1466" extrusionOk="0">
                    <a:moveTo>
                      <a:pt x="3757" y="12"/>
                    </a:moveTo>
                    <a:lnTo>
                      <a:pt x="3756" y="50"/>
                    </a:lnTo>
                    <a:lnTo>
                      <a:pt x="3756" y="50"/>
                    </a:lnTo>
                    <a:cubicBezTo>
                      <a:pt x="3757" y="37"/>
                      <a:pt x="3757" y="25"/>
                      <a:pt x="3757" y="12"/>
                    </a:cubicBezTo>
                    <a:close/>
                    <a:moveTo>
                      <a:pt x="24" y="0"/>
                    </a:moveTo>
                    <a:lnTo>
                      <a:pt x="1" y="390"/>
                    </a:lnTo>
                    <a:cubicBezTo>
                      <a:pt x="1" y="449"/>
                      <a:pt x="24" y="508"/>
                      <a:pt x="36" y="567"/>
                    </a:cubicBezTo>
                    <a:cubicBezTo>
                      <a:pt x="83" y="745"/>
                      <a:pt x="213" y="922"/>
                      <a:pt x="414" y="1064"/>
                    </a:cubicBezTo>
                    <a:lnTo>
                      <a:pt x="556" y="1158"/>
                    </a:lnTo>
                    <a:cubicBezTo>
                      <a:pt x="804" y="1300"/>
                      <a:pt x="1099" y="1394"/>
                      <a:pt x="1406" y="1430"/>
                    </a:cubicBezTo>
                    <a:cubicBezTo>
                      <a:pt x="1560" y="1453"/>
                      <a:pt x="1719" y="1465"/>
                      <a:pt x="1879" y="1465"/>
                    </a:cubicBezTo>
                    <a:cubicBezTo>
                      <a:pt x="2038" y="1465"/>
                      <a:pt x="2198" y="1453"/>
                      <a:pt x="2351" y="1430"/>
                    </a:cubicBezTo>
                    <a:cubicBezTo>
                      <a:pt x="2658" y="1394"/>
                      <a:pt x="2954" y="1288"/>
                      <a:pt x="3190" y="1158"/>
                    </a:cubicBezTo>
                    <a:cubicBezTo>
                      <a:pt x="3544" y="945"/>
                      <a:pt x="3745" y="662"/>
                      <a:pt x="3745" y="402"/>
                    </a:cubicBezTo>
                    <a:lnTo>
                      <a:pt x="3756" y="50"/>
                    </a:lnTo>
                    <a:lnTo>
                      <a:pt x="3756" y="50"/>
                    </a:lnTo>
                    <a:cubicBezTo>
                      <a:pt x="3740" y="308"/>
                      <a:pt x="3563" y="554"/>
                      <a:pt x="3214" y="768"/>
                    </a:cubicBezTo>
                    <a:cubicBezTo>
                      <a:pt x="2977" y="922"/>
                      <a:pt x="2682" y="1004"/>
                      <a:pt x="2363" y="1052"/>
                    </a:cubicBezTo>
                    <a:cubicBezTo>
                      <a:pt x="2210" y="1075"/>
                      <a:pt x="2053" y="1087"/>
                      <a:pt x="1895" y="1087"/>
                    </a:cubicBezTo>
                    <a:cubicBezTo>
                      <a:pt x="1737" y="1087"/>
                      <a:pt x="1578" y="1075"/>
                      <a:pt x="1418" y="1052"/>
                    </a:cubicBezTo>
                    <a:cubicBezTo>
                      <a:pt x="1111" y="1004"/>
                      <a:pt x="816" y="898"/>
                      <a:pt x="568" y="768"/>
                    </a:cubicBezTo>
                    <a:cubicBezTo>
                      <a:pt x="520" y="745"/>
                      <a:pt x="461" y="709"/>
                      <a:pt x="438" y="685"/>
                    </a:cubicBezTo>
                    <a:cubicBezTo>
                      <a:pt x="225" y="532"/>
                      <a:pt x="95" y="355"/>
                      <a:pt x="48" y="178"/>
                    </a:cubicBezTo>
                    <a:cubicBezTo>
                      <a:pt x="36" y="118"/>
                      <a:pt x="24" y="59"/>
                      <a:pt x="24"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6"/>
              <p:cNvSpPr/>
              <p:nvPr/>
            </p:nvSpPr>
            <p:spPr>
              <a:xfrm>
                <a:off x="-953371" y="280797"/>
                <a:ext cx="216108" cy="69333"/>
              </a:xfrm>
              <a:custGeom>
                <a:avLst/>
                <a:gdLst/>
                <a:ahLst/>
                <a:cxnLst/>
                <a:rect l="l" t="t" r="r" b="b"/>
                <a:pathLst>
                  <a:path w="2718" h="872" extrusionOk="0">
                    <a:moveTo>
                      <a:pt x="1359" y="0"/>
                    </a:moveTo>
                    <a:cubicBezTo>
                      <a:pt x="1022" y="0"/>
                      <a:pt x="685" y="74"/>
                      <a:pt x="425" y="222"/>
                    </a:cubicBezTo>
                    <a:cubicBezTo>
                      <a:pt x="118" y="399"/>
                      <a:pt x="0" y="635"/>
                      <a:pt x="59" y="871"/>
                    </a:cubicBezTo>
                    <a:cubicBezTo>
                      <a:pt x="106" y="706"/>
                      <a:pt x="225" y="552"/>
                      <a:pt x="425" y="434"/>
                    </a:cubicBezTo>
                    <a:cubicBezTo>
                      <a:pt x="685" y="286"/>
                      <a:pt x="1022" y="213"/>
                      <a:pt x="1359" y="213"/>
                    </a:cubicBezTo>
                    <a:cubicBezTo>
                      <a:pt x="1695" y="213"/>
                      <a:pt x="2032" y="286"/>
                      <a:pt x="2292" y="434"/>
                    </a:cubicBezTo>
                    <a:cubicBezTo>
                      <a:pt x="2493" y="552"/>
                      <a:pt x="2623" y="706"/>
                      <a:pt x="2658" y="871"/>
                    </a:cubicBezTo>
                    <a:cubicBezTo>
                      <a:pt x="2717" y="647"/>
                      <a:pt x="2587" y="387"/>
                      <a:pt x="2292" y="222"/>
                    </a:cubicBezTo>
                    <a:cubicBezTo>
                      <a:pt x="2032" y="74"/>
                      <a:pt x="1695" y="0"/>
                      <a:pt x="1359"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6"/>
              <p:cNvSpPr/>
              <p:nvPr/>
            </p:nvSpPr>
            <p:spPr>
              <a:xfrm>
                <a:off x="-963708" y="634618"/>
                <a:ext cx="35780" cy="64880"/>
              </a:xfrm>
              <a:custGeom>
                <a:avLst/>
                <a:gdLst/>
                <a:ahLst/>
                <a:cxnLst/>
                <a:rect l="l" t="t" r="r" b="b"/>
                <a:pathLst>
                  <a:path w="450" h="816" extrusionOk="0">
                    <a:moveTo>
                      <a:pt x="0" y="1"/>
                    </a:moveTo>
                    <a:lnTo>
                      <a:pt x="0" y="556"/>
                    </a:lnTo>
                    <a:lnTo>
                      <a:pt x="449" y="816"/>
                    </a:lnTo>
                    <a:lnTo>
                      <a:pt x="449" y="272"/>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6"/>
              <p:cNvSpPr/>
              <p:nvPr/>
            </p:nvSpPr>
            <p:spPr>
              <a:xfrm>
                <a:off x="-963708" y="592398"/>
                <a:ext cx="35780" cy="53590"/>
              </a:xfrm>
              <a:custGeom>
                <a:avLst/>
                <a:gdLst/>
                <a:ahLst/>
                <a:cxnLst/>
                <a:rect l="l" t="t" r="r" b="b"/>
                <a:pathLst>
                  <a:path w="450" h="674" extrusionOk="0">
                    <a:moveTo>
                      <a:pt x="0" y="0"/>
                    </a:moveTo>
                    <a:lnTo>
                      <a:pt x="0" y="402"/>
                    </a:lnTo>
                    <a:lnTo>
                      <a:pt x="449" y="673"/>
                    </a:lnTo>
                    <a:lnTo>
                      <a:pt x="449" y="272"/>
                    </a:lnTo>
                    <a:lnTo>
                      <a:pt x="0" y="0"/>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6"/>
              <p:cNvSpPr/>
              <p:nvPr/>
            </p:nvSpPr>
            <p:spPr>
              <a:xfrm>
                <a:off x="-963708" y="487126"/>
                <a:ext cx="35780" cy="118470"/>
              </a:xfrm>
              <a:custGeom>
                <a:avLst/>
                <a:gdLst/>
                <a:ahLst/>
                <a:cxnLst/>
                <a:rect l="l" t="t" r="r" b="b"/>
                <a:pathLst>
                  <a:path w="450" h="1490" extrusionOk="0">
                    <a:moveTo>
                      <a:pt x="0" y="1"/>
                    </a:moveTo>
                    <a:lnTo>
                      <a:pt x="0" y="1230"/>
                    </a:lnTo>
                    <a:lnTo>
                      <a:pt x="449" y="1489"/>
                    </a:lnTo>
                    <a:lnTo>
                      <a:pt x="449" y="261"/>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36"/>
            <p:cNvGrpSpPr/>
            <p:nvPr/>
          </p:nvGrpSpPr>
          <p:grpSpPr>
            <a:xfrm>
              <a:off x="7127130" y="1064828"/>
              <a:ext cx="329844" cy="472596"/>
              <a:chOff x="5036880" y="-8005297"/>
              <a:chExt cx="719554" cy="1030968"/>
            </a:xfrm>
          </p:grpSpPr>
          <p:sp>
            <p:nvSpPr>
              <p:cNvPr id="2681" name="Google Shape;2681;p36"/>
              <p:cNvSpPr/>
              <p:nvPr/>
            </p:nvSpPr>
            <p:spPr>
              <a:xfrm>
                <a:off x="5036880" y="-7874903"/>
                <a:ext cx="288011" cy="502944"/>
              </a:xfrm>
              <a:custGeom>
                <a:avLst/>
                <a:gdLst/>
                <a:ahLst/>
                <a:cxnLst/>
                <a:rect l="l" t="t" r="r" b="b"/>
                <a:pathLst>
                  <a:path w="1206" h="2106" extrusionOk="0">
                    <a:moveTo>
                      <a:pt x="299" y="0"/>
                    </a:moveTo>
                    <a:cubicBezTo>
                      <a:pt x="248" y="0"/>
                      <a:pt x="200" y="12"/>
                      <a:pt x="154" y="38"/>
                    </a:cubicBezTo>
                    <a:cubicBezTo>
                      <a:pt x="60" y="97"/>
                      <a:pt x="1" y="215"/>
                      <a:pt x="1" y="357"/>
                    </a:cubicBezTo>
                    <a:lnTo>
                      <a:pt x="1" y="2023"/>
                    </a:lnTo>
                    <a:cubicBezTo>
                      <a:pt x="1" y="2070"/>
                      <a:pt x="36" y="2105"/>
                      <a:pt x="83" y="2105"/>
                    </a:cubicBezTo>
                    <a:cubicBezTo>
                      <a:pt x="107" y="2105"/>
                      <a:pt x="142" y="2070"/>
                      <a:pt x="142" y="2023"/>
                    </a:cubicBezTo>
                    <a:lnTo>
                      <a:pt x="142" y="357"/>
                    </a:lnTo>
                    <a:cubicBezTo>
                      <a:pt x="142" y="251"/>
                      <a:pt x="166" y="180"/>
                      <a:pt x="225" y="156"/>
                    </a:cubicBezTo>
                    <a:cubicBezTo>
                      <a:pt x="248" y="142"/>
                      <a:pt x="273" y="136"/>
                      <a:pt x="301" y="136"/>
                    </a:cubicBezTo>
                    <a:cubicBezTo>
                      <a:pt x="344" y="136"/>
                      <a:pt x="392" y="151"/>
                      <a:pt x="449" y="180"/>
                    </a:cubicBezTo>
                    <a:lnTo>
                      <a:pt x="1099" y="546"/>
                    </a:lnTo>
                    <a:cubicBezTo>
                      <a:pt x="1106" y="553"/>
                      <a:pt x="1115" y="556"/>
                      <a:pt x="1125" y="556"/>
                    </a:cubicBezTo>
                    <a:cubicBezTo>
                      <a:pt x="1147" y="556"/>
                      <a:pt x="1173" y="539"/>
                      <a:pt x="1182" y="522"/>
                    </a:cubicBezTo>
                    <a:cubicBezTo>
                      <a:pt x="1205" y="487"/>
                      <a:pt x="1182" y="451"/>
                      <a:pt x="1158" y="428"/>
                    </a:cubicBezTo>
                    <a:lnTo>
                      <a:pt x="508" y="62"/>
                    </a:lnTo>
                    <a:cubicBezTo>
                      <a:pt x="435" y="21"/>
                      <a:pt x="365" y="0"/>
                      <a:pt x="299"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6"/>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6"/>
              <p:cNvSpPr/>
              <p:nvPr/>
            </p:nvSpPr>
            <p:spPr>
              <a:xfrm>
                <a:off x="5166557" y="-8005297"/>
                <a:ext cx="434882" cy="238337"/>
              </a:xfrm>
              <a:custGeom>
                <a:avLst/>
                <a:gdLst/>
                <a:ahLst/>
                <a:cxnLst/>
                <a:rect l="l" t="t" r="r" b="b"/>
                <a:pathLst>
                  <a:path w="1821" h="998" extrusionOk="0">
                    <a:moveTo>
                      <a:pt x="24" y="169"/>
                    </a:moveTo>
                    <a:lnTo>
                      <a:pt x="24" y="169"/>
                    </a:lnTo>
                    <a:cubicBezTo>
                      <a:pt x="16" y="172"/>
                      <a:pt x="8" y="177"/>
                      <a:pt x="1" y="182"/>
                    </a:cubicBezTo>
                    <a:lnTo>
                      <a:pt x="24" y="169"/>
                    </a:lnTo>
                    <a:close/>
                    <a:moveTo>
                      <a:pt x="344" y="1"/>
                    </a:moveTo>
                    <a:cubicBezTo>
                      <a:pt x="317" y="1"/>
                      <a:pt x="294" y="6"/>
                      <a:pt x="273" y="17"/>
                    </a:cubicBezTo>
                    <a:lnTo>
                      <a:pt x="24" y="169"/>
                    </a:lnTo>
                    <a:lnTo>
                      <a:pt x="24" y="169"/>
                    </a:lnTo>
                    <a:cubicBezTo>
                      <a:pt x="39" y="161"/>
                      <a:pt x="57" y="157"/>
                      <a:pt x="76" y="157"/>
                    </a:cubicBezTo>
                    <a:cubicBezTo>
                      <a:pt x="108" y="157"/>
                      <a:pt x="146" y="169"/>
                      <a:pt x="190" y="194"/>
                    </a:cubicBezTo>
                    <a:lnTo>
                      <a:pt x="1560" y="997"/>
                    </a:lnTo>
                    <a:lnTo>
                      <a:pt x="1820" y="832"/>
                    </a:lnTo>
                    <a:lnTo>
                      <a:pt x="450" y="29"/>
                    </a:lnTo>
                    <a:cubicBezTo>
                      <a:pt x="411" y="9"/>
                      <a:pt x="375" y="1"/>
                      <a:pt x="344"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6"/>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6"/>
              <p:cNvSpPr/>
              <p:nvPr/>
            </p:nvSpPr>
            <p:spPr>
              <a:xfrm>
                <a:off x="5149840" y="-7966131"/>
                <a:ext cx="448733" cy="606829"/>
              </a:xfrm>
              <a:custGeom>
                <a:avLst/>
                <a:gdLst/>
                <a:ahLst/>
                <a:cxnLst/>
                <a:rect l="l" t="t" r="r" b="b"/>
                <a:pathLst>
                  <a:path w="1879" h="2541" extrusionOk="0">
                    <a:moveTo>
                      <a:pt x="149" y="1"/>
                    </a:moveTo>
                    <a:cubicBezTo>
                      <a:pt x="61" y="1"/>
                      <a:pt x="0" y="65"/>
                      <a:pt x="0" y="184"/>
                    </a:cubicBezTo>
                    <a:lnTo>
                      <a:pt x="0" y="1271"/>
                    </a:lnTo>
                    <a:cubicBezTo>
                      <a:pt x="0" y="1436"/>
                      <a:pt x="118" y="1625"/>
                      <a:pt x="260" y="1708"/>
                    </a:cubicBezTo>
                    <a:lnTo>
                      <a:pt x="1630" y="2511"/>
                    </a:lnTo>
                    <a:cubicBezTo>
                      <a:pt x="1667" y="2531"/>
                      <a:pt x="1702" y="2540"/>
                      <a:pt x="1734" y="2540"/>
                    </a:cubicBezTo>
                    <a:cubicBezTo>
                      <a:pt x="1817" y="2540"/>
                      <a:pt x="1878" y="2476"/>
                      <a:pt x="1878" y="2357"/>
                    </a:cubicBezTo>
                    <a:lnTo>
                      <a:pt x="1878" y="1271"/>
                    </a:lnTo>
                    <a:cubicBezTo>
                      <a:pt x="1878" y="1105"/>
                      <a:pt x="1760" y="916"/>
                      <a:pt x="1630" y="822"/>
                    </a:cubicBezTo>
                    <a:lnTo>
                      <a:pt x="260" y="30"/>
                    </a:lnTo>
                    <a:cubicBezTo>
                      <a:pt x="220" y="10"/>
                      <a:pt x="182" y="1"/>
                      <a:pt x="149"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6"/>
              <p:cNvSpPr/>
              <p:nvPr/>
            </p:nvSpPr>
            <p:spPr>
              <a:xfrm>
                <a:off x="5178021" y="-7905471"/>
                <a:ext cx="129915" cy="169559"/>
              </a:xfrm>
              <a:custGeom>
                <a:avLst/>
                <a:gdLst/>
                <a:ahLst/>
                <a:cxnLst/>
                <a:rect l="l" t="t" r="r" b="b"/>
                <a:pathLst>
                  <a:path w="544" h="710" extrusionOk="0">
                    <a:moveTo>
                      <a:pt x="0" y="1"/>
                    </a:moveTo>
                    <a:lnTo>
                      <a:pt x="0" y="402"/>
                    </a:lnTo>
                    <a:lnTo>
                      <a:pt x="544" y="709"/>
                    </a:lnTo>
                    <a:lnTo>
                      <a:pt x="544" y="308"/>
                    </a:lnTo>
                    <a:lnTo>
                      <a:pt x="0"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6"/>
              <p:cNvSpPr/>
              <p:nvPr/>
            </p:nvSpPr>
            <p:spPr>
              <a:xfrm>
                <a:off x="5178021" y="-7778421"/>
                <a:ext cx="319057" cy="273921"/>
              </a:xfrm>
              <a:custGeom>
                <a:avLst/>
                <a:gdLst/>
                <a:ahLst/>
                <a:cxnLst/>
                <a:rect l="l" t="t" r="r" b="b"/>
                <a:pathLst>
                  <a:path w="1336" h="1147" extrusionOk="0">
                    <a:moveTo>
                      <a:pt x="0" y="0"/>
                    </a:moveTo>
                    <a:lnTo>
                      <a:pt x="0" y="402"/>
                    </a:lnTo>
                    <a:lnTo>
                      <a:pt x="1335" y="1146"/>
                    </a:lnTo>
                    <a:lnTo>
                      <a:pt x="1335" y="768"/>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6"/>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rgbClr val="282A2E">
                  <a:alpha val="7044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6"/>
              <p:cNvSpPr/>
              <p:nvPr/>
            </p:nvSpPr>
            <p:spPr>
              <a:xfrm>
                <a:off x="5623653" y="-7576381"/>
                <a:ext cx="132781" cy="602053"/>
              </a:xfrm>
              <a:custGeom>
                <a:avLst/>
                <a:gdLst/>
                <a:ahLst/>
                <a:cxnLst/>
                <a:rect l="l" t="t" r="r" b="b"/>
                <a:pathLst>
                  <a:path w="556" h="2521" extrusionOk="0">
                    <a:moveTo>
                      <a:pt x="74" y="0"/>
                    </a:moveTo>
                    <a:cubicBezTo>
                      <a:pt x="50" y="0"/>
                      <a:pt x="21" y="14"/>
                      <a:pt x="12" y="40"/>
                    </a:cubicBezTo>
                    <a:cubicBezTo>
                      <a:pt x="1" y="64"/>
                      <a:pt x="12" y="111"/>
                      <a:pt x="48" y="123"/>
                    </a:cubicBezTo>
                    <a:cubicBezTo>
                      <a:pt x="237" y="241"/>
                      <a:pt x="414" y="536"/>
                      <a:pt x="414" y="773"/>
                    </a:cubicBezTo>
                    <a:lnTo>
                      <a:pt x="414" y="2450"/>
                    </a:lnTo>
                    <a:cubicBezTo>
                      <a:pt x="414" y="2486"/>
                      <a:pt x="438" y="2521"/>
                      <a:pt x="485" y="2521"/>
                    </a:cubicBezTo>
                    <a:cubicBezTo>
                      <a:pt x="532" y="2521"/>
                      <a:pt x="556" y="2486"/>
                      <a:pt x="544" y="2450"/>
                    </a:cubicBezTo>
                    <a:lnTo>
                      <a:pt x="544" y="773"/>
                    </a:lnTo>
                    <a:cubicBezTo>
                      <a:pt x="544" y="501"/>
                      <a:pt x="331" y="158"/>
                      <a:pt x="95" y="5"/>
                    </a:cubicBezTo>
                    <a:cubicBezTo>
                      <a:pt x="89" y="2"/>
                      <a:pt x="82" y="0"/>
                      <a:pt x="74"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6"/>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1" name="Google Shape;2691;p36"/>
            <p:cNvGrpSpPr/>
            <p:nvPr/>
          </p:nvGrpSpPr>
          <p:grpSpPr>
            <a:xfrm>
              <a:off x="7694668" y="3340312"/>
              <a:ext cx="650600" cy="601775"/>
              <a:chOff x="7309269" y="-7683723"/>
              <a:chExt cx="1419284" cy="1312773"/>
            </a:xfrm>
          </p:grpSpPr>
          <p:sp>
            <p:nvSpPr>
              <p:cNvPr id="2692" name="Google Shape;2692;p36"/>
              <p:cNvSpPr/>
              <p:nvPr/>
            </p:nvSpPr>
            <p:spPr>
              <a:xfrm>
                <a:off x="7529219" y="-7273913"/>
                <a:ext cx="1100460" cy="581276"/>
              </a:xfrm>
              <a:custGeom>
                <a:avLst/>
                <a:gdLst/>
                <a:ahLst/>
                <a:cxnLst/>
                <a:rect l="l" t="t" r="r" b="b"/>
                <a:pathLst>
                  <a:path w="4608" h="2434" extrusionOk="0">
                    <a:moveTo>
                      <a:pt x="2288" y="0"/>
                    </a:moveTo>
                    <a:cubicBezTo>
                      <a:pt x="1749" y="0"/>
                      <a:pt x="1212" y="119"/>
                      <a:pt x="804" y="355"/>
                    </a:cubicBezTo>
                    <a:cubicBezTo>
                      <a:pt x="1" y="839"/>
                      <a:pt x="1" y="1607"/>
                      <a:pt x="828" y="2080"/>
                    </a:cubicBezTo>
                    <a:cubicBezTo>
                      <a:pt x="1229" y="2316"/>
                      <a:pt x="1767" y="2434"/>
                      <a:pt x="2306" y="2434"/>
                    </a:cubicBezTo>
                    <a:cubicBezTo>
                      <a:pt x="2845" y="2434"/>
                      <a:pt x="3385" y="2316"/>
                      <a:pt x="3793" y="2080"/>
                    </a:cubicBezTo>
                    <a:cubicBezTo>
                      <a:pt x="4608" y="1595"/>
                      <a:pt x="4608" y="827"/>
                      <a:pt x="3781" y="355"/>
                    </a:cubicBezTo>
                    <a:cubicBezTo>
                      <a:pt x="3368" y="119"/>
                      <a:pt x="2827" y="0"/>
                      <a:pt x="2288"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6"/>
              <p:cNvSpPr/>
              <p:nvPr/>
            </p:nvSpPr>
            <p:spPr>
              <a:xfrm>
                <a:off x="8141546" y="-6833773"/>
                <a:ext cx="587007" cy="462823"/>
              </a:xfrm>
              <a:custGeom>
                <a:avLst/>
                <a:gdLst/>
                <a:ahLst/>
                <a:cxnLst/>
                <a:rect l="l" t="t" r="r" b="b"/>
                <a:pathLst>
                  <a:path w="2458" h="1938" extrusionOk="0">
                    <a:moveTo>
                      <a:pt x="2457" y="0"/>
                    </a:moveTo>
                    <a:lnTo>
                      <a:pt x="0" y="1430"/>
                    </a:lnTo>
                    <a:lnTo>
                      <a:pt x="0" y="1938"/>
                    </a:lnTo>
                    <a:lnTo>
                      <a:pt x="2434" y="508"/>
                    </a:lnTo>
                    <a:lnTo>
                      <a:pt x="2457"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6"/>
              <p:cNvSpPr/>
              <p:nvPr/>
            </p:nvSpPr>
            <p:spPr>
              <a:xfrm>
                <a:off x="7309269" y="-7313318"/>
                <a:ext cx="1419278" cy="818180"/>
              </a:xfrm>
              <a:custGeom>
                <a:avLst/>
                <a:gdLst/>
                <a:ahLst/>
                <a:cxnLst/>
                <a:rect l="l" t="t" r="r" b="b"/>
                <a:pathLst>
                  <a:path w="5943" h="3426" extrusionOk="0">
                    <a:moveTo>
                      <a:pt x="2457" y="0"/>
                    </a:moveTo>
                    <a:lnTo>
                      <a:pt x="0" y="1418"/>
                    </a:lnTo>
                    <a:lnTo>
                      <a:pt x="3485" y="3426"/>
                    </a:lnTo>
                    <a:lnTo>
                      <a:pt x="5942" y="2008"/>
                    </a:lnTo>
                    <a:lnTo>
                      <a:pt x="5186" y="425"/>
                    </a:lnTo>
                    <a:lnTo>
                      <a:pt x="3911" y="236"/>
                    </a:lnTo>
                    <a:lnTo>
                      <a:pt x="3911" y="236"/>
                    </a:lnTo>
                    <a:cubicBezTo>
                      <a:pt x="4194" y="295"/>
                      <a:pt x="4466" y="390"/>
                      <a:pt x="4702" y="520"/>
                    </a:cubicBezTo>
                    <a:cubicBezTo>
                      <a:pt x="5529" y="992"/>
                      <a:pt x="5529" y="1760"/>
                      <a:pt x="4714" y="2245"/>
                    </a:cubicBezTo>
                    <a:cubicBezTo>
                      <a:pt x="4306" y="2481"/>
                      <a:pt x="3766" y="2599"/>
                      <a:pt x="3227" y="2599"/>
                    </a:cubicBezTo>
                    <a:cubicBezTo>
                      <a:pt x="2688" y="2599"/>
                      <a:pt x="2150" y="2481"/>
                      <a:pt x="1749" y="2245"/>
                    </a:cubicBezTo>
                    <a:cubicBezTo>
                      <a:pt x="922" y="1772"/>
                      <a:pt x="922" y="1004"/>
                      <a:pt x="1725" y="520"/>
                    </a:cubicBezTo>
                    <a:cubicBezTo>
                      <a:pt x="2137" y="280"/>
                      <a:pt x="2682" y="157"/>
                      <a:pt x="3219" y="157"/>
                    </a:cubicBezTo>
                    <a:cubicBezTo>
                      <a:pt x="3344" y="157"/>
                      <a:pt x="3469" y="164"/>
                      <a:pt x="3592" y="177"/>
                    </a:cubicBezTo>
                    <a:lnTo>
                      <a:pt x="245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6"/>
              <p:cNvSpPr/>
              <p:nvPr/>
            </p:nvSpPr>
            <p:spPr>
              <a:xfrm>
                <a:off x="7599909" y="-7028409"/>
                <a:ext cx="651726" cy="409329"/>
              </a:xfrm>
              <a:custGeom>
                <a:avLst/>
                <a:gdLst/>
                <a:ahLst/>
                <a:cxnLst/>
                <a:rect l="l" t="t" r="r" b="b"/>
                <a:pathLst>
                  <a:path w="2729" h="1714" extrusionOk="0">
                    <a:moveTo>
                      <a:pt x="2091" y="0"/>
                    </a:moveTo>
                    <a:lnTo>
                      <a:pt x="201" y="815"/>
                    </a:lnTo>
                    <a:lnTo>
                      <a:pt x="201" y="1099"/>
                    </a:lnTo>
                    <a:lnTo>
                      <a:pt x="0" y="1217"/>
                    </a:lnTo>
                    <a:lnTo>
                      <a:pt x="862" y="1713"/>
                    </a:lnTo>
                    <a:lnTo>
                      <a:pt x="862" y="1441"/>
                    </a:lnTo>
                    <a:lnTo>
                      <a:pt x="2729" y="378"/>
                    </a:lnTo>
                    <a:lnTo>
                      <a:pt x="20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a:off x="7599909" y="-6833773"/>
                <a:ext cx="48002" cy="96004"/>
              </a:xfrm>
              <a:custGeom>
                <a:avLst/>
                <a:gdLst/>
                <a:ahLst/>
                <a:cxnLst/>
                <a:rect l="l" t="t" r="r" b="b"/>
                <a:pathLst>
                  <a:path w="201" h="402" extrusionOk="0">
                    <a:moveTo>
                      <a:pt x="201" y="0"/>
                    </a:moveTo>
                    <a:lnTo>
                      <a:pt x="0" y="118"/>
                    </a:lnTo>
                    <a:lnTo>
                      <a:pt x="0" y="402"/>
                    </a:lnTo>
                    <a:lnTo>
                      <a:pt x="201" y="284"/>
                    </a:lnTo>
                    <a:lnTo>
                      <a:pt x="201"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6"/>
              <p:cNvSpPr/>
              <p:nvPr/>
            </p:nvSpPr>
            <p:spPr>
              <a:xfrm>
                <a:off x="7588446" y="-7065187"/>
                <a:ext cx="962424" cy="367775"/>
              </a:xfrm>
              <a:custGeom>
                <a:avLst/>
                <a:gdLst/>
                <a:ahLst/>
                <a:cxnLst/>
                <a:rect l="l" t="t" r="r" b="b"/>
                <a:pathLst>
                  <a:path w="4030" h="1540" extrusionOk="0">
                    <a:moveTo>
                      <a:pt x="4029" y="12"/>
                    </a:moveTo>
                    <a:lnTo>
                      <a:pt x="4028" y="57"/>
                    </a:lnTo>
                    <a:lnTo>
                      <a:pt x="4028" y="57"/>
                    </a:lnTo>
                    <a:cubicBezTo>
                      <a:pt x="4029" y="42"/>
                      <a:pt x="4029" y="27"/>
                      <a:pt x="4029" y="12"/>
                    </a:cubicBezTo>
                    <a:close/>
                    <a:moveTo>
                      <a:pt x="13" y="1"/>
                    </a:moveTo>
                    <a:lnTo>
                      <a:pt x="1" y="367"/>
                    </a:lnTo>
                    <a:cubicBezTo>
                      <a:pt x="1" y="662"/>
                      <a:pt x="190" y="969"/>
                      <a:pt x="592" y="1194"/>
                    </a:cubicBezTo>
                    <a:cubicBezTo>
                      <a:pt x="981" y="1424"/>
                      <a:pt x="1492" y="1539"/>
                      <a:pt x="2005" y="1539"/>
                    </a:cubicBezTo>
                    <a:cubicBezTo>
                      <a:pt x="2517" y="1539"/>
                      <a:pt x="3031" y="1424"/>
                      <a:pt x="3427" y="1194"/>
                    </a:cubicBezTo>
                    <a:cubicBezTo>
                      <a:pt x="3817" y="969"/>
                      <a:pt x="4017" y="674"/>
                      <a:pt x="4017" y="379"/>
                    </a:cubicBezTo>
                    <a:lnTo>
                      <a:pt x="4028" y="57"/>
                    </a:lnTo>
                    <a:lnTo>
                      <a:pt x="4028" y="57"/>
                    </a:lnTo>
                    <a:cubicBezTo>
                      <a:pt x="4010" y="337"/>
                      <a:pt x="3820" y="614"/>
                      <a:pt x="3438" y="828"/>
                    </a:cubicBezTo>
                    <a:cubicBezTo>
                      <a:pt x="3049" y="1052"/>
                      <a:pt x="2535" y="1164"/>
                      <a:pt x="2021" y="1164"/>
                    </a:cubicBezTo>
                    <a:cubicBezTo>
                      <a:pt x="1507" y="1164"/>
                      <a:pt x="993" y="1052"/>
                      <a:pt x="603" y="828"/>
                    </a:cubicBezTo>
                    <a:cubicBezTo>
                      <a:pt x="202" y="603"/>
                      <a:pt x="13" y="296"/>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6"/>
              <p:cNvSpPr/>
              <p:nvPr/>
            </p:nvSpPr>
            <p:spPr>
              <a:xfrm>
                <a:off x="7695659" y="-7062321"/>
                <a:ext cx="858062" cy="364193"/>
              </a:xfrm>
              <a:custGeom>
                <a:avLst/>
                <a:gdLst/>
                <a:ahLst/>
                <a:cxnLst/>
                <a:rect l="l" t="t" r="r" b="b"/>
                <a:pathLst>
                  <a:path w="3593" h="1525" extrusionOk="0">
                    <a:moveTo>
                      <a:pt x="3592" y="0"/>
                    </a:moveTo>
                    <a:lnTo>
                      <a:pt x="3591" y="45"/>
                    </a:lnTo>
                    <a:lnTo>
                      <a:pt x="3591" y="45"/>
                    </a:lnTo>
                    <a:cubicBezTo>
                      <a:pt x="3592" y="30"/>
                      <a:pt x="3592" y="15"/>
                      <a:pt x="3592" y="0"/>
                    </a:cubicBezTo>
                    <a:close/>
                    <a:moveTo>
                      <a:pt x="3591" y="45"/>
                    </a:moveTo>
                    <a:cubicBezTo>
                      <a:pt x="3573" y="325"/>
                      <a:pt x="3383" y="602"/>
                      <a:pt x="3001" y="816"/>
                    </a:cubicBezTo>
                    <a:cubicBezTo>
                      <a:pt x="2730" y="957"/>
                      <a:pt x="2423" y="1064"/>
                      <a:pt x="2092" y="1123"/>
                    </a:cubicBezTo>
                    <a:cubicBezTo>
                      <a:pt x="1926" y="1146"/>
                      <a:pt x="1755" y="1158"/>
                      <a:pt x="1585" y="1158"/>
                    </a:cubicBezTo>
                    <a:cubicBezTo>
                      <a:pt x="1416" y="1158"/>
                      <a:pt x="1247" y="1146"/>
                      <a:pt x="1088" y="1123"/>
                    </a:cubicBezTo>
                    <a:cubicBezTo>
                      <a:pt x="745" y="1075"/>
                      <a:pt x="438" y="969"/>
                      <a:pt x="166" y="816"/>
                    </a:cubicBezTo>
                    <a:cubicBezTo>
                      <a:pt x="107" y="780"/>
                      <a:pt x="60" y="756"/>
                      <a:pt x="25" y="709"/>
                    </a:cubicBezTo>
                    <a:lnTo>
                      <a:pt x="1" y="1075"/>
                    </a:lnTo>
                    <a:cubicBezTo>
                      <a:pt x="48" y="1111"/>
                      <a:pt x="107" y="1134"/>
                      <a:pt x="155" y="1182"/>
                    </a:cubicBezTo>
                    <a:cubicBezTo>
                      <a:pt x="414" y="1323"/>
                      <a:pt x="745" y="1430"/>
                      <a:pt x="1064" y="1489"/>
                    </a:cubicBezTo>
                    <a:cubicBezTo>
                      <a:pt x="1230" y="1512"/>
                      <a:pt x="1401" y="1524"/>
                      <a:pt x="1571" y="1524"/>
                    </a:cubicBezTo>
                    <a:cubicBezTo>
                      <a:pt x="1740" y="1524"/>
                      <a:pt x="1909" y="1512"/>
                      <a:pt x="2068" y="1489"/>
                    </a:cubicBezTo>
                    <a:cubicBezTo>
                      <a:pt x="2411" y="1442"/>
                      <a:pt x="2718" y="1347"/>
                      <a:pt x="2990" y="1182"/>
                    </a:cubicBezTo>
                    <a:cubicBezTo>
                      <a:pt x="3368" y="957"/>
                      <a:pt x="3569" y="662"/>
                      <a:pt x="3580" y="367"/>
                    </a:cubicBezTo>
                    <a:lnTo>
                      <a:pt x="3591" y="4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a:off x="7588446" y="-7070918"/>
                <a:ext cx="110333" cy="265562"/>
              </a:xfrm>
              <a:custGeom>
                <a:avLst/>
                <a:gdLst/>
                <a:ahLst/>
                <a:cxnLst/>
                <a:rect l="l" t="t" r="r" b="b"/>
                <a:pathLst>
                  <a:path w="462" h="1112" extrusionOk="0">
                    <a:moveTo>
                      <a:pt x="13" y="1"/>
                    </a:moveTo>
                    <a:lnTo>
                      <a:pt x="1" y="379"/>
                    </a:lnTo>
                    <a:cubicBezTo>
                      <a:pt x="1" y="438"/>
                      <a:pt x="13" y="509"/>
                      <a:pt x="24" y="568"/>
                    </a:cubicBezTo>
                    <a:cubicBezTo>
                      <a:pt x="84" y="757"/>
                      <a:pt x="225" y="946"/>
                      <a:pt x="438" y="1111"/>
                    </a:cubicBezTo>
                    <a:lnTo>
                      <a:pt x="462" y="745"/>
                    </a:lnTo>
                    <a:cubicBezTo>
                      <a:pt x="237" y="580"/>
                      <a:pt x="84" y="391"/>
                      <a:pt x="48" y="202"/>
                    </a:cubicBezTo>
                    <a:cubicBezTo>
                      <a:pt x="24" y="143"/>
                      <a:pt x="13" y="60"/>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6"/>
              <p:cNvSpPr/>
              <p:nvPr/>
            </p:nvSpPr>
            <p:spPr>
              <a:xfrm>
                <a:off x="7546175" y="-7342453"/>
                <a:ext cx="1052458" cy="555484"/>
              </a:xfrm>
              <a:custGeom>
                <a:avLst/>
                <a:gdLst/>
                <a:ahLst/>
                <a:cxnLst/>
                <a:rect l="l" t="t" r="r" b="b"/>
                <a:pathLst>
                  <a:path w="4407" h="2326" extrusionOk="0">
                    <a:moveTo>
                      <a:pt x="2189" y="1"/>
                    </a:moveTo>
                    <a:cubicBezTo>
                      <a:pt x="1675" y="1"/>
                      <a:pt x="1164" y="116"/>
                      <a:pt x="780" y="346"/>
                    </a:cubicBezTo>
                    <a:cubicBezTo>
                      <a:pt x="1" y="784"/>
                      <a:pt x="12" y="1528"/>
                      <a:pt x="792" y="1989"/>
                    </a:cubicBezTo>
                    <a:cubicBezTo>
                      <a:pt x="1188" y="2213"/>
                      <a:pt x="1702" y="2325"/>
                      <a:pt x="2214" y="2325"/>
                    </a:cubicBezTo>
                    <a:cubicBezTo>
                      <a:pt x="2727" y="2325"/>
                      <a:pt x="3237" y="2213"/>
                      <a:pt x="3627" y="1989"/>
                    </a:cubicBezTo>
                    <a:cubicBezTo>
                      <a:pt x="4407" y="1540"/>
                      <a:pt x="4395" y="807"/>
                      <a:pt x="3615" y="346"/>
                    </a:cubicBezTo>
                    <a:cubicBezTo>
                      <a:pt x="3220" y="116"/>
                      <a:pt x="2703" y="1"/>
                      <a:pt x="2189"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6"/>
              <p:cNvSpPr/>
              <p:nvPr/>
            </p:nvSpPr>
            <p:spPr>
              <a:xfrm>
                <a:off x="7664613" y="-7409322"/>
                <a:ext cx="821285" cy="587007"/>
              </a:xfrm>
              <a:custGeom>
                <a:avLst/>
                <a:gdLst/>
                <a:ahLst/>
                <a:cxnLst/>
                <a:rect l="l" t="t" r="r" b="b"/>
                <a:pathLst>
                  <a:path w="3439" h="2458" extrusionOk="0">
                    <a:moveTo>
                      <a:pt x="1" y="0"/>
                    </a:moveTo>
                    <a:lnTo>
                      <a:pt x="1" y="24"/>
                    </a:lnTo>
                    <a:lnTo>
                      <a:pt x="1" y="1465"/>
                    </a:lnTo>
                    <a:lnTo>
                      <a:pt x="1" y="1512"/>
                    </a:lnTo>
                    <a:lnTo>
                      <a:pt x="1" y="1524"/>
                    </a:lnTo>
                    <a:lnTo>
                      <a:pt x="1" y="1560"/>
                    </a:lnTo>
                    <a:lnTo>
                      <a:pt x="1" y="1572"/>
                    </a:lnTo>
                    <a:lnTo>
                      <a:pt x="1" y="1595"/>
                    </a:lnTo>
                    <a:lnTo>
                      <a:pt x="1" y="1619"/>
                    </a:lnTo>
                    <a:lnTo>
                      <a:pt x="1" y="1631"/>
                    </a:lnTo>
                    <a:cubicBezTo>
                      <a:pt x="1" y="1642"/>
                      <a:pt x="1" y="1642"/>
                      <a:pt x="13" y="1654"/>
                    </a:cubicBezTo>
                    <a:cubicBezTo>
                      <a:pt x="13" y="1678"/>
                      <a:pt x="36" y="1690"/>
                      <a:pt x="36" y="1701"/>
                    </a:cubicBezTo>
                    <a:lnTo>
                      <a:pt x="36" y="1713"/>
                    </a:lnTo>
                    <a:cubicBezTo>
                      <a:pt x="36" y="1737"/>
                      <a:pt x="48" y="1749"/>
                      <a:pt x="48" y="1761"/>
                    </a:cubicBezTo>
                    <a:cubicBezTo>
                      <a:pt x="48" y="1772"/>
                      <a:pt x="60" y="1796"/>
                      <a:pt x="72" y="1808"/>
                    </a:cubicBezTo>
                    <a:lnTo>
                      <a:pt x="72" y="1820"/>
                    </a:lnTo>
                    <a:cubicBezTo>
                      <a:pt x="84" y="1831"/>
                      <a:pt x="84" y="1855"/>
                      <a:pt x="107" y="1867"/>
                    </a:cubicBezTo>
                    <a:cubicBezTo>
                      <a:pt x="119" y="1879"/>
                      <a:pt x="119" y="1890"/>
                      <a:pt x="131" y="1890"/>
                    </a:cubicBezTo>
                    <a:lnTo>
                      <a:pt x="131" y="1914"/>
                    </a:lnTo>
                    <a:cubicBezTo>
                      <a:pt x="143" y="1926"/>
                      <a:pt x="143" y="1938"/>
                      <a:pt x="166" y="1950"/>
                    </a:cubicBezTo>
                    <a:cubicBezTo>
                      <a:pt x="178" y="1973"/>
                      <a:pt x="178" y="1985"/>
                      <a:pt x="190" y="1985"/>
                    </a:cubicBezTo>
                    <a:lnTo>
                      <a:pt x="202" y="1997"/>
                    </a:lnTo>
                    <a:cubicBezTo>
                      <a:pt x="225" y="2009"/>
                      <a:pt x="237" y="2032"/>
                      <a:pt x="249" y="2032"/>
                    </a:cubicBezTo>
                    <a:lnTo>
                      <a:pt x="261" y="2032"/>
                    </a:lnTo>
                    <a:cubicBezTo>
                      <a:pt x="285" y="2044"/>
                      <a:pt x="296" y="2044"/>
                      <a:pt x="308" y="2056"/>
                    </a:cubicBezTo>
                    <a:lnTo>
                      <a:pt x="320" y="2068"/>
                    </a:lnTo>
                    <a:cubicBezTo>
                      <a:pt x="344" y="2091"/>
                      <a:pt x="355" y="2091"/>
                      <a:pt x="367" y="2103"/>
                    </a:cubicBezTo>
                    <a:cubicBezTo>
                      <a:pt x="379" y="2115"/>
                      <a:pt x="403" y="2115"/>
                      <a:pt x="414" y="2127"/>
                    </a:cubicBezTo>
                    <a:lnTo>
                      <a:pt x="426" y="2150"/>
                    </a:lnTo>
                    <a:cubicBezTo>
                      <a:pt x="438" y="2162"/>
                      <a:pt x="474" y="2174"/>
                      <a:pt x="485" y="2186"/>
                    </a:cubicBezTo>
                    <a:cubicBezTo>
                      <a:pt x="521" y="2209"/>
                      <a:pt x="533" y="2221"/>
                      <a:pt x="556" y="2233"/>
                    </a:cubicBezTo>
                    <a:cubicBezTo>
                      <a:pt x="580" y="2233"/>
                      <a:pt x="580" y="2245"/>
                      <a:pt x="592" y="2245"/>
                    </a:cubicBezTo>
                    <a:cubicBezTo>
                      <a:pt x="603" y="2269"/>
                      <a:pt x="639" y="2269"/>
                      <a:pt x="651" y="2280"/>
                    </a:cubicBezTo>
                    <a:cubicBezTo>
                      <a:pt x="663" y="2280"/>
                      <a:pt x="663" y="2280"/>
                      <a:pt x="674" y="2292"/>
                    </a:cubicBezTo>
                    <a:cubicBezTo>
                      <a:pt x="710" y="2304"/>
                      <a:pt x="733" y="2328"/>
                      <a:pt x="769" y="2328"/>
                    </a:cubicBezTo>
                    <a:cubicBezTo>
                      <a:pt x="792" y="2339"/>
                      <a:pt x="828" y="2339"/>
                      <a:pt x="840" y="2351"/>
                    </a:cubicBezTo>
                    <a:cubicBezTo>
                      <a:pt x="852" y="2351"/>
                      <a:pt x="852" y="2351"/>
                      <a:pt x="875" y="2363"/>
                    </a:cubicBezTo>
                    <a:cubicBezTo>
                      <a:pt x="899" y="2363"/>
                      <a:pt x="911" y="2387"/>
                      <a:pt x="946" y="2387"/>
                    </a:cubicBezTo>
                    <a:lnTo>
                      <a:pt x="970" y="2387"/>
                    </a:lnTo>
                    <a:cubicBezTo>
                      <a:pt x="1005" y="2398"/>
                      <a:pt x="1029" y="2398"/>
                      <a:pt x="1064" y="2410"/>
                    </a:cubicBezTo>
                    <a:lnTo>
                      <a:pt x="1076" y="2410"/>
                    </a:lnTo>
                    <a:cubicBezTo>
                      <a:pt x="1111" y="2410"/>
                      <a:pt x="1135" y="2422"/>
                      <a:pt x="1170" y="2422"/>
                    </a:cubicBezTo>
                    <a:lnTo>
                      <a:pt x="1194" y="2422"/>
                    </a:lnTo>
                    <a:cubicBezTo>
                      <a:pt x="1230" y="2422"/>
                      <a:pt x="1241" y="2446"/>
                      <a:pt x="1265" y="2446"/>
                    </a:cubicBezTo>
                    <a:lnTo>
                      <a:pt x="1300" y="2446"/>
                    </a:lnTo>
                    <a:cubicBezTo>
                      <a:pt x="1324" y="2446"/>
                      <a:pt x="1360" y="2458"/>
                      <a:pt x="1383" y="2458"/>
                    </a:cubicBezTo>
                    <a:lnTo>
                      <a:pt x="1950" y="2458"/>
                    </a:lnTo>
                    <a:cubicBezTo>
                      <a:pt x="1974" y="2458"/>
                      <a:pt x="2009" y="2458"/>
                      <a:pt x="2056" y="2446"/>
                    </a:cubicBezTo>
                    <a:cubicBezTo>
                      <a:pt x="2080" y="2446"/>
                      <a:pt x="2116" y="2422"/>
                      <a:pt x="2139" y="2422"/>
                    </a:cubicBezTo>
                    <a:lnTo>
                      <a:pt x="2175" y="2422"/>
                    </a:lnTo>
                    <a:cubicBezTo>
                      <a:pt x="2198" y="2422"/>
                      <a:pt x="2222" y="2410"/>
                      <a:pt x="2245" y="2410"/>
                    </a:cubicBezTo>
                    <a:lnTo>
                      <a:pt x="2281" y="2410"/>
                    </a:lnTo>
                    <a:cubicBezTo>
                      <a:pt x="2305" y="2410"/>
                      <a:pt x="2340" y="2398"/>
                      <a:pt x="2364" y="2398"/>
                    </a:cubicBezTo>
                    <a:cubicBezTo>
                      <a:pt x="2399" y="2398"/>
                      <a:pt x="2423" y="2387"/>
                      <a:pt x="2458" y="2363"/>
                    </a:cubicBezTo>
                    <a:cubicBezTo>
                      <a:pt x="2470" y="2363"/>
                      <a:pt x="2470" y="2363"/>
                      <a:pt x="2482" y="2351"/>
                    </a:cubicBezTo>
                    <a:cubicBezTo>
                      <a:pt x="2494" y="2351"/>
                      <a:pt x="2529" y="2339"/>
                      <a:pt x="2541" y="2339"/>
                    </a:cubicBezTo>
                    <a:cubicBezTo>
                      <a:pt x="2553" y="2339"/>
                      <a:pt x="2553" y="2339"/>
                      <a:pt x="2576" y="2328"/>
                    </a:cubicBezTo>
                    <a:cubicBezTo>
                      <a:pt x="2600" y="2304"/>
                      <a:pt x="2635" y="2304"/>
                      <a:pt x="2659" y="2292"/>
                    </a:cubicBezTo>
                    <a:cubicBezTo>
                      <a:pt x="2694" y="2280"/>
                      <a:pt x="2718" y="2269"/>
                      <a:pt x="2753" y="2269"/>
                    </a:cubicBezTo>
                    <a:cubicBezTo>
                      <a:pt x="2765" y="2269"/>
                      <a:pt x="2765" y="2269"/>
                      <a:pt x="2777" y="2245"/>
                    </a:cubicBezTo>
                    <a:cubicBezTo>
                      <a:pt x="2789" y="2233"/>
                      <a:pt x="2824" y="2233"/>
                      <a:pt x="2836" y="2221"/>
                    </a:cubicBezTo>
                    <a:cubicBezTo>
                      <a:pt x="2848" y="2221"/>
                      <a:pt x="2848" y="2209"/>
                      <a:pt x="2872" y="2209"/>
                    </a:cubicBezTo>
                    <a:cubicBezTo>
                      <a:pt x="2895" y="2186"/>
                      <a:pt x="2931" y="2174"/>
                      <a:pt x="2942" y="2162"/>
                    </a:cubicBezTo>
                    <a:cubicBezTo>
                      <a:pt x="3261" y="1973"/>
                      <a:pt x="3439" y="1713"/>
                      <a:pt x="3439" y="1465"/>
                    </a:cubicBezTo>
                    <a:lnTo>
                      <a:pt x="343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a:off x="7619492" y="-7426278"/>
                <a:ext cx="897467" cy="546886"/>
              </a:xfrm>
              <a:custGeom>
                <a:avLst/>
                <a:gdLst/>
                <a:ahLst/>
                <a:cxnLst/>
                <a:rect l="l" t="t" r="r" b="b"/>
                <a:pathLst>
                  <a:path w="3758" h="2290" extrusionOk="0">
                    <a:moveTo>
                      <a:pt x="3757" y="12"/>
                    </a:moveTo>
                    <a:lnTo>
                      <a:pt x="3757" y="37"/>
                    </a:lnTo>
                    <a:lnTo>
                      <a:pt x="3757" y="37"/>
                    </a:lnTo>
                    <a:cubicBezTo>
                      <a:pt x="3757" y="29"/>
                      <a:pt x="3757" y="20"/>
                      <a:pt x="3757" y="12"/>
                    </a:cubicBezTo>
                    <a:close/>
                    <a:moveTo>
                      <a:pt x="13" y="0"/>
                    </a:moveTo>
                    <a:lnTo>
                      <a:pt x="1" y="1194"/>
                    </a:lnTo>
                    <a:cubicBezTo>
                      <a:pt x="1" y="1477"/>
                      <a:pt x="178" y="1761"/>
                      <a:pt x="544" y="1961"/>
                    </a:cubicBezTo>
                    <a:cubicBezTo>
                      <a:pt x="916" y="2180"/>
                      <a:pt x="1398" y="2289"/>
                      <a:pt x="1876" y="2289"/>
                    </a:cubicBezTo>
                    <a:cubicBezTo>
                      <a:pt x="2355" y="2289"/>
                      <a:pt x="2830" y="2180"/>
                      <a:pt x="3190" y="1961"/>
                    </a:cubicBezTo>
                    <a:cubicBezTo>
                      <a:pt x="3557" y="1761"/>
                      <a:pt x="3734" y="1489"/>
                      <a:pt x="3734" y="1217"/>
                    </a:cubicBezTo>
                    <a:lnTo>
                      <a:pt x="3757" y="37"/>
                    </a:lnTo>
                    <a:lnTo>
                      <a:pt x="3757" y="37"/>
                    </a:lnTo>
                    <a:cubicBezTo>
                      <a:pt x="3747" y="301"/>
                      <a:pt x="3569" y="574"/>
                      <a:pt x="3202" y="768"/>
                    </a:cubicBezTo>
                    <a:cubicBezTo>
                      <a:pt x="2842" y="981"/>
                      <a:pt x="2366" y="1087"/>
                      <a:pt x="1888" y="1087"/>
                    </a:cubicBezTo>
                    <a:cubicBezTo>
                      <a:pt x="1410" y="1087"/>
                      <a:pt x="928" y="981"/>
                      <a:pt x="556" y="768"/>
                    </a:cubicBezTo>
                    <a:cubicBezTo>
                      <a:pt x="190" y="568"/>
                      <a:pt x="13" y="284"/>
                      <a:pt x="13" y="0"/>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6"/>
              <p:cNvSpPr/>
              <p:nvPr/>
            </p:nvSpPr>
            <p:spPr>
              <a:xfrm>
                <a:off x="7626514" y="-7426278"/>
                <a:ext cx="897467" cy="544737"/>
              </a:xfrm>
              <a:custGeom>
                <a:avLst/>
                <a:gdLst/>
                <a:ahLst/>
                <a:cxnLst/>
                <a:rect l="l" t="t" r="r" b="b"/>
                <a:pathLst>
                  <a:path w="3758" h="2281" extrusionOk="0">
                    <a:moveTo>
                      <a:pt x="3757" y="12"/>
                    </a:moveTo>
                    <a:lnTo>
                      <a:pt x="3757" y="37"/>
                    </a:lnTo>
                    <a:lnTo>
                      <a:pt x="3757" y="37"/>
                    </a:lnTo>
                    <a:cubicBezTo>
                      <a:pt x="3757" y="29"/>
                      <a:pt x="3757" y="20"/>
                      <a:pt x="3757" y="12"/>
                    </a:cubicBezTo>
                    <a:close/>
                    <a:moveTo>
                      <a:pt x="13" y="0"/>
                    </a:moveTo>
                    <a:lnTo>
                      <a:pt x="1" y="1194"/>
                    </a:lnTo>
                    <a:cubicBezTo>
                      <a:pt x="1" y="1253"/>
                      <a:pt x="13" y="1312"/>
                      <a:pt x="36" y="1371"/>
                    </a:cubicBezTo>
                    <a:cubicBezTo>
                      <a:pt x="72" y="1548"/>
                      <a:pt x="213" y="1725"/>
                      <a:pt x="414" y="1879"/>
                    </a:cubicBezTo>
                    <a:lnTo>
                      <a:pt x="544" y="1961"/>
                    </a:lnTo>
                    <a:cubicBezTo>
                      <a:pt x="804" y="2115"/>
                      <a:pt x="1099" y="2198"/>
                      <a:pt x="1407" y="2245"/>
                    </a:cubicBezTo>
                    <a:cubicBezTo>
                      <a:pt x="1560" y="2269"/>
                      <a:pt x="1720" y="2280"/>
                      <a:pt x="1879" y="2280"/>
                    </a:cubicBezTo>
                    <a:cubicBezTo>
                      <a:pt x="2039" y="2280"/>
                      <a:pt x="2198" y="2269"/>
                      <a:pt x="2352" y="2245"/>
                    </a:cubicBezTo>
                    <a:cubicBezTo>
                      <a:pt x="2659" y="2198"/>
                      <a:pt x="2954" y="2103"/>
                      <a:pt x="3190" y="1961"/>
                    </a:cubicBezTo>
                    <a:cubicBezTo>
                      <a:pt x="3545" y="1761"/>
                      <a:pt x="3734" y="1477"/>
                      <a:pt x="3734" y="1217"/>
                    </a:cubicBezTo>
                    <a:lnTo>
                      <a:pt x="3757" y="37"/>
                    </a:lnTo>
                    <a:lnTo>
                      <a:pt x="3757" y="37"/>
                    </a:lnTo>
                    <a:cubicBezTo>
                      <a:pt x="3747" y="301"/>
                      <a:pt x="3569" y="574"/>
                      <a:pt x="3202" y="768"/>
                    </a:cubicBezTo>
                    <a:cubicBezTo>
                      <a:pt x="2966" y="922"/>
                      <a:pt x="2671" y="1005"/>
                      <a:pt x="2363" y="1052"/>
                    </a:cubicBezTo>
                    <a:cubicBezTo>
                      <a:pt x="2210" y="1075"/>
                      <a:pt x="2050" y="1087"/>
                      <a:pt x="1891" y="1087"/>
                    </a:cubicBezTo>
                    <a:cubicBezTo>
                      <a:pt x="1731" y="1087"/>
                      <a:pt x="1572" y="1075"/>
                      <a:pt x="1418" y="1052"/>
                    </a:cubicBezTo>
                    <a:cubicBezTo>
                      <a:pt x="1111" y="1005"/>
                      <a:pt x="816" y="898"/>
                      <a:pt x="568" y="768"/>
                    </a:cubicBezTo>
                    <a:cubicBezTo>
                      <a:pt x="521" y="745"/>
                      <a:pt x="462" y="709"/>
                      <a:pt x="426" y="686"/>
                    </a:cubicBezTo>
                    <a:cubicBezTo>
                      <a:pt x="225" y="532"/>
                      <a:pt x="95" y="355"/>
                      <a:pt x="48" y="178"/>
                    </a:cubicBezTo>
                    <a:cubicBezTo>
                      <a:pt x="36" y="119"/>
                      <a:pt x="13" y="60"/>
                      <a:pt x="13"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6"/>
              <p:cNvSpPr/>
              <p:nvPr/>
            </p:nvSpPr>
            <p:spPr>
              <a:xfrm>
                <a:off x="7580087" y="-7683723"/>
                <a:ext cx="982007" cy="517273"/>
              </a:xfrm>
              <a:custGeom>
                <a:avLst/>
                <a:gdLst/>
                <a:ahLst/>
                <a:cxnLst/>
                <a:rect l="l" t="t" r="r" b="b"/>
                <a:pathLst>
                  <a:path w="4112" h="2166" extrusionOk="0">
                    <a:moveTo>
                      <a:pt x="2046" y="1"/>
                    </a:moveTo>
                    <a:cubicBezTo>
                      <a:pt x="1569" y="1"/>
                      <a:pt x="1093" y="104"/>
                      <a:pt x="733" y="311"/>
                    </a:cubicBezTo>
                    <a:cubicBezTo>
                      <a:pt x="0" y="736"/>
                      <a:pt x="0" y="1421"/>
                      <a:pt x="745" y="1846"/>
                    </a:cubicBezTo>
                    <a:cubicBezTo>
                      <a:pt x="1111" y="2059"/>
                      <a:pt x="1589" y="2165"/>
                      <a:pt x="2068" y="2165"/>
                    </a:cubicBezTo>
                    <a:cubicBezTo>
                      <a:pt x="2546" y="2165"/>
                      <a:pt x="3025" y="2059"/>
                      <a:pt x="3391" y="1846"/>
                    </a:cubicBezTo>
                    <a:cubicBezTo>
                      <a:pt x="4111" y="1421"/>
                      <a:pt x="4111" y="736"/>
                      <a:pt x="3367" y="311"/>
                    </a:cubicBezTo>
                    <a:cubicBezTo>
                      <a:pt x="3001" y="104"/>
                      <a:pt x="2523" y="1"/>
                      <a:pt x="204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a:off x="7580087" y="-7683723"/>
                <a:ext cx="804329" cy="441091"/>
              </a:xfrm>
              <a:custGeom>
                <a:avLst/>
                <a:gdLst/>
                <a:ahLst/>
                <a:cxnLst/>
                <a:rect l="l" t="t" r="r" b="b"/>
                <a:pathLst>
                  <a:path w="3368" h="1847" extrusionOk="0">
                    <a:moveTo>
                      <a:pt x="2046" y="1"/>
                    </a:moveTo>
                    <a:cubicBezTo>
                      <a:pt x="1569" y="1"/>
                      <a:pt x="1093" y="104"/>
                      <a:pt x="733" y="311"/>
                    </a:cubicBezTo>
                    <a:cubicBezTo>
                      <a:pt x="0" y="736"/>
                      <a:pt x="0" y="1421"/>
                      <a:pt x="745" y="1846"/>
                    </a:cubicBezTo>
                    <a:lnTo>
                      <a:pt x="3367" y="311"/>
                    </a:lnTo>
                    <a:cubicBezTo>
                      <a:pt x="3001" y="104"/>
                      <a:pt x="2523" y="1"/>
                      <a:pt x="2046"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6"/>
              <p:cNvSpPr/>
              <p:nvPr/>
            </p:nvSpPr>
            <p:spPr>
              <a:xfrm>
                <a:off x="7887683" y="-7460190"/>
                <a:ext cx="375417" cy="214695"/>
              </a:xfrm>
              <a:custGeom>
                <a:avLst/>
                <a:gdLst/>
                <a:ahLst/>
                <a:cxnLst/>
                <a:rect l="l" t="t" r="r" b="b"/>
                <a:pathLst>
                  <a:path w="1572" h="899" extrusionOk="0">
                    <a:moveTo>
                      <a:pt x="1311" y="1"/>
                    </a:moveTo>
                    <a:lnTo>
                      <a:pt x="0" y="745"/>
                    </a:lnTo>
                    <a:lnTo>
                      <a:pt x="272" y="899"/>
                    </a:lnTo>
                    <a:lnTo>
                      <a:pt x="1571" y="142"/>
                    </a:lnTo>
                    <a:lnTo>
                      <a:pt x="131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6"/>
              <p:cNvSpPr/>
              <p:nvPr/>
            </p:nvSpPr>
            <p:spPr>
              <a:xfrm>
                <a:off x="7975090" y="-7313318"/>
                <a:ext cx="206097" cy="115825"/>
              </a:xfrm>
              <a:custGeom>
                <a:avLst/>
                <a:gdLst/>
                <a:ahLst/>
                <a:cxnLst/>
                <a:rect l="l" t="t" r="r" b="b"/>
                <a:pathLst>
                  <a:path w="863" h="485" extrusionOk="0">
                    <a:moveTo>
                      <a:pt x="591" y="0"/>
                    </a:moveTo>
                    <a:lnTo>
                      <a:pt x="0" y="343"/>
                    </a:lnTo>
                    <a:lnTo>
                      <a:pt x="272" y="484"/>
                    </a:lnTo>
                    <a:lnTo>
                      <a:pt x="863" y="154"/>
                    </a:lnTo>
                    <a:lnTo>
                      <a:pt x="5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a:off x="7622358" y="-7211821"/>
                <a:ext cx="756327" cy="290877"/>
              </a:xfrm>
              <a:custGeom>
                <a:avLst/>
                <a:gdLst/>
                <a:ahLst/>
                <a:cxnLst/>
                <a:rect l="l" t="t" r="r" b="b"/>
                <a:pathLst>
                  <a:path w="3167" h="1218" extrusionOk="0">
                    <a:moveTo>
                      <a:pt x="1" y="0"/>
                    </a:moveTo>
                    <a:lnTo>
                      <a:pt x="1" y="142"/>
                    </a:lnTo>
                    <a:cubicBezTo>
                      <a:pt x="1" y="189"/>
                      <a:pt x="1" y="260"/>
                      <a:pt x="24" y="319"/>
                    </a:cubicBezTo>
                    <a:cubicBezTo>
                      <a:pt x="60" y="485"/>
                      <a:pt x="201" y="662"/>
                      <a:pt x="402" y="815"/>
                    </a:cubicBezTo>
                    <a:lnTo>
                      <a:pt x="532" y="910"/>
                    </a:lnTo>
                    <a:cubicBezTo>
                      <a:pt x="792" y="1052"/>
                      <a:pt x="1087" y="1146"/>
                      <a:pt x="1395" y="1182"/>
                    </a:cubicBezTo>
                    <a:cubicBezTo>
                      <a:pt x="1548" y="1205"/>
                      <a:pt x="1708" y="1217"/>
                      <a:pt x="1867" y="1217"/>
                    </a:cubicBezTo>
                    <a:cubicBezTo>
                      <a:pt x="2027" y="1217"/>
                      <a:pt x="2186" y="1205"/>
                      <a:pt x="2340" y="1182"/>
                    </a:cubicBezTo>
                    <a:cubicBezTo>
                      <a:pt x="2635" y="1134"/>
                      <a:pt x="2930" y="1052"/>
                      <a:pt x="3167" y="922"/>
                    </a:cubicBezTo>
                    <a:lnTo>
                      <a:pt x="3167" y="804"/>
                    </a:lnTo>
                    <a:cubicBezTo>
                      <a:pt x="2930" y="934"/>
                      <a:pt x="2647" y="1028"/>
                      <a:pt x="2351" y="1063"/>
                    </a:cubicBezTo>
                    <a:cubicBezTo>
                      <a:pt x="2198" y="1087"/>
                      <a:pt x="2038" y="1099"/>
                      <a:pt x="1879" y="1099"/>
                    </a:cubicBezTo>
                    <a:cubicBezTo>
                      <a:pt x="1719" y="1099"/>
                      <a:pt x="1560" y="1087"/>
                      <a:pt x="1406" y="1063"/>
                    </a:cubicBezTo>
                    <a:cubicBezTo>
                      <a:pt x="1099" y="1028"/>
                      <a:pt x="804" y="922"/>
                      <a:pt x="556" y="792"/>
                    </a:cubicBezTo>
                    <a:cubicBezTo>
                      <a:pt x="509" y="756"/>
                      <a:pt x="450" y="733"/>
                      <a:pt x="414" y="697"/>
                    </a:cubicBezTo>
                    <a:cubicBezTo>
                      <a:pt x="213" y="556"/>
                      <a:pt x="83" y="378"/>
                      <a:pt x="36" y="201"/>
                    </a:cubicBezTo>
                    <a:cubicBezTo>
                      <a:pt x="24" y="142"/>
                      <a:pt x="1" y="59"/>
                      <a:pt x="1"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6"/>
              <p:cNvSpPr/>
              <p:nvPr/>
            </p:nvSpPr>
            <p:spPr>
              <a:xfrm>
                <a:off x="7622358" y="-7290869"/>
                <a:ext cx="756327" cy="288727"/>
              </a:xfrm>
              <a:custGeom>
                <a:avLst/>
                <a:gdLst/>
                <a:ahLst/>
                <a:cxnLst/>
                <a:rect l="l" t="t" r="r" b="b"/>
                <a:pathLst>
                  <a:path w="3167" h="1209" extrusionOk="0">
                    <a:moveTo>
                      <a:pt x="1" y="1"/>
                    </a:moveTo>
                    <a:lnTo>
                      <a:pt x="1" y="142"/>
                    </a:lnTo>
                    <a:cubicBezTo>
                      <a:pt x="1" y="201"/>
                      <a:pt x="1" y="249"/>
                      <a:pt x="24" y="308"/>
                    </a:cubicBezTo>
                    <a:cubicBezTo>
                      <a:pt x="60" y="485"/>
                      <a:pt x="201" y="662"/>
                      <a:pt x="402" y="804"/>
                    </a:cubicBezTo>
                    <a:lnTo>
                      <a:pt x="532" y="898"/>
                    </a:lnTo>
                    <a:cubicBezTo>
                      <a:pt x="792" y="1040"/>
                      <a:pt x="1087" y="1135"/>
                      <a:pt x="1395" y="1182"/>
                    </a:cubicBezTo>
                    <a:cubicBezTo>
                      <a:pt x="1548" y="1200"/>
                      <a:pt x="1708" y="1208"/>
                      <a:pt x="1867" y="1208"/>
                    </a:cubicBezTo>
                    <a:cubicBezTo>
                      <a:pt x="2027" y="1208"/>
                      <a:pt x="2186" y="1200"/>
                      <a:pt x="2340" y="1182"/>
                    </a:cubicBezTo>
                    <a:cubicBezTo>
                      <a:pt x="2635" y="1135"/>
                      <a:pt x="2930" y="1040"/>
                      <a:pt x="3167" y="910"/>
                    </a:cubicBezTo>
                    <a:lnTo>
                      <a:pt x="3167" y="780"/>
                    </a:lnTo>
                    <a:cubicBezTo>
                      <a:pt x="2930" y="910"/>
                      <a:pt x="2647" y="1005"/>
                      <a:pt x="2351" y="1040"/>
                    </a:cubicBezTo>
                    <a:cubicBezTo>
                      <a:pt x="2198" y="1064"/>
                      <a:pt x="2038" y="1076"/>
                      <a:pt x="1879" y="1076"/>
                    </a:cubicBezTo>
                    <a:cubicBezTo>
                      <a:pt x="1719" y="1076"/>
                      <a:pt x="1560" y="1064"/>
                      <a:pt x="1406" y="1040"/>
                    </a:cubicBezTo>
                    <a:cubicBezTo>
                      <a:pt x="1099" y="1005"/>
                      <a:pt x="804" y="898"/>
                      <a:pt x="556" y="768"/>
                    </a:cubicBezTo>
                    <a:cubicBezTo>
                      <a:pt x="509" y="733"/>
                      <a:pt x="450" y="709"/>
                      <a:pt x="414" y="674"/>
                    </a:cubicBezTo>
                    <a:cubicBezTo>
                      <a:pt x="213" y="532"/>
                      <a:pt x="83" y="355"/>
                      <a:pt x="36" y="178"/>
                    </a:cubicBezTo>
                    <a:cubicBezTo>
                      <a:pt x="24" y="119"/>
                      <a:pt x="1" y="60"/>
                      <a:pt x="1"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6"/>
              <p:cNvSpPr/>
              <p:nvPr/>
            </p:nvSpPr>
            <p:spPr>
              <a:xfrm>
                <a:off x="8004226" y="-7076411"/>
                <a:ext cx="7642" cy="1433"/>
              </a:xfrm>
              <a:custGeom>
                <a:avLst/>
                <a:gdLst/>
                <a:ahLst/>
                <a:cxnLst/>
                <a:rect l="l" t="t" r="r" b="b"/>
                <a:pathLst>
                  <a:path w="32" h="6" extrusionOk="0">
                    <a:moveTo>
                      <a:pt x="32" y="0"/>
                    </a:moveTo>
                    <a:cubicBezTo>
                      <a:pt x="8" y="0"/>
                      <a:pt x="0" y="6"/>
                      <a:pt x="8" y="6"/>
                    </a:cubicBezTo>
                    <a:cubicBezTo>
                      <a:pt x="12" y="6"/>
                      <a:pt x="20" y="4"/>
                      <a:pt x="32" y="0"/>
                    </a:cubicBezTo>
                    <a:lnTo>
                      <a:pt x="32" y="0"/>
                    </a:lnTo>
                    <a:cubicBezTo>
                      <a:pt x="32" y="0"/>
                      <a:pt x="32" y="0"/>
                      <a:pt x="32" y="0"/>
                    </a:cubicBezTo>
                    <a:close/>
                  </a:path>
                </a:pathLst>
              </a:custGeom>
              <a:solidFill>
                <a:srgbClr val="DEDEDE"/>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3" name="Google Shape;2713;p36"/>
            <p:cNvGrpSpPr/>
            <p:nvPr/>
          </p:nvGrpSpPr>
          <p:grpSpPr>
            <a:xfrm>
              <a:off x="5567610" y="1612353"/>
              <a:ext cx="3062282" cy="1812172"/>
              <a:chOff x="5757904" y="-5825649"/>
              <a:chExt cx="6680372" cy="3953254"/>
            </a:xfrm>
          </p:grpSpPr>
          <p:grpSp>
            <p:nvGrpSpPr>
              <p:cNvPr id="2714" name="Google Shape;2714;p36"/>
              <p:cNvGrpSpPr/>
              <p:nvPr/>
            </p:nvGrpSpPr>
            <p:grpSpPr>
              <a:xfrm>
                <a:off x="5757904" y="-5825649"/>
                <a:ext cx="6680372" cy="3953254"/>
                <a:chOff x="5756229" y="-5825649"/>
                <a:chExt cx="6680372" cy="3953254"/>
              </a:xfrm>
            </p:grpSpPr>
            <p:sp>
              <p:nvSpPr>
                <p:cNvPr id="2715" name="Google Shape;2715;p36"/>
                <p:cNvSpPr/>
                <p:nvPr/>
              </p:nvSpPr>
              <p:spPr>
                <a:xfrm>
                  <a:off x="5756229" y="-3897062"/>
                  <a:ext cx="3342730" cy="2014854"/>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6"/>
                <p:cNvSpPr/>
                <p:nvPr/>
              </p:nvSpPr>
              <p:spPr>
                <a:xfrm>
                  <a:off x="5756229" y="-5825649"/>
                  <a:ext cx="6668601" cy="3860562"/>
                </a:xfrm>
                <a:custGeom>
                  <a:avLst/>
                  <a:gdLst/>
                  <a:ahLst/>
                  <a:cxnLst/>
                  <a:rect l="l" t="t" r="r" b="b"/>
                  <a:pathLst>
                    <a:path w="23734" h="13740" extrusionOk="0">
                      <a:moveTo>
                        <a:pt x="11826" y="1"/>
                      </a:moveTo>
                      <a:lnTo>
                        <a:pt x="8849" y="1725"/>
                      </a:lnTo>
                      <a:lnTo>
                        <a:pt x="8589" y="1867"/>
                      </a:lnTo>
                      <a:lnTo>
                        <a:pt x="8140" y="2139"/>
                      </a:lnTo>
                      <a:lnTo>
                        <a:pt x="7880" y="2281"/>
                      </a:lnTo>
                      <a:lnTo>
                        <a:pt x="6144" y="3297"/>
                      </a:lnTo>
                      <a:lnTo>
                        <a:pt x="5778" y="3509"/>
                      </a:lnTo>
                      <a:lnTo>
                        <a:pt x="5506" y="3663"/>
                      </a:lnTo>
                      <a:lnTo>
                        <a:pt x="5151" y="3864"/>
                      </a:lnTo>
                      <a:lnTo>
                        <a:pt x="4017" y="4525"/>
                      </a:lnTo>
                      <a:lnTo>
                        <a:pt x="3651" y="4738"/>
                      </a:lnTo>
                      <a:lnTo>
                        <a:pt x="3250" y="4974"/>
                      </a:lnTo>
                      <a:lnTo>
                        <a:pt x="2895" y="5175"/>
                      </a:lnTo>
                      <a:lnTo>
                        <a:pt x="1" y="6864"/>
                      </a:lnTo>
                      <a:lnTo>
                        <a:pt x="792" y="7325"/>
                      </a:lnTo>
                      <a:lnTo>
                        <a:pt x="1052" y="7467"/>
                      </a:lnTo>
                      <a:lnTo>
                        <a:pt x="2387" y="8246"/>
                      </a:lnTo>
                      <a:lnTo>
                        <a:pt x="2659" y="8400"/>
                      </a:lnTo>
                      <a:lnTo>
                        <a:pt x="3545" y="8896"/>
                      </a:lnTo>
                      <a:lnTo>
                        <a:pt x="3793" y="9061"/>
                      </a:lnTo>
                      <a:lnTo>
                        <a:pt x="6345" y="10526"/>
                      </a:lnTo>
                      <a:lnTo>
                        <a:pt x="6616" y="10692"/>
                      </a:lnTo>
                      <a:lnTo>
                        <a:pt x="7089" y="10951"/>
                      </a:lnTo>
                      <a:lnTo>
                        <a:pt x="7337" y="11105"/>
                      </a:lnTo>
                      <a:lnTo>
                        <a:pt x="7526" y="11211"/>
                      </a:lnTo>
                      <a:lnTo>
                        <a:pt x="7798" y="11365"/>
                      </a:lnTo>
                      <a:lnTo>
                        <a:pt x="10538" y="12948"/>
                      </a:lnTo>
                      <a:lnTo>
                        <a:pt x="10810" y="13113"/>
                      </a:lnTo>
                      <a:lnTo>
                        <a:pt x="11897" y="13739"/>
                      </a:lnTo>
                      <a:lnTo>
                        <a:pt x="20284" y="8872"/>
                      </a:lnTo>
                      <a:lnTo>
                        <a:pt x="20757" y="8589"/>
                      </a:lnTo>
                      <a:lnTo>
                        <a:pt x="21017" y="8447"/>
                      </a:lnTo>
                      <a:lnTo>
                        <a:pt x="22576" y="7526"/>
                      </a:lnTo>
                      <a:lnTo>
                        <a:pt x="22848" y="7384"/>
                      </a:lnTo>
                      <a:lnTo>
                        <a:pt x="23084" y="7242"/>
                      </a:lnTo>
                      <a:lnTo>
                        <a:pt x="23344" y="7089"/>
                      </a:lnTo>
                      <a:lnTo>
                        <a:pt x="23734" y="6864"/>
                      </a:lnTo>
                      <a:lnTo>
                        <a:pt x="19977" y="4690"/>
                      </a:lnTo>
                      <a:lnTo>
                        <a:pt x="19717" y="4549"/>
                      </a:lnTo>
                      <a:lnTo>
                        <a:pt x="18949" y="4100"/>
                      </a:lnTo>
                      <a:lnTo>
                        <a:pt x="18689" y="3958"/>
                      </a:lnTo>
                      <a:lnTo>
                        <a:pt x="18146" y="3639"/>
                      </a:lnTo>
                      <a:lnTo>
                        <a:pt x="17898" y="3497"/>
                      </a:lnTo>
                      <a:lnTo>
                        <a:pt x="17095" y="3037"/>
                      </a:lnTo>
                      <a:lnTo>
                        <a:pt x="16847" y="2895"/>
                      </a:lnTo>
                      <a:lnTo>
                        <a:pt x="15665" y="2210"/>
                      </a:lnTo>
                      <a:lnTo>
                        <a:pt x="15405" y="2068"/>
                      </a:lnTo>
                      <a:lnTo>
                        <a:pt x="14933" y="1784"/>
                      </a:lnTo>
                      <a:lnTo>
                        <a:pt x="14673" y="1631"/>
                      </a:lnTo>
                      <a:lnTo>
                        <a:pt x="13043" y="686"/>
                      </a:lnTo>
                      <a:lnTo>
                        <a:pt x="12783" y="544"/>
                      </a:lnTo>
                      <a:lnTo>
                        <a:pt x="11932" y="60"/>
                      </a:lnTo>
                      <a:lnTo>
                        <a:pt x="11826"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7" name="Google Shape;2717;p36"/>
                <p:cNvGrpSpPr/>
                <p:nvPr/>
              </p:nvGrpSpPr>
              <p:grpSpPr>
                <a:xfrm>
                  <a:off x="6218052" y="-5825649"/>
                  <a:ext cx="6097194" cy="3684662"/>
                  <a:chOff x="6218052" y="-5825649"/>
                  <a:chExt cx="6097194" cy="3684662"/>
                </a:xfrm>
              </p:grpSpPr>
              <p:sp>
                <p:nvSpPr>
                  <p:cNvPr id="2718" name="Google Shape;2718;p36"/>
                  <p:cNvSpPr/>
                  <p:nvPr/>
                </p:nvSpPr>
                <p:spPr>
                  <a:xfrm>
                    <a:off x="6706194" y="-4312884"/>
                    <a:ext cx="1055323" cy="299474"/>
                  </a:xfrm>
                  <a:custGeom>
                    <a:avLst/>
                    <a:gdLst/>
                    <a:ahLst/>
                    <a:cxnLst/>
                    <a:rect l="l" t="t" r="r" b="b"/>
                    <a:pathLst>
                      <a:path w="4419" h="1254" extrusionOk="0">
                        <a:moveTo>
                          <a:pt x="366" y="1"/>
                        </a:moveTo>
                        <a:lnTo>
                          <a:pt x="0" y="202"/>
                        </a:lnTo>
                        <a:lnTo>
                          <a:pt x="2363" y="202"/>
                        </a:lnTo>
                        <a:lnTo>
                          <a:pt x="4158" y="1253"/>
                        </a:lnTo>
                        <a:lnTo>
                          <a:pt x="4418" y="1088"/>
                        </a:lnTo>
                        <a:lnTo>
                          <a:pt x="2504"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6"/>
                  <p:cNvSpPr/>
                  <p:nvPr/>
                </p:nvSpPr>
                <p:spPr>
                  <a:xfrm>
                    <a:off x="6218052" y="-4098426"/>
                    <a:ext cx="1252823" cy="381149"/>
                  </a:xfrm>
                  <a:custGeom>
                    <a:avLst/>
                    <a:gdLst/>
                    <a:ahLst/>
                    <a:cxnLst/>
                    <a:rect l="l" t="t" r="r" b="b"/>
                    <a:pathLst>
                      <a:path w="5246" h="1596" extrusionOk="0">
                        <a:moveTo>
                          <a:pt x="2505" y="1"/>
                        </a:moveTo>
                        <a:lnTo>
                          <a:pt x="0" y="1454"/>
                        </a:lnTo>
                        <a:lnTo>
                          <a:pt x="260" y="1596"/>
                        </a:lnTo>
                        <a:lnTo>
                          <a:pt x="2647" y="225"/>
                        </a:lnTo>
                        <a:lnTo>
                          <a:pt x="3757" y="225"/>
                        </a:lnTo>
                        <a:lnTo>
                          <a:pt x="4927" y="887"/>
                        </a:lnTo>
                        <a:lnTo>
                          <a:pt x="4997" y="934"/>
                        </a:lnTo>
                        <a:lnTo>
                          <a:pt x="5245" y="780"/>
                        </a:lnTo>
                        <a:lnTo>
                          <a:pt x="5175" y="745"/>
                        </a:lnTo>
                        <a:lnTo>
                          <a:pt x="389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0" name="Google Shape;2720;p36"/>
                  <p:cNvGrpSpPr/>
                  <p:nvPr/>
                </p:nvGrpSpPr>
                <p:grpSpPr>
                  <a:xfrm>
                    <a:off x="6751994" y="-5825649"/>
                    <a:ext cx="5563252" cy="3684662"/>
                    <a:chOff x="6751994" y="-5825649"/>
                    <a:chExt cx="5563252" cy="3684662"/>
                  </a:xfrm>
                </p:grpSpPr>
                <p:sp>
                  <p:nvSpPr>
                    <p:cNvPr id="2721" name="Google Shape;2721;p36"/>
                    <p:cNvSpPr/>
                    <p:nvPr/>
                  </p:nvSpPr>
                  <p:spPr>
                    <a:xfrm>
                      <a:off x="7329673" y="-4912773"/>
                      <a:ext cx="3528453" cy="2031431"/>
                    </a:xfrm>
                    <a:custGeom>
                      <a:avLst/>
                      <a:gdLst/>
                      <a:ahLst/>
                      <a:cxnLst/>
                      <a:rect l="l" t="t" r="r" b="b"/>
                      <a:pathLst>
                        <a:path w="12558" h="7230" extrusionOk="0">
                          <a:moveTo>
                            <a:pt x="6226" y="390"/>
                          </a:moveTo>
                          <a:lnTo>
                            <a:pt x="11814" y="3615"/>
                          </a:lnTo>
                          <a:lnTo>
                            <a:pt x="6226" y="6852"/>
                          </a:lnTo>
                          <a:lnTo>
                            <a:pt x="650" y="3627"/>
                          </a:lnTo>
                          <a:lnTo>
                            <a:pt x="6226" y="390"/>
                          </a:lnTo>
                          <a:close/>
                          <a:moveTo>
                            <a:pt x="6261" y="0"/>
                          </a:moveTo>
                          <a:lnTo>
                            <a:pt x="6084" y="95"/>
                          </a:lnTo>
                          <a:lnTo>
                            <a:pt x="5824" y="248"/>
                          </a:lnTo>
                          <a:lnTo>
                            <a:pt x="5588" y="378"/>
                          </a:lnTo>
                          <a:lnTo>
                            <a:pt x="5340" y="532"/>
                          </a:lnTo>
                          <a:lnTo>
                            <a:pt x="4997" y="721"/>
                          </a:lnTo>
                          <a:lnTo>
                            <a:pt x="4749" y="863"/>
                          </a:lnTo>
                          <a:lnTo>
                            <a:pt x="4289" y="1134"/>
                          </a:lnTo>
                          <a:lnTo>
                            <a:pt x="4040" y="1276"/>
                          </a:lnTo>
                          <a:lnTo>
                            <a:pt x="3603" y="1536"/>
                          </a:lnTo>
                          <a:lnTo>
                            <a:pt x="3344" y="1678"/>
                          </a:lnTo>
                          <a:lnTo>
                            <a:pt x="3095" y="1831"/>
                          </a:lnTo>
                          <a:lnTo>
                            <a:pt x="2836" y="1973"/>
                          </a:lnTo>
                          <a:lnTo>
                            <a:pt x="2068" y="2422"/>
                          </a:lnTo>
                          <a:lnTo>
                            <a:pt x="1808" y="2564"/>
                          </a:lnTo>
                          <a:lnTo>
                            <a:pt x="1548" y="2717"/>
                          </a:lnTo>
                          <a:lnTo>
                            <a:pt x="1276" y="2859"/>
                          </a:lnTo>
                          <a:lnTo>
                            <a:pt x="426" y="3343"/>
                          </a:lnTo>
                          <a:lnTo>
                            <a:pt x="178" y="3497"/>
                          </a:lnTo>
                          <a:lnTo>
                            <a:pt x="0" y="3603"/>
                          </a:lnTo>
                          <a:lnTo>
                            <a:pt x="733" y="4029"/>
                          </a:lnTo>
                          <a:lnTo>
                            <a:pt x="981" y="4170"/>
                          </a:lnTo>
                          <a:lnTo>
                            <a:pt x="1607" y="4525"/>
                          </a:lnTo>
                          <a:lnTo>
                            <a:pt x="1855" y="4678"/>
                          </a:lnTo>
                          <a:lnTo>
                            <a:pt x="2576" y="5092"/>
                          </a:lnTo>
                          <a:lnTo>
                            <a:pt x="2836" y="5234"/>
                          </a:lnTo>
                          <a:lnTo>
                            <a:pt x="3403" y="5564"/>
                          </a:lnTo>
                          <a:lnTo>
                            <a:pt x="3662" y="5706"/>
                          </a:lnTo>
                          <a:lnTo>
                            <a:pt x="5316" y="6675"/>
                          </a:lnTo>
                          <a:lnTo>
                            <a:pt x="5564" y="6816"/>
                          </a:lnTo>
                          <a:lnTo>
                            <a:pt x="6273" y="7230"/>
                          </a:lnTo>
                          <a:lnTo>
                            <a:pt x="6616" y="7041"/>
                          </a:lnTo>
                          <a:lnTo>
                            <a:pt x="6876" y="6887"/>
                          </a:lnTo>
                          <a:lnTo>
                            <a:pt x="7714" y="6403"/>
                          </a:lnTo>
                          <a:lnTo>
                            <a:pt x="7974" y="6261"/>
                          </a:lnTo>
                          <a:lnTo>
                            <a:pt x="8423" y="5990"/>
                          </a:lnTo>
                          <a:lnTo>
                            <a:pt x="8683" y="5848"/>
                          </a:lnTo>
                          <a:lnTo>
                            <a:pt x="9061" y="5623"/>
                          </a:lnTo>
                          <a:lnTo>
                            <a:pt x="9309" y="5470"/>
                          </a:lnTo>
                          <a:lnTo>
                            <a:pt x="9581" y="5328"/>
                          </a:lnTo>
                          <a:lnTo>
                            <a:pt x="9829" y="5174"/>
                          </a:lnTo>
                          <a:lnTo>
                            <a:pt x="10821" y="4607"/>
                          </a:lnTo>
                          <a:lnTo>
                            <a:pt x="11069" y="4454"/>
                          </a:lnTo>
                          <a:lnTo>
                            <a:pt x="11542" y="4170"/>
                          </a:lnTo>
                          <a:lnTo>
                            <a:pt x="11814" y="4029"/>
                          </a:lnTo>
                          <a:lnTo>
                            <a:pt x="12558" y="3603"/>
                          </a:lnTo>
                          <a:lnTo>
                            <a:pt x="12180" y="3426"/>
                          </a:lnTo>
                          <a:lnTo>
                            <a:pt x="11932" y="3273"/>
                          </a:lnTo>
                          <a:lnTo>
                            <a:pt x="8707" y="1418"/>
                          </a:lnTo>
                          <a:lnTo>
                            <a:pt x="8459" y="1264"/>
                          </a:lnTo>
                          <a:lnTo>
                            <a:pt x="8270" y="1146"/>
                          </a:lnTo>
                          <a:lnTo>
                            <a:pt x="8010" y="1004"/>
                          </a:lnTo>
                          <a:lnTo>
                            <a:pt x="7443" y="674"/>
                          </a:lnTo>
                          <a:lnTo>
                            <a:pt x="7183" y="532"/>
                          </a:lnTo>
                          <a:lnTo>
                            <a:pt x="626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6"/>
                    <p:cNvSpPr/>
                    <p:nvPr/>
                  </p:nvSpPr>
                  <p:spPr>
                    <a:xfrm>
                      <a:off x="6768572" y="-4554254"/>
                      <a:ext cx="1145525" cy="375098"/>
                    </a:xfrm>
                    <a:custGeom>
                      <a:avLst/>
                      <a:gdLst/>
                      <a:ahLst/>
                      <a:cxnLst/>
                      <a:rect l="l" t="t" r="r" b="b"/>
                      <a:pathLst>
                        <a:path w="4077" h="1335" extrusionOk="0">
                          <a:moveTo>
                            <a:pt x="367" y="0"/>
                          </a:moveTo>
                          <a:lnTo>
                            <a:pt x="1" y="213"/>
                          </a:lnTo>
                          <a:lnTo>
                            <a:pt x="1879" y="213"/>
                          </a:lnTo>
                          <a:lnTo>
                            <a:pt x="3805" y="1335"/>
                          </a:lnTo>
                          <a:lnTo>
                            <a:pt x="4077" y="1181"/>
                          </a:lnTo>
                          <a:lnTo>
                            <a:pt x="202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6"/>
                    <p:cNvSpPr/>
                    <p:nvPr/>
                  </p:nvSpPr>
                  <p:spPr>
                    <a:xfrm>
                      <a:off x="7190311" y="-4796732"/>
                      <a:ext cx="1022459" cy="458266"/>
                    </a:xfrm>
                    <a:custGeom>
                      <a:avLst/>
                      <a:gdLst/>
                      <a:ahLst/>
                      <a:cxnLst/>
                      <a:rect l="l" t="t" r="r" b="b"/>
                      <a:pathLst>
                        <a:path w="3639" h="1631" extrusionOk="0">
                          <a:moveTo>
                            <a:pt x="378" y="1"/>
                          </a:moveTo>
                          <a:lnTo>
                            <a:pt x="0" y="202"/>
                          </a:lnTo>
                          <a:lnTo>
                            <a:pt x="922" y="202"/>
                          </a:lnTo>
                          <a:lnTo>
                            <a:pt x="3391" y="1631"/>
                          </a:lnTo>
                          <a:lnTo>
                            <a:pt x="3639" y="1477"/>
                          </a:lnTo>
                          <a:lnTo>
                            <a:pt x="1063"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7369571" y="-4902939"/>
                      <a:ext cx="996048" cy="488330"/>
                    </a:xfrm>
                    <a:custGeom>
                      <a:avLst/>
                      <a:gdLst/>
                      <a:ahLst/>
                      <a:cxnLst/>
                      <a:rect l="l" t="t" r="r" b="b"/>
                      <a:pathLst>
                        <a:path w="3545" h="1738" extrusionOk="0">
                          <a:moveTo>
                            <a:pt x="355" y="1"/>
                          </a:moveTo>
                          <a:lnTo>
                            <a:pt x="0" y="225"/>
                          </a:lnTo>
                          <a:lnTo>
                            <a:pt x="662" y="225"/>
                          </a:lnTo>
                          <a:lnTo>
                            <a:pt x="3284" y="1737"/>
                          </a:lnTo>
                          <a:lnTo>
                            <a:pt x="3544" y="1584"/>
                          </a:lnTo>
                          <a:lnTo>
                            <a:pt x="815" y="13"/>
                          </a:lnTo>
                          <a:lnTo>
                            <a:pt x="355"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6"/>
                    <p:cNvSpPr/>
                    <p:nvPr/>
                  </p:nvSpPr>
                  <p:spPr>
                    <a:xfrm>
                      <a:off x="7966918" y="-5224932"/>
                      <a:ext cx="601000" cy="700745"/>
                    </a:xfrm>
                    <a:custGeom>
                      <a:avLst/>
                      <a:gdLst/>
                      <a:ahLst/>
                      <a:cxnLst/>
                      <a:rect l="l" t="t" r="r" b="b"/>
                      <a:pathLst>
                        <a:path w="2139" h="2494" extrusionOk="0">
                          <a:moveTo>
                            <a:pt x="249" y="1"/>
                          </a:moveTo>
                          <a:lnTo>
                            <a:pt x="1" y="143"/>
                          </a:lnTo>
                          <a:lnTo>
                            <a:pt x="272" y="296"/>
                          </a:lnTo>
                          <a:lnTo>
                            <a:pt x="272" y="1548"/>
                          </a:lnTo>
                          <a:lnTo>
                            <a:pt x="1879" y="2493"/>
                          </a:lnTo>
                          <a:lnTo>
                            <a:pt x="2139" y="2352"/>
                          </a:lnTo>
                          <a:lnTo>
                            <a:pt x="627" y="1477"/>
                          </a:lnTo>
                          <a:lnTo>
                            <a:pt x="627" y="202"/>
                          </a:lnTo>
                          <a:lnTo>
                            <a:pt x="24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6"/>
                    <p:cNvSpPr/>
                    <p:nvPr/>
                  </p:nvSpPr>
                  <p:spPr>
                    <a:xfrm>
                      <a:off x="8166128" y="-5344345"/>
                      <a:ext cx="601000" cy="703836"/>
                    </a:xfrm>
                    <a:custGeom>
                      <a:avLst/>
                      <a:gdLst/>
                      <a:ahLst/>
                      <a:cxnLst/>
                      <a:rect l="l" t="t" r="r" b="b"/>
                      <a:pathLst>
                        <a:path w="2139" h="2505" extrusionOk="0">
                          <a:moveTo>
                            <a:pt x="272" y="1"/>
                          </a:moveTo>
                          <a:lnTo>
                            <a:pt x="0" y="142"/>
                          </a:lnTo>
                          <a:lnTo>
                            <a:pt x="272" y="308"/>
                          </a:lnTo>
                          <a:lnTo>
                            <a:pt x="272" y="1560"/>
                          </a:lnTo>
                          <a:lnTo>
                            <a:pt x="1890" y="2505"/>
                          </a:lnTo>
                          <a:lnTo>
                            <a:pt x="2139" y="2363"/>
                          </a:lnTo>
                          <a:lnTo>
                            <a:pt x="638" y="1477"/>
                          </a:lnTo>
                          <a:lnTo>
                            <a:pt x="638" y="213"/>
                          </a:lnTo>
                          <a:lnTo>
                            <a:pt x="272"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6"/>
                    <p:cNvSpPr/>
                    <p:nvPr/>
                  </p:nvSpPr>
                  <p:spPr>
                    <a:xfrm>
                      <a:off x="8418441" y="-5825649"/>
                      <a:ext cx="690630" cy="1085678"/>
                    </a:xfrm>
                    <a:custGeom>
                      <a:avLst/>
                      <a:gdLst/>
                      <a:ahLst/>
                      <a:cxnLst/>
                      <a:rect l="l" t="t" r="r" b="b"/>
                      <a:pathLst>
                        <a:path w="2458" h="3864" extrusionOk="0">
                          <a:moveTo>
                            <a:pt x="2351" y="1"/>
                          </a:moveTo>
                          <a:lnTo>
                            <a:pt x="2103" y="142"/>
                          </a:lnTo>
                          <a:lnTo>
                            <a:pt x="2103" y="426"/>
                          </a:lnTo>
                          <a:lnTo>
                            <a:pt x="0" y="1631"/>
                          </a:lnTo>
                          <a:lnTo>
                            <a:pt x="0" y="2954"/>
                          </a:lnTo>
                          <a:lnTo>
                            <a:pt x="1595" y="3864"/>
                          </a:lnTo>
                          <a:lnTo>
                            <a:pt x="1855" y="3722"/>
                          </a:lnTo>
                          <a:lnTo>
                            <a:pt x="378" y="2859"/>
                          </a:lnTo>
                          <a:lnTo>
                            <a:pt x="378" y="1725"/>
                          </a:lnTo>
                          <a:lnTo>
                            <a:pt x="2457" y="509"/>
                          </a:lnTo>
                          <a:lnTo>
                            <a:pt x="2457" y="60"/>
                          </a:lnTo>
                          <a:lnTo>
                            <a:pt x="235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6"/>
                    <p:cNvSpPr/>
                    <p:nvPr/>
                  </p:nvSpPr>
                  <p:spPr>
                    <a:xfrm>
                      <a:off x="8577752" y="-5672801"/>
                      <a:ext cx="846570" cy="853313"/>
                    </a:xfrm>
                    <a:custGeom>
                      <a:avLst/>
                      <a:gdLst/>
                      <a:ahLst/>
                      <a:cxnLst/>
                      <a:rect l="l" t="t" r="r" b="b"/>
                      <a:pathLst>
                        <a:path w="3013" h="3037" extrusionOk="0">
                          <a:moveTo>
                            <a:pt x="2741" y="0"/>
                          </a:moveTo>
                          <a:lnTo>
                            <a:pt x="0" y="1571"/>
                          </a:lnTo>
                          <a:lnTo>
                            <a:pt x="0" y="2150"/>
                          </a:lnTo>
                          <a:lnTo>
                            <a:pt x="1524" y="3036"/>
                          </a:lnTo>
                          <a:lnTo>
                            <a:pt x="1784" y="2894"/>
                          </a:lnTo>
                          <a:lnTo>
                            <a:pt x="366" y="2067"/>
                          </a:lnTo>
                          <a:lnTo>
                            <a:pt x="366" y="1666"/>
                          </a:lnTo>
                          <a:lnTo>
                            <a:pt x="3013" y="142"/>
                          </a:lnTo>
                          <a:lnTo>
                            <a:pt x="274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a:off x="9799138" y="-3402552"/>
                      <a:ext cx="727157" cy="667310"/>
                    </a:xfrm>
                    <a:custGeom>
                      <a:avLst/>
                      <a:gdLst/>
                      <a:ahLst/>
                      <a:cxnLst/>
                      <a:rect l="l" t="t" r="r" b="b"/>
                      <a:pathLst>
                        <a:path w="2588" h="2375" extrusionOk="0">
                          <a:moveTo>
                            <a:pt x="260" y="0"/>
                          </a:moveTo>
                          <a:lnTo>
                            <a:pt x="0" y="142"/>
                          </a:lnTo>
                          <a:lnTo>
                            <a:pt x="2221" y="1430"/>
                          </a:lnTo>
                          <a:lnTo>
                            <a:pt x="2221" y="2375"/>
                          </a:lnTo>
                          <a:lnTo>
                            <a:pt x="2588" y="2162"/>
                          </a:lnTo>
                          <a:lnTo>
                            <a:pt x="2588" y="1335"/>
                          </a:lnTo>
                          <a:lnTo>
                            <a:pt x="260"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a:off x="9945244" y="-3492182"/>
                      <a:ext cx="796838" cy="630783"/>
                    </a:xfrm>
                    <a:custGeom>
                      <a:avLst/>
                      <a:gdLst/>
                      <a:ahLst/>
                      <a:cxnLst/>
                      <a:rect l="l" t="t" r="r" b="b"/>
                      <a:pathLst>
                        <a:path w="2836" h="2245" extrusionOk="0">
                          <a:moveTo>
                            <a:pt x="272" y="0"/>
                          </a:moveTo>
                          <a:lnTo>
                            <a:pt x="0" y="154"/>
                          </a:lnTo>
                          <a:lnTo>
                            <a:pt x="2469" y="1583"/>
                          </a:lnTo>
                          <a:lnTo>
                            <a:pt x="2469" y="2245"/>
                          </a:lnTo>
                          <a:lnTo>
                            <a:pt x="2835" y="2044"/>
                          </a:lnTo>
                          <a:lnTo>
                            <a:pt x="2835" y="1501"/>
                          </a:lnTo>
                          <a:lnTo>
                            <a:pt x="272"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a:off x="9606672" y="-3312922"/>
                      <a:ext cx="634155" cy="727157"/>
                    </a:xfrm>
                    <a:custGeom>
                      <a:avLst/>
                      <a:gdLst/>
                      <a:ahLst/>
                      <a:cxnLst/>
                      <a:rect l="l" t="t" r="r" b="b"/>
                      <a:pathLst>
                        <a:path w="2257" h="2588" extrusionOk="0">
                          <a:moveTo>
                            <a:pt x="248" y="0"/>
                          </a:moveTo>
                          <a:lnTo>
                            <a:pt x="0" y="166"/>
                          </a:lnTo>
                          <a:lnTo>
                            <a:pt x="1501" y="1040"/>
                          </a:lnTo>
                          <a:lnTo>
                            <a:pt x="1501" y="2292"/>
                          </a:lnTo>
                          <a:lnTo>
                            <a:pt x="2008" y="2587"/>
                          </a:lnTo>
                          <a:lnTo>
                            <a:pt x="2257" y="2434"/>
                          </a:lnTo>
                          <a:lnTo>
                            <a:pt x="1867" y="2197"/>
                          </a:lnTo>
                          <a:lnTo>
                            <a:pt x="1867" y="945"/>
                          </a:lnTo>
                          <a:lnTo>
                            <a:pt x="248"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a:off x="9404091" y="-3193509"/>
                      <a:ext cx="637527" cy="723785"/>
                    </a:xfrm>
                    <a:custGeom>
                      <a:avLst/>
                      <a:gdLst/>
                      <a:ahLst/>
                      <a:cxnLst/>
                      <a:rect l="l" t="t" r="r" b="b"/>
                      <a:pathLst>
                        <a:path w="2269" h="2576" extrusionOk="0">
                          <a:moveTo>
                            <a:pt x="249" y="0"/>
                          </a:moveTo>
                          <a:lnTo>
                            <a:pt x="1" y="154"/>
                          </a:lnTo>
                          <a:lnTo>
                            <a:pt x="1501" y="1028"/>
                          </a:lnTo>
                          <a:lnTo>
                            <a:pt x="1501" y="2280"/>
                          </a:lnTo>
                          <a:lnTo>
                            <a:pt x="1997" y="2576"/>
                          </a:lnTo>
                          <a:lnTo>
                            <a:pt x="2269" y="2422"/>
                          </a:lnTo>
                          <a:lnTo>
                            <a:pt x="1867" y="2186"/>
                          </a:lnTo>
                          <a:lnTo>
                            <a:pt x="1867" y="934"/>
                          </a:lnTo>
                          <a:lnTo>
                            <a:pt x="24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a:off x="8717114" y="-3017621"/>
                      <a:ext cx="876353" cy="876634"/>
                    </a:xfrm>
                    <a:custGeom>
                      <a:avLst/>
                      <a:gdLst/>
                      <a:ahLst/>
                      <a:cxnLst/>
                      <a:rect l="l" t="t" r="r" b="b"/>
                      <a:pathLst>
                        <a:path w="3119" h="3120" extrusionOk="0">
                          <a:moveTo>
                            <a:pt x="1595" y="1"/>
                          </a:moveTo>
                          <a:lnTo>
                            <a:pt x="1347" y="142"/>
                          </a:lnTo>
                          <a:lnTo>
                            <a:pt x="1631" y="320"/>
                          </a:lnTo>
                          <a:lnTo>
                            <a:pt x="2765" y="969"/>
                          </a:lnTo>
                          <a:lnTo>
                            <a:pt x="2765" y="1371"/>
                          </a:lnTo>
                          <a:lnTo>
                            <a:pt x="0" y="2954"/>
                          </a:lnTo>
                          <a:lnTo>
                            <a:pt x="272" y="3119"/>
                          </a:lnTo>
                          <a:lnTo>
                            <a:pt x="3119" y="1465"/>
                          </a:lnTo>
                          <a:lnTo>
                            <a:pt x="3119" y="887"/>
                          </a:lnTo>
                          <a:lnTo>
                            <a:pt x="1890" y="166"/>
                          </a:lnTo>
                          <a:lnTo>
                            <a:pt x="1595"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6"/>
                    <p:cNvSpPr/>
                    <p:nvPr/>
                  </p:nvSpPr>
                  <p:spPr>
                    <a:xfrm>
                      <a:off x="9257986" y="-5367666"/>
                      <a:ext cx="697374" cy="690911"/>
                    </a:xfrm>
                    <a:custGeom>
                      <a:avLst/>
                      <a:gdLst/>
                      <a:ahLst/>
                      <a:cxnLst/>
                      <a:rect l="l" t="t" r="r" b="b"/>
                      <a:pathLst>
                        <a:path w="2482" h="2459" extrusionOk="0">
                          <a:moveTo>
                            <a:pt x="2210" y="1"/>
                          </a:moveTo>
                          <a:lnTo>
                            <a:pt x="1383" y="473"/>
                          </a:lnTo>
                          <a:lnTo>
                            <a:pt x="1383" y="1501"/>
                          </a:lnTo>
                          <a:lnTo>
                            <a:pt x="1" y="2304"/>
                          </a:lnTo>
                          <a:lnTo>
                            <a:pt x="261" y="2458"/>
                          </a:lnTo>
                          <a:lnTo>
                            <a:pt x="1761" y="1584"/>
                          </a:lnTo>
                          <a:lnTo>
                            <a:pt x="1761" y="568"/>
                          </a:lnTo>
                          <a:lnTo>
                            <a:pt x="2482" y="154"/>
                          </a:lnTo>
                          <a:lnTo>
                            <a:pt x="2210"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6"/>
                    <p:cNvSpPr/>
                    <p:nvPr/>
                  </p:nvSpPr>
                  <p:spPr>
                    <a:xfrm>
                      <a:off x="9520414" y="-5284498"/>
                      <a:ext cx="694002" cy="727157"/>
                    </a:xfrm>
                    <a:custGeom>
                      <a:avLst/>
                      <a:gdLst/>
                      <a:ahLst/>
                      <a:cxnLst/>
                      <a:rect l="l" t="t" r="r" b="b"/>
                      <a:pathLst>
                        <a:path w="2470" h="2588" extrusionOk="0">
                          <a:moveTo>
                            <a:pt x="2209" y="0"/>
                          </a:moveTo>
                          <a:lnTo>
                            <a:pt x="1382" y="485"/>
                          </a:lnTo>
                          <a:lnTo>
                            <a:pt x="1382" y="1630"/>
                          </a:lnTo>
                          <a:lnTo>
                            <a:pt x="0" y="2422"/>
                          </a:lnTo>
                          <a:lnTo>
                            <a:pt x="260" y="2587"/>
                          </a:lnTo>
                          <a:lnTo>
                            <a:pt x="1748" y="1713"/>
                          </a:lnTo>
                          <a:lnTo>
                            <a:pt x="1748" y="579"/>
                          </a:lnTo>
                          <a:lnTo>
                            <a:pt x="2469" y="154"/>
                          </a:lnTo>
                          <a:lnTo>
                            <a:pt x="220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9835665" y="-4843092"/>
                      <a:ext cx="1019368" cy="401791"/>
                    </a:xfrm>
                    <a:custGeom>
                      <a:avLst/>
                      <a:gdLst/>
                      <a:ahLst/>
                      <a:cxnLst/>
                      <a:rect l="l" t="t" r="r" b="b"/>
                      <a:pathLst>
                        <a:path w="3628" h="1430" extrusionOk="0">
                          <a:moveTo>
                            <a:pt x="3379" y="0"/>
                          </a:moveTo>
                          <a:lnTo>
                            <a:pt x="2552" y="473"/>
                          </a:lnTo>
                          <a:lnTo>
                            <a:pt x="1418" y="473"/>
                          </a:lnTo>
                          <a:lnTo>
                            <a:pt x="0" y="1288"/>
                          </a:lnTo>
                          <a:lnTo>
                            <a:pt x="248" y="1430"/>
                          </a:lnTo>
                          <a:lnTo>
                            <a:pt x="1560" y="674"/>
                          </a:lnTo>
                          <a:lnTo>
                            <a:pt x="2694" y="674"/>
                          </a:lnTo>
                          <a:lnTo>
                            <a:pt x="3627" y="142"/>
                          </a:lnTo>
                          <a:lnTo>
                            <a:pt x="337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9653033" y="-5018980"/>
                      <a:ext cx="913161" cy="531319"/>
                    </a:xfrm>
                    <a:custGeom>
                      <a:avLst/>
                      <a:gdLst/>
                      <a:ahLst/>
                      <a:cxnLst/>
                      <a:rect l="l" t="t" r="r" b="b"/>
                      <a:pathLst>
                        <a:path w="3250" h="1891" extrusionOk="0">
                          <a:moveTo>
                            <a:pt x="2978" y="0"/>
                          </a:moveTo>
                          <a:lnTo>
                            <a:pt x="1" y="1737"/>
                          </a:lnTo>
                          <a:lnTo>
                            <a:pt x="249" y="1890"/>
                          </a:lnTo>
                          <a:lnTo>
                            <a:pt x="3249" y="154"/>
                          </a:lnTo>
                          <a:lnTo>
                            <a:pt x="2978"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6"/>
                    <p:cNvSpPr/>
                    <p:nvPr/>
                  </p:nvSpPr>
                  <p:spPr>
                    <a:xfrm>
                      <a:off x="10061285" y="-4713564"/>
                      <a:ext cx="1022740" cy="405162"/>
                    </a:xfrm>
                    <a:custGeom>
                      <a:avLst/>
                      <a:gdLst/>
                      <a:ahLst/>
                      <a:cxnLst/>
                      <a:rect l="l" t="t" r="r" b="b"/>
                      <a:pathLst>
                        <a:path w="3640" h="1442" extrusionOk="0">
                          <a:moveTo>
                            <a:pt x="3367" y="0"/>
                          </a:moveTo>
                          <a:lnTo>
                            <a:pt x="2481" y="508"/>
                          </a:lnTo>
                          <a:lnTo>
                            <a:pt x="1347" y="508"/>
                          </a:lnTo>
                          <a:lnTo>
                            <a:pt x="1" y="1276"/>
                          </a:lnTo>
                          <a:lnTo>
                            <a:pt x="249" y="1441"/>
                          </a:lnTo>
                          <a:lnTo>
                            <a:pt x="1501" y="721"/>
                          </a:lnTo>
                          <a:lnTo>
                            <a:pt x="2635" y="721"/>
                          </a:lnTo>
                          <a:lnTo>
                            <a:pt x="3639" y="142"/>
                          </a:lnTo>
                          <a:lnTo>
                            <a:pt x="3367"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6"/>
                    <p:cNvSpPr/>
                    <p:nvPr/>
                  </p:nvSpPr>
                  <p:spPr>
                    <a:xfrm>
                      <a:off x="10270329" y="-4547791"/>
                      <a:ext cx="1099164" cy="358802"/>
                    </a:xfrm>
                    <a:custGeom>
                      <a:avLst/>
                      <a:gdLst/>
                      <a:ahLst/>
                      <a:cxnLst/>
                      <a:rect l="l" t="t" r="r" b="b"/>
                      <a:pathLst>
                        <a:path w="3912" h="1277" extrusionOk="0">
                          <a:moveTo>
                            <a:pt x="3651" y="1"/>
                          </a:moveTo>
                          <a:lnTo>
                            <a:pt x="3084" y="320"/>
                          </a:lnTo>
                          <a:lnTo>
                            <a:pt x="1407" y="320"/>
                          </a:lnTo>
                          <a:lnTo>
                            <a:pt x="1" y="1135"/>
                          </a:lnTo>
                          <a:lnTo>
                            <a:pt x="261" y="1277"/>
                          </a:lnTo>
                          <a:lnTo>
                            <a:pt x="1548" y="544"/>
                          </a:lnTo>
                          <a:lnTo>
                            <a:pt x="3238" y="544"/>
                          </a:lnTo>
                          <a:lnTo>
                            <a:pt x="3911" y="142"/>
                          </a:lnTo>
                          <a:lnTo>
                            <a:pt x="365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6"/>
                    <p:cNvSpPr/>
                    <p:nvPr/>
                  </p:nvSpPr>
                  <p:spPr>
                    <a:xfrm>
                      <a:off x="10482744" y="-4348583"/>
                      <a:ext cx="1832503" cy="558011"/>
                    </a:xfrm>
                    <a:custGeom>
                      <a:avLst/>
                      <a:gdLst/>
                      <a:ahLst/>
                      <a:cxnLst/>
                      <a:rect l="l" t="t" r="r" b="b"/>
                      <a:pathLst>
                        <a:path w="6522" h="1986" extrusionOk="0">
                          <a:moveTo>
                            <a:pt x="1478" y="1"/>
                          </a:moveTo>
                          <a:lnTo>
                            <a:pt x="1" y="851"/>
                          </a:lnTo>
                          <a:lnTo>
                            <a:pt x="249" y="1005"/>
                          </a:lnTo>
                          <a:lnTo>
                            <a:pt x="1619" y="201"/>
                          </a:lnTo>
                          <a:lnTo>
                            <a:pt x="3191" y="201"/>
                          </a:lnTo>
                          <a:lnTo>
                            <a:pt x="6274" y="1985"/>
                          </a:lnTo>
                          <a:lnTo>
                            <a:pt x="6522" y="1843"/>
                          </a:lnTo>
                          <a:lnTo>
                            <a:pt x="3332"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6"/>
                    <p:cNvSpPr/>
                    <p:nvPr/>
                  </p:nvSpPr>
                  <p:spPr>
                    <a:xfrm>
                      <a:off x="10652170" y="-4209221"/>
                      <a:ext cx="1523714" cy="501536"/>
                    </a:xfrm>
                    <a:custGeom>
                      <a:avLst/>
                      <a:gdLst/>
                      <a:ahLst/>
                      <a:cxnLst/>
                      <a:rect l="l" t="t" r="r" b="b"/>
                      <a:pathLst>
                        <a:path w="5423" h="1785" extrusionOk="0">
                          <a:moveTo>
                            <a:pt x="1394" y="1"/>
                          </a:moveTo>
                          <a:lnTo>
                            <a:pt x="0" y="816"/>
                          </a:lnTo>
                          <a:lnTo>
                            <a:pt x="260" y="958"/>
                          </a:lnTo>
                          <a:lnTo>
                            <a:pt x="1560" y="213"/>
                          </a:lnTo>
                          <a:lnTo>
                            <a:pt x="2446" y="213"/>
                          </a:lnTo>
                          <a:lnTo>
                            <a:pt x="5163" y="1784"/>
                          </a:lnTo>
                          <a:lnTo>
                            <a:pt x="5423" y="1631"/>
                          </a:lnTo>
                          <a:lnTo>
                            <a:pt x="259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6"/>
                    <p:cNvSpPr/>
                    <p:nvPr/>
                  </p:nvSpPr>
                  <p:spPr>
                    <a:xfrm>
                      <a:off x="10303764" y="-3691391"/>
                      <a:ext cx="1151987" cy="398700"/>
                    </a:xfrm>
                    <a:custGeom>
                      <a:avLst/>
                      <a:gdLst/>
                      <a:ahLst/>
                      <a:cxnLst/>
                      <a:rect l="l" t="t" r="r" b="b"/>
                      <a:pathLst>
                        <a:path w="4100" h="1419" extrusionOk="0">
                          <a:moveTo>
                            <a:pt x="248" y="1"/>
                          </a:moveTo>
                          <a:lnTo>
                            <a:pt x="0" y="154"/>
                          </a:lnTo>
                          <a:lnTo>
                            <a:pt x="1240" y="875"/>
                          </a:lnTo>
                          <a:lnTo>
                            <a:pt x="2906" y="875"/>
                          </a:lnTo>
                          <a:lnTo>
                            <a:pt x="3839" y="1418"/>
                          </a:lnTo>
                          <a:lnTo>
                            <a:pt x="4099" y="1276"/>
                          </a:lnTo>
                          <a:lnTo>
                            <a:pt x="3060" y="674"/>
                          </a:lnTo>
                          <a:lnTo>
                            <a:pt x="1406" y="674"/>
                          </a:lnTo>
                          <a:lnTo>
                            <a:pt x="248"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6"/>
                    <p:cNvSpPr/>
                    <p:nvPr/>
                  </p:nvSpPr>
                  <p:spPr>
                    <a:xfrm>
                      <a:off x="10486115" y="-3817547"/>
                      <a:ext cx="1178680" cy="405162"/>
                    </a:xfrm>
                    <a:custGeom>
                      <a:avLst/>
                      <a:gdLst/>
                      <a:ahLst/>
                      <a:cxnLst/>
                      <a:rect l="l" t="t" r="r" b="b"/>
                      <a:pathLst>
                        <a:path w="4195" h="1442" extrusionOk="0">
                          <a:moveTo>
                            <a:pt x="261" y="1"/>
                          </a:moveTo>
                          <a:lnTo>
                            <a:pt x="1" y="142"/>
                          </a:lnTo>
                          <a:lnTo>
                            <a:pt x="1253" y="851"/>
                          </a:lnTo>
                          <a:lnTo>
                            <a:pt x="2919" y="851"/>
                          </a:lnTo>
                          <a:lnTo>
                            <a:pt x="3923" y="1442"/>
                          </a:lnTo>
                          <a:lnTo>
                            <a:pt x="4194" y="1300"/>
                          </a:lnTo>
                          <a:lnTo>
                            <a:pt x="3072" y="650"/>
                          </a:lnTo>
                          <a:lnTo>
                            <a:pt x="1395" y="650"/>
                          </a:lnTo>
                          <a:lnTo>
                            <a:pt x="26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6"/>
                    <p:cNvSpPr/>
                    <p:nvPr/>
                  </p:nvSpPr>
                  <p:spPr>
                    <a:xfrm>
                      <a:off x="7747760" y="-3362654"/>
                      <a:ext cx="637527" cy="657476"/>
                    </a:xfrm>
                    <a:custGeom>
                      <a:avLst/>
                      <a:gdLst/>
                      <a:ahLst/>
                      <a:cxnLst/>
                      <a:rect l="l" t="t" r="r" b="b"/>
                      <a:pathLst>
                        <a:path w="2269" h="2340" extrusionOk="0">
                          <a:moveTo>
                            <a:pt x="2009" y="0"/>
                          </a:moveTo>
                          <a:lnTo>
                            <a:pt x="1879" y="71"/>
                          </a:lnTo>
                          <a:lnTo>
                            <a:pt x="521" y="862"/>
                          </a:lnTo>
                          <a:lnTo>
                            <a:pt x="521" y="1878"/>
                          </a:lnTo>
                          <a:lnTo>
                            <a:pt x="1" y="2185"/>
                          </a:lnTo>
                          <a:lnTo>
                            <a:pt x="249" y="2339"/>
                          </a:lnTo>
                          <a:lnTo>
                            <a:pt x="887" y="1961"/>
                          </a:lnTo>
                          <a:lnTo>
                            <a:pt x="887" y="945"/>
                          </a:lnTo>
                          <a:lnTo>
                            <a:pt x="2127" y="224"/>
                          </a:lnTo>
                          <a:lnTo>
                            <a:pt x="2269" y="154"/>
                          </a:lnTo>
                          <a:lnTo>
                            <a:pt x="200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6"/>
                    <p:cNvSpPr/>
                    <p:nvPr/>
                  </p:nvSpPr>
                  <p:spPr>
                    <a:xfrm>
                      <a:off x="7538717" y="-3498925"/>
                      <a:ext cx="611115" cy="677425"/>
                    </a:xfrm>
                    <a:custGeom>
                      <a:avLst/>
                      <a:gdLst/>
                      <a:ahLst/>
                      <a:cxnLst/>
                      <a:rect l="l" t="t" r="r" b="b"/>
                      <a:pathLst>
                        <a:path w="2175" h="2411" extrusionOk="0">
                          <a:moveTo>
                            <a:pt x="1926" y="1"/>
                          </a:moveTo>
                          <a:lnTo>
                            <a:pt x="1773" y="83"/>
                          </a:lnTo>
                          <a:lnTo>
                            <a:pt x="438" y="875"/>
                          </a:lnTo>
                          <a:lnTo>
                            <a:pt x="438" y="2009"/>
                          </a:lnTo>
                          <a:lnTo>
                            <a:pt x="1" y="2245"/>
                          </a:lnTo>
                          <a:lnTo>
                            <a:pt x="272" y="2411"/>
                          </a:lnTo>
                          <a:lnTo>
                            <a:pt x="804" y="2092"/>
                          </a:lnTo>
                          <a:lnTo>
                            <a:pt x="804" y="958"/>
                          </a:lnTo>
                          <a:lnTo>
                            <a:pt x="2044" y="237"/>
                          </a:lnTo>
                          <a:lnTo>
                            <a:pt x="2174" y="142"/>
                          </a:lnTo>
                          <a:lnTo>
                            <a:pt x="1926"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7870545" y="-3037570"/>
                      <a:ext cx="1026112" cy="405162"/>
                    </a:xfrm>
                    <a:custGeom>
                      <a:avLst/>
                      <a:gdLst/>
                      <a:ahLst/>
                      <a:cxnLst/>
                      <a:rect l="l" t="t" r="r" b="b"/>
                      <a:pathLst>
                        <a:path w="3652" h="1442" extrusionOk="0">
                          <a:moveTo>
                            <a:pt x="3403" y="1"/>
                          </a:moveTo>
                          <a:lnTo>
                            <a:pt x="3344" y="24"/>
                          </a:lnTo>
                          <a:lnTo>
                            <a:pt x="2092" y="745"/>
                          </a:lnTo>
                          <a:lnTo>
                            <a:pt x="946" y="745"/>
                          </a:lnTo>
                          <a:lnTo>
                            <a:pt x="1" y="1288"/>
                          </a:lnTo>
                          <a:lnTo>
                            <a:pt x="273" y="1442"/>
                          </a:lnTo>
                          <a:lnTo>
                            <a:pt x="1100" y="958"/>
                          </a:lnTo>
                          <a:lnTo>
                            <a:pt x="2234" y="958"/>
                          </a:lnTo>
                          <a:lnTo>
                            <a:pt x="3592" y="178"/>
                          </a:lnTo>
                          <a:lnTo>
                            <a:pt x="3651" y="142"/>
                          </a:lnTo>
                          <a:lnTo>
                            <a:pt x="3403"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6751994" y="-3661608"/>
                      <a:ext cx="1128948" cy="382123"/>
                    </a:xfrm>
                    <a:custGeom>
                      <a:avLst/>
                      <a:gdLst/>
                      <a:ahLst/>
                      <a:cxnLst/>
                      <a:rect l="l" t="t" r="r" b="b"/>
                      <a:pathLst>
                        <a:path w="4018" h="1360" extrusionOk="0">
                          <a:moveTo>
                            <a:pt x="3746" y="1"/>
                          </a:moveTo>
                          <a:lnTo>
                            <a:pt x="3604" y="95"/>
                          </a:lnTo>
                          <a:lnTo>
                            <a:pt x="2470" y="757"/>
                          </a:lnTo>
                          <a:lnTo>
                            <a:pt x="781" y="757"/>
                          </a:lnTo>
                          <a:lnTo>
                            <a:pt x="1" y="1194"/>
                          </a:lnTo>
                          <a:lnTo>
                            <a:pt x="249" y="1359"/>
                          </a:lnTo>
                          <a:lnTo>
                            <a:pt x="934" y="958"/>
                          </a:lnTo>
                          <a:lnTo>
                            <a:pt x="2612" y="958"/>
                          </a:lnTo>
                          <a:lnTo>
                            <a:pt x="3852" y="237"/>
                          </a:lnTo>
                          <a:lnTo>
                            <a:pt x="4017" y="154"/>
                          </a:lnTo>
                          <a:lnTo>
                            <a:pt x="3746"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36"/>
                  <p:cNvSpPr/>
                  <p:nvPr/>
                </p:nvSpPr>
                <p:spPr>
                  <a:xfrm>
                    <a:off x="6598965" y="-3776740"/>
                    <a:ext cx="1021412" cy="282279"/>
                  </a:xfrm>
                  <a:custGeom>
                    <a:avLst/>
                    <a:gdLst/>
                    <a:ahLst/>
                    <a:cxnLst/>
                    <a:rect l="l" t="t" r="r" b="b"/>
                    <a:pathLst>
                      <a:path w="4277" h="1182" extrusionOk="0">
                        <a:moveTo>
                          <a:pt x="4017" y="0"/>
                        </a:moveTo>
                        <a:lnTo>
                          <a:pt x="3887" y="71"/>
                        </a:lnTo>
                        <a:lnTo>
                          <a:pt x="2516" y="875"/>
                        </a:lnTo>
                        <a:lnTo>
                          <a:pt x="284" y="875"/>
                        </a:lnTo>
                        <a:lnTo>
                          <a:pt x="0" y="1028"/>
                        </a:lnTo>
                        <a:lnTo>
                          <a:pt x="272" y="1182"/>
                        </a:lnTo>
                        <a:lnTo>
                          <a:pt x="437" y="1075"/>
                        </a:lnTo>
                        <a:lnTo>
                          <a:pt x="2658" y="1075"/>
                        </a:lnTo>
                        <a:lnTo>
                          <a:pt x="4135" y="225"/>
                        </a:lnTo>
                        <a:lnTo>
                          <a:pt x="4277" y="142"/>
                        </a:lnTo>
                        <a:lnTo>
                          <a:pt x="4017"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9" name="Google Shape;2749;p36"/>
                <p:cNvSpPr/>
                <p:nvPr/>
              </p:nvSpPr>
              <p:spPr>
                <a:xfrm>
                  <a:off x="9098674" y="-3897062"/>
                  <a:ext cx="3326152" cy="2014854"/>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5759604" y="-3887249"/>
                  <a:ext cx="3342730" cy="2014854"/>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9110448" y="-3887249"/>
                  <a:ext cx="3326152" cy="2014854"/>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6"/>
              <p:cNvGrpSpPr/>
              <p:nvPr/>
            </p:nvGrpSpPr>
            <p:grpSpPr>
              <a:xfrm>
                <a:off x="8089717" y="-4595005"/>
                <a:ext cx="2008332" cy="1275914"/>
                <a:chOff x="8089717" y="-4595005"/>
                <a:chExt cx="2008332" cy="1275914"/>
              </a:xfrm>
            </p:grpSpPr>
            <p:sp>
              <p:nvSpPr>
                <p:cNvPr id="2753" name="Google Shape;2753;p36"/>
                <p:cNvSpPr/>
                <p:nvPr/>
              </p:nvSpPr>
              <p:spPr>
                <a:xfrm>
                  <a:off x="9941872" y="-3980229"/>
                  <a:ext cx="36807" cy="166336"/>
                </a:xfrm>
                <a:custGeom>
                  <a:avLst/>
                  <a:gdLst/>
                  <a:ahLst/>
                  <a:cxnLst/>
                  <a:rect l="l" t="t" r="r" b="b"/>
                  <a:pathLst>
                    <a:path w="131" h="592" extrusionOk="0">
                      <a:moveTo>
                        <a:pt x="130" y="1"/>
                      </a:moveTo>
                      <a:cubicBezTo>
                        <a:pt x="130" y="72"/>
                        <a:pt x="71" y="143"/>
                        <a:pt x="0" y="190"/>
                      </a:cubicBezTo>
                      <a:lnTo>
                        <a:pt x="0" y="591"/>
                      </a:lnTo>
                      <a:cubicBezTo>
                        <a:pt x="83" y="532"/>
                        <a:pt x="130" y="473"/>
                        <a:pt x="130" y="402"/>
                      </a:cubicBezTo>
                      <a:lnTo>
                        <a:pt x="130"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8207150" y="-3980229"/>
                  <a:ext cx="38774" cy="166336"/>
                </a:xfrm>
                <a:custGeom>
                  <a:avLst/>
                  <a:gdLst/>
                  <a:ahLst/>
                  <a:cxnLst/>
                  <a:rect l="l" t="t" r="r" b="b"/>
                  <a:pathLst>
                    <a:path w="138" h="592" extrusionOk="0">
                      <a:moveTo>
                        <a:pt x="8" y="1"/>
                      </a:moveTo>
                      <a:cubicBezTo>
                        <a:pt x="1" y="22"/>
                        <a:pt x="1" y="44"/>
                        <a:pt x="8" y="65"/>
                      </a:cubicBezTo>
                      <a:lnTo>
                        <a:pt x="8" y="65"/>
                      </a:lnTo>
                      <a:lnTo>
                        <a:pt x="8" y="1"/>
                      </a:lnTo>
                      <a:close/>
                      <a:moveTo>
                        <a:pt x="8" y="65"/>
                      </a:moveTo>
                      <a:lnTo>
                        <a:pt x="8" y="402"/>
                      </a:lnTo>
                      <a:cubicBezTo>
                        <a:pt x="8" y="473"/>
                        <a:pt x="43" y="532"/>
                        <a:pt x="138" y="591"/>
                      </a:cubicBezTo>
                      <a:lnTo>
                        <a:pt x="138" y="190"/>
                      </a:lnTo>
                      <a:cubicBezTo>
                        <a:pt x="72" y="157"/>
                        <a:pt x="23" y="112"/>
                        <a:pt x="8" y="65"/>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9193355" y="-3930501"/>
                  <a:ext cx="750478" cy="547896"/>
                </a:xfrm>
                <a:custGeom>
                  <a:avLst/>
                  <a:gdLst/>
                  <a:ahLst/>
                  <a:cxnLst/>
                  <a:rect l="l" t="t" r="r" b="b"/>
                  <a:pathLst>
                    <a:path w="2671" h="1950" extrusionOk="0">
                      <a:moveTo>
                        <a:pt x="2671" y="1"/>
                      </a:moveTo>
                      <a:lnTo>
                        <a:pt x="1" y="1548"/>
                      </a:lnTo>
                      <a:lnTo>
                        <a:pt x="1" y="1950"/>
                      </a:lnTo>
                      <a:lnTo>
                        <a:pt x="2671" y="402"/>
                      </a:lnTo>
                      <a:lnTo>
                        <a:pt x="267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8245643" y="-3927126"/>
                  <a:ext cx="753849" cy="547896"/>
                </a:xfrm>
                <a:custGeom>
                  <a:avLst/>
                  <a:gdLst/>
                  <a:ahLst/>
                  <a:cxnLst/>
                  <a:rect l="l" t="t" r="r" b="b"/>
                  <a:pathLst>
                    <a:path w="2683" h="1950" extrusionOk="0">
                      <a:moveTo>
                        <a:pt x="1" y="1"/>
                      </a:moveTo>
                      <a:lnTo>
                        <a:pt x="1" y="402"/>
                      </a:lnTo>
                      <a:lnTo>
                        <a:pt x="2682" y="1950"/>
                      </a:lnTo>
                      <a:lnTo>
                        <a:pt x="2682" y="1548"/>
                      </a:lnTo>
                      <a:lnTo>
                        <a:pt x="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8999210" y="-3492182"/>
                  <a:ext cx="189375" cy="135429"/>
                </a:xfrm>
                <a:custGeom>
                  <a:avLst/>
                  <a:gdLst/>
                  <a:ahLst/>
                  <a:cxnLst/>
                  <a:rect l="l" t="t" r="r" b="b"/>
                  <a:pathLst>
                    <a:path w="674" h="482" extrusionOk="0">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9938500" y="-4079693"/>
                  <a:ext cx="36807" cy="116323"/>
                </a:xfrm>
                <a:custGeom>
                  <a:avLst/>
                  <a:gdLst/>
                  <a:ahLst/>
                  <a:cxnLst/>
                  <a:rect l="l" t="t" r="r" b="b"/>
                  <a:pathLst>
                    <a:path w="131" h="414" extrusionOk="0">
                      <a:moveTo>
                        <a:pt x="131" y="0"/>
                      </a:moveTo>
                      <a:cubicBezTo>
                        <a:pt x="131" y="59"/>
                        <a:pt x="83" y="130"/>
                        <a:pt x="1" y="189"/>
                      </a:cubicBezTo>
                      <a:lnTo>
                        <a:pt x="1" y="414"/>
                      </a:lnTo>
                      <a:cubicBezTo>
                        <a:pt x="83" y="355"/>
                        <a:pt x="131" y="296"/>
                        <a:pt x="131" y="225"/>
                      </a:cubicBezTo>
                      <a:lnTo>
                        <a:pt x="13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8207150" y="-4079693"/>
                  <a:ext cx="38774" cy="116323"/>
                </a:xfrm>
                <a:custGeom>
                  <a:avLst/>
                  <a:gdLst/>
                  <a:ahLst/>
                  <a:cxnLst/>
                  <a:rect l="l" t="t" r="r" b="b"/>
                  <a:pathLst>
                    <a:path w="138" h="414" extrusionOk="0">
                      <a:moveTo>
                        <a:pt x="8" y="0"/>
                      </a:moveTo>
                      <a:cubicBezTo>
                        <a:pt x="1" y="18"/>
                        <a:pt x="1" y="37"/>
                        <a:pt x="8" y="57"/>
                      </a:cubicBezTo>
                      <a:lnTo>
                        <a:pt x="8" y="57"/>
                      </a:lnTo>
                      <a:lnTo>
                        <a:pt x="8" y="0"/>
                      </a:lnTo>
                      <a:close/>
                      <a:moveTo>
                        <a:pt x="8" y="57"/>
                      </a:moveTo>
                      <a:lnTo>
                        <a:pt x="8" y="225"/>
                      </a:lnTo>
                      <a:cubicBezTo>
                        <a:pt x="8" y="296"/>
                        <a:pt x="43" y="355"/>
                        <a:pt x="138" y="414"/>
                      </a:cubicBezTo>
                      <a:lnTo>
                        <a:pt x="138" y="189"/>
                      </a:lnTo>
                      <a:cubicBezTo>
                        <a:pt x="72" y="148"/>
                        <a:pt x="23" y="101"/>
                        <a:pt x="8" y="57"/>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9188305" y="-4026589"/>
                  <a:ext cx="750478" cy="498164"/>
                </a:xfrm>
                <a:custGeom>
                  <a:avLst/>
                  <a:gdLst/>
                  <a:ahLst/>
                  <a:cxnLst/>
                  <a:rect l="l" t="t" r="r" b="b"/>
                  <a:pathLst>
                    <a:path w="2671" h="1773" extrusionOk="0">
                      <a:moveTo>
                        <a:pt x="2671" y="0"/>
                      </a:moveTo>
                      <a:lnTo>
                        <a:pt x="1" y="1548"/>
                      </a:lnTo>
                      <a:lnTo>
                        <a:pt x="1" y="1772"/>
                      </a:lnTo>
                      <a:lnTo>
                        <a:pt x="2671" y="225"/>
                      </a:lnTo>
                      <a:lnTo>
                        <a:pt x="267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8249005" y="-4023214"/>
                  <a:ext cx="753849" cy="498164"/>
                </a:xfrm>
                <a:custGeom>
                  <a:avLst/>
                  <a:gdLst/>
                  <a:ahLst/>
                  <a:cxnLst/>
                  <a:rect l="l" t="t" r="r" b="b"/>
                  <a:pathLst>
                    <a:path w="2683" h="1773" extrusionOk="0">
                      <a:moveTo>
                        <a:pt x="1" y="0"/>
                      </a:moveTo>
                      <a:lnTo>
                        <a:pt x="1" y="225"/>
                      </a:lnTo>
                      <a:lnTo>
                        <a:pt x="2682" y="1772"/>
                      </a:lnTo>
                      <a:lnTo>
                        <a:pt x="2682" y="1548"/>
                      </a:lnTo>
                      <a:lnTo>
                        <a:pt x="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8999210" y="-3591927"/>
                  <a:ext cx="189375" cy="85978"/>
                </a:xfrm>
                <a:custGeom>
                  <a:avLst/>
                  <a:gdLst/>
                  <a:ahLst/>
                  <a:cxnLst/>
                  <a:rect l="l" t="t" r="r" b="b"/>
                  <a:pathLst>
                    <a:path w="674" h="306" extrusionOk="0">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8999210" y="-3486707"/>
                  <a:ext cx="189375" cy="135429"/>
                </a:xfrm>
                <a:custGeom>
                  <a:avLst/>
                  <a:gdLst/>
                  <a:ahLst/>
                  <a:cxnLst/>
                  <a:rect l="l" t="t" r="r" b="b"/>
                  <a:pathLst>
                    <a:path w="674" h="482" extrusionOk="0">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8999210" y="-3586452"/>
                  <a:ext cx="189375" cy="85978"/>
                </a:xfrm>
                <a:custGeom>
                  <a:avLst/>
                  <a:gdLst/>
                  <a:ahLst/>
                  <a:cxnLst/>
                  <a:rect l="l" t="t" r="r" b="b"/>
                  <a:pathLst>
                    <a:path w="674" h="306" extrusionOk="0">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8238893" y="-4025039"/>
                  <a:ext cx="753849" cy="498164"/>
                </a:xfrm>
                <a:custGeom>
                  <a:avLst/>
                  <a:gdLst/>
                  <a:ahLst/>
                  <a:cxnLst/>
                  <a:rect l="l" t="t" r="r" b="b"/>
                  <a:pathLst>
                    <a:path w="2683" h="1773" extrusionOk="0">
                      <a:moveTo>
                        <a:pt x="1" y="0"/>
                      </a:moveTo>
                      <a:lnTo>
                        <a:pt x="1" y="225"/>
                      </a:lnTo>
                      <a:lnTo>
                        <a:pt x="2682" y="1772"/>
                      </a:lnTo>
                      <a:lnTo>
                        <a:pt x="2682" y="1548"/>
                      </a:lnTo>
                      <a:lnTo>
                        <a:pt x="1" y="0"/>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6" name="Google Shape;2766;p36"/>
                <p:cNvGrpSpPr/>
                <p:nvPr/>
              </p:nvGrpSpPr>
              <p:grpSpPr>
                <a:xfrm>
                  <a:off x="8089717" y="-3976838"/>
                  <a:ext cx="890882" cy="657747"/>
                  <a:chOff x="8089717" y="-3976838"/>
                  <a:chExt cx="890882" cy="657747"/>
                </a:xfrm>
              </p:grpSpPr>
              <p:grpSp>
                <p:nvGrpSpPr>
                  <p:cNvPr id="2767" name="Google Shape;2767;p36"/>
                  <p:cNvGrpSpPr/>
                  <p:nvPr/>
                </p:nvGrpSpPr>
                <p:grpSpPr>
                  <a:xfrm>
                    <a:off x="8089717" y="-3976838"/>
                    <a:ext cx="321994" cy="328872"/>
                    <a:chOff x="8089717" y="-3976838"/>
                    <a:chExt cx="321994" cy="328872"/>
                  </a:xfrm>
                </p:grpSpPr>
                <p:grpSp>
                  <p:nvGrpSpPr>
                    <p:cNvPr id="2768" name="Google Shape;2768;p36"/>
                    <p:cNvGrpSpPr/>
                    <p:nvPr/>
                  </p:nvGrpSpPr>
                  <p:grpSpPr>
                    <a:xfrm>
                      <a:off x="8089717" y="-3976838"/>
                      <a:ext cx="321994" cy="328872"/>
                      <a:chOff x="7874217" y="-3993288"/>
                      <a:chExt cx="321994" cy="328872"/>
                    </a:xfrm>
                  </p:grpSpPr>
                  <p:sp>
                    <p:nvSpPr>
                      <p:cNvPr id="2769" name="Google Shape;2769;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7" name="Google Shape;2777;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8" name="Google Shape;2778;p36"/>
                  <p:cNvGrpSpPr/>
                  <p:nvPr/>
                </p:nvGrpSpPr>
                <p:grpSpPr>
                  <a:xfrm>
                    <a:off x="8184531" y="-3922026"/>
                    <a:ext cx="321994" cy="328872"/>
                    <a:chOff x="8089717" y="-3976838"/>
                    <a:chExt cx="321994" cy="328872"/>
                  </a:xfrm>
                </p:grpSpPr>
                <p:grpSp>
                  <p:nvGrpSpPr>
                    <p:cNvPr id="2779" name="Google Shape;2779;p36"/>
                    <p:cNvGrpSpPr/>
                    <p:nvPr/>
                  </p:nvGrpSpPr>
                  <p:grpSpPr>
                    <a:xfrm>
                      <a:off x="8089717" y="-3976838"/>
                      <a:ext cx="321994" cy="328872"/>
                      <a:chOff x="7874217" y="-3993288"/>
                      <a:chExt cx="321994" cy="328872"/>
                    </a:xfrm>
                  </p:grpSpPr>
                  <p:sp>
                    <p:nvSpPr>
                      <p:cNvPr id="2780" name="Google Shape;2780;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8" name="Google Shape;2788;p36"/>
                    <p:cNvSpPr/>
                    <p:nvPr/>
                  </p:nvSpPr>
                  <p:spPr>
                    <a:xfrm>
                      <a:off x="8134591"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9" name="Google Shape;2789;p36"/>
                  <p:cNvGrpSpPr/>
                  <p:nvPr/>
                </p:nvGrpSpPr>
                <p:grpSpPr>
                  <a:xfrm>
                    <a:off x="8279346" y="-3867213"/>
                    <a:ext cx="321994" cy="328872"/>
                    <a:chOff x="8089717" y="-3976838"/>
                    <a:chExt cx="321994" cy="328872"/>
                  </a:xfrm>
                </p:grpSpPr>
                <p:grpSp>
                  <p:nvGrpSpPr>
                    <p:cNvPr id="2790" name="Google Shape;2790;p36"/>
                    <p:cNvGrpSpPr/>
                    <p:nvPr/>
                  </p:nvGrpSpPr>
                  <p:grpSpPr>
                    <a:xfrm>
                      <a:off x="8089717" y="-3976838"/>
                      <a:ext cx="321994" cy="328872"/>
                      <a:chOff x="7874217" y="-3993288"/>
                      <a:chExt cx="321994" cy="328872"/>
                    </a:xfrm>
                  </p:grpSpPr>
                  <p:sp>
                    <p:nvSpPr>
                      <p:cNvPr id="2791" name="Google Shape;2791;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9" name="Google Shape;2799;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0" name="Google Shape;2800;p36"/>
                  <p:cNvGrpSpPr/>
                  <p:nvPr/>
                </p:nvGrpSpPr>
                <p:grpSpPr>
                  <a:xfrm>
                    <a:off x="8374160" y="-3812401"/>
                    <a:ext cx="321994" cy="328872"/>
                    <a:chOff x="8089717" y="-3976838"/>
                    <a:chExt cx="321994" cy="328872"/>
                  </a:xfrm>
                </p:grpSpPr>
                <p:grpSp>
                  <p:nvGrpSpPr>
                    <p:cNvPr id="2801" name="Google Shape;2801;p36"/>
                    <p:cNvGrpSpPr/>
                    <p:nvPr/>
                  </p:nvGrpSpPr>
                  <p:grpSpPr>
                    <a:xfrm>
                      <a:off x="8089717" y="-3976838"/>
                      <a:ext cx="321994" cy="328872"/>
                      <a:chOff x="7874217" y="-3993288"/>
                      <a:chExt cx="321994" cy="328872"/>
                    </a:xfrm>
                  </p:grpSpPr>
                  <p:sp>
                    <p:nvSpPr>
                      <p:cNvPr id="2802" name="Google Shape;2802;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0" name="Google Shape;2810;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6"/>
                  <p:cNvGrpSpPr/>
                  <p:nvPr/>
                </p:nvGrpSpPr>
                <p:grpSpPr>
                  <a:xfrm>
                    <a:off x="8468975" y="-3757588"/>
                    <a:ext cx="321994" cy="328872"/>
                    <a:chOff x="8089717" y="-3976838"/>
                    <a:chExt cx="321994" cy="328872"/>
                  </a:xfrm>
                </p:grpSpPr>
                <p:grpSp>
                  <p:nvGrpSpPr>
                    <p:cNvPr id="2812" name="Google Shape;2812;p36"/>
                    <p:cNvGrpSpPr/>
                    <p:nvPr/>
                  </p:nvGrpSpPr>
                  <p:grpSpPr>
                    <a:xfrm>
                      <a:off x="8089717" y="-3976838"/>
                      <a:ext cx="321994" cy="328872"/>
                      <a:chOff x="7874217" y="-3993288"/>
                      <a:chExt cx="321994" cy="328872"/>
                    </a:xfrm>
                  </p:grpSpPr>
                  <p:sp>
                    <p:nvSpPr>
                      <p:cNvPr id="2813" name="Google Shape;2813;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1" name="Google Shape;2821;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2" name="Google Shape;2822;p36"/>
                  <p:cNvGrpSpPr/>
                  <p:nvPr/>
                </p:nvGrpSpPr>
                <p:grpSpPr>
                  <a:xfrm>
                    <a:off x="8563790" y="-3702776"/>
                    <a:ext cx="321994" cy="328872"/>
                    <a:chOff x="8089717" y="-3976838"/>
                    <a:chExt cx="321994" cy="328872"/>
                  </a:xfrm>
                </p:grpSpPr>
                <p:grpSp>
                  <p:nvGrpSpPr>
                    <p:cNvPr id="2823" name="Google Shape;2823;p36"/>
                    <p:cNvGrpSpPr/>
                    <p:nvPr/>
                  </p:nvGrpSpPr>
                  <p:grpSpPr>
                    <a:xfrm>
                      <a:off x="8089717" y="-3976838"/>
                      <a:ext cx="321994" cy="328872"/>
                      <a:chOff x="7874217" y="-3993288"/>
                      <a:chExt cx="321994" cy="328872"/>
                    </a:xfrm>
                  </p:grpSpPr>
                  <p:sp>
                    <p:nvSpPr>
                      <p:cNvPr id="2824" name="Google Shape;2824;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2" name="Google Shape;2832;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3" name="Google Shape;2833;p36"/>
                  <p:cNvGrpSpPr/>
                  <p:nvPr/>
                </p:nvGrpSpPr>
                <p:grpSpPr>
                  <a:xfrm>
                    <a:off x="8658604" y="-3647963"/>
                    <a:ext cx="321994" cy="328872"/>
                    <a:chOff x="8089717" y="-3976838"/>
                    <a:chExt cx="321994" cy="328872"/>
                  </a:xfrm>
                </p:grpSpPr>
                <p:grpSp>
                  <p:nvGrpSpPr>
                    <p:cNvPr id="2834" name="Google Shape;2834;p36"/>
                    <p:cNvGrpSpPr/>
                    <p:nvPr/>
                  </p:nvGrpSpPr>
                  <p:grpSpPr>
                    <a:xfrm>
                      <a:off x="8089717" y="-3976838"/>
                      <a:ext cx="321994" cy="328872"/>
                      <a:chOff x="7874217" y="-3993288"/>
                      <a:chExt cx="321994" cy="328872"/>
                    </a:xfrm>
                  </p:grpSpPr>
                  <p:sp>
                    <p:nvSpPr>
                      <p:cNvPr id="2835" name="Google Shape;2835;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44" name="Google Shape;2844;p36"/>
                <p:cNvGrpSpPr/>
                <p:nvPr/>
              </p:nvGrpSpPr>
              <p:grpSpPr>
                <a:xfrm flipH="1">
                  <a:off x="9207167" y="-3976838"/>
                  <a:ext cx="890882" cy="657747"/>
                  <a:chOff x="8089717" y="-3976838"/>
                  <a:chExt cx="890882" cy="657747"/>
                </a:xfrm>
              </p:grpSpPr>
              <p:grpSp>
                <p:nvGrpSpPr>
                  <p:cNvPr id="2845" name="Google Shape;2845;p36"/>
                  <p:cNvGrpSpPr/>
                  <p:nvPr/>
                </p:nvGrpSpPr>
                <p:grpSpPr>
                  <a:xfrm>
                    <a:off x="8089717" y="-3976838"/>
                    <a:ext cx="321994" cy="328872"/>
                    <a:chOff x="8089717" y="-3976838"/>
                    <a:chExt cx="321994" cy="328872"/>
                  </a:xfrm>
                </p:grpSpPr>
                <p:grpSp>
                  <p:nvGrpSpPr>
                    <p:cNvPr id="2846" name="Google Shape;2846;p36"/>
                    <p:cNvGrpSpPr/>
                    <p:nvPr/>
                  </p:nvGrpSpPr>
                  <p:grpSpPr>
                    <a:xfrm>
                      <a:off x="8089717" y="-3976838"/>
                      <a:ext cx="321994" cy="328872"/>
                      <a:chOff x="7874217" y="-3993288"/>
                      <a:chExt cx="321994" cy="328872"/>
                    </a:xfrm>
                  </p:grpSpPr>
                  <p:sp>
                    <p:nvSpPr>
                      <p:cNvPr id="2847" name="Google Shape;2847;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5" name="Google Shape;2855;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6" name="Google Shape;2856;p36"/>
                  <p:cNvGrpSpPr/>
                  <p:nvPr/>
                </p:nvGrpSpPr>
                <p:grpSpPr>
                  <a:xfrm>
                    <a:off x="8184531" y="-3922026"/>
                    <a:ext cx="321994" cy="328872"/>
                    <a:chOff x="8089717" y="-3976838"/>
                    <a:chExt cx="321994" cy="328872"/>
                  </a:xfrm>
                </p:grpSpPr>
                <p:grpSp>
                  <p:nvGrpSpPr>
                    <p:cNvPr id="2857" name="Google Shape;2857;p36"/>
                    <p:cNvGrpSpPr/>
                    <p:nvPr/>
                  </p:nvGrpSpPr>
                  <p:grpSpPr>
                    <a:xfrm>
                      <a:off x="8089717" y="-3976838"/>
                      <a:ext cx="321994" cy="328872"/>
                      <a:chOff x="7874217" y="-3993288"/>
                      <a:chExt cx="321994" cy="328872"/>
                    </a:xfrm>
                  </p:grpSpPr>
                  <p:sp>
                    <p:nvSpPr>
                      <p:cNvPr id="2858" name="Google Shape;2858;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6" name="Google Shape;2866;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6"/>
                  <p:cNvGrpSpPr/>
                  <p:nvPr/>
                </p:nvGrpSpPr>
                <p:grpSpPr>
                  <a:xfrm>
                    <a:off x="8279346" y="-3867213"/>
                    <a:ext cx="321994" cy="328872"/>
                    <a:chOff x="8089717" y="-3976838"/>
                    <a:chExt cx="321994" cy="328872"/>
                  </a:xfrm>
                </p:grpSpPr>
                <p:grpSp>
                  <p:nvGrpSpPr>
                    <p:cNvPr id="2868" name="Google Shape;2868;p36"/>
                    <p:cNvGrpSpPr/>
                    <p:nvPr/>
                  </p:nvGrpSpPr>
                  <p:grpSpPr>
                    <a:xfrm>
                      <a:off x="8089717" y="-3976838"/>
                      <a:ext cx="321994" cy="328872"/>
                      <a:chOff x="7874217" y="-3993288"/>
                      <a:chExt cx="321994" cy="328872"/>
                    </a:xfrm>
                  </p:grpSpPr>
                  <p:sp>
                    <p:nvSpPr>
                      <p:cNvPr id="2869" name="Google Shape;2869;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7" name="Google Shape;2877;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36"/>
                  <p:cNvGrpSpPr/>
                  <p:nvPr/>
                </p:nvGrpSpPr>
                <p:grpSpPr>
                  <a:xfrm>
                    <a:off x="8374160" y="-3812401"/>
                    <a:ext cx="321994" cy="328872"/>
                    <a:chOff x="8089717" y="-3976838"/>
                    <a:chExt cx="321994" cy="328872"/>
                  </a:xfrm>
                </p:grpSpPr>
                <p:grpSp>
                  <p:nvGrpSpPr>
                    <p:cNvPr id="2879" name="Google Shape;2879;p36"/>
                    <p:cNvGrpSpPr/>
                    <p:nvPr/>
                  </p:nvGrpSpPr>
                  <p:grpSpPr>
                    <a:xfrm>
                      <a:off x="8089717" y="-3976838"/>
                      <a:ext cx="321994" cy="328872"/>
                      <a:chOff x="7874217" y="-3993288"/>
                      <a:chExt cx="321994" cy="328872"/>
                    </a:xfrm>
                  </p:grpSpPr>
                  <p:sp>
                    <p:nvSpPr>
                      <p:cNvPr id="2880" name="Google Shape;2880;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8" name="Google Shape;2888;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6"/>
                  <p:cNvGrpSpPr/>
                  <p:nvPr/>
                </p:nvGrpSpPr>
                <p:grpSpPr>
                  <a:xfrm>
                    <a:off x="8468975" y="-3757588"/>
                    <a:ext cx="321994" cy="328872"/>
                    <a:chOff x="8089717" y="-3976838"/>
                    <a:chExt cx="321994" cy="328872"/>
                  </a:xfrm>
                </p:grpSpPr>
                <p:grpSp>
                  <p:nvGrpSpPr>
                    <p:cNvPr id="2890" name="Google Shape;2890;p36"/>
                    <p:cNvGrpSpPr/>
                    <p:nvPr/>
                  </p:nvGrpSpPr>
                  <p:grpSpPr>
                    <a:xfrm>
                      <a:off x="8089717" y="-3976838"/>
                      <a:ext cx="321994" cy="328872"/>
                      <a:chOff x="7874217" y="-3993288"/>
                      <a:chExt cx="321994" cy="328872"/>
                    </a:xfrm>
                  </p:grpSpPr>
                  <p:sp>
                    <p:nvSpPr>
                      <p:cNvPr id="2891" name="Google Shape;2891;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9" name="Google Shape;2899;p36"/>
                    <p:cNvSpPr/>
                    <p:nvPr/>
                  </p:nvSpPr>
                  <p:spPr>
                    <a:xfrm>
                      <a:off x="8152425"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0" name="Google Shape;2900;p36"/>
                  <p:cNvGrpSpPr/>
                  <p:nvPr/>
                </p:nvGrpSpPr>
                <p:grpSpPr>
                  <a:xfrm>
                    <a:off x="8563790" y="-3702776"/>
                    <a:ext cx="321994" cy="328872"/>
                    <a:chOff x="8089717" y="-3976838"/>
                    <a:chExt cx="321994" cy="328872"/>
                  </a:xfrm>
                </p:grpSpPr>
                <p:grpSp>
                  <p:nvGrpSpPr>
                    <p:cNvPr id="2901" name="Google Shape;2901;p36"/>
                    <p:cNvGrpSpPr/>
                    <p:nvPr/>
                  </p:nvGrpSpPr>
                  <p:grpSpPr>
                    <a:xfrm>
                      <a:off x="8089717" y="-3976838"/>
                      <a:ext cx="321994" cy="328872"/>
                      <a:chOff x="7874217" y="-3993288"/>
                      <a:chExt cx="321994" cy="328872"/>
                    </a:xfrm>
                  </p:grpSpPr>
                  <p:sp>
                    <p:nvSpPr>
                      <p:cNvPr id="2902" name="Google Shape;2902;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0" name="Google Shape;2910;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1" name="Google Shape;2911;p36"/>
                  <p:cNvGrpSpPr/>
                  <p:nvPr/>
                </p:nvGrpSpPr>
                <p:grpSpPr>
                  <a:xfrm>
                    <a:off x="8658604" y="-3647963"/>
                    <a:ext cx="321994" cy="328872"/>
                    <a:chOff x="8089717" y="-3976838"/>
                    <a:chExt cx="321994" cy="328872"/>
                  </a:xfrm>
                </p:grpSpPr>
                <p:grpSp>
                  <p:nvGrpSpPr>
                    <p:cNvPr id="2912" name="Google Shape;2912;p36"/>
                    <p:cNvGrpSpPr/>
                    <p:nvPr/>
                  </p:nvGrpSpPr>
                  <p:grpSpPr>
                    <a:xfrm>
                      <a:off x="8089717" y="-3976838"/>
                      <a:ext cx="321994" cy="328872"/>
                      <a:chOff x="7874217" y="-3993288"/>
                      <a:chExt cx="321994" cy="328872"/>
                    </a:xfrm>
                  </p:grpSpPr>
                  <p:sp>
                    <p:nvSpPr>
                      <p:cNvPr id="2913" name="Google Shape;2913;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2" name="Google Shape;2922;p36"/>
                <p:cNvGrpSpPr/>
                <p:nvPr/>
              </p:nvGrpSpPr>
              <p:grpSpPr>
                <a:xfrm>
                  <a:off x="8191061" y="-4595005"/>
                  <a:ext cx="1804055" cy="1024145"/>
                  <a:chOff x="8189448" y="-4492455"/>
                  <a:chExt cx="1804055" cy="1024145"/>
                </a:xfrm>
              </p:grpSpPr>
              <p:sp>
                <p:nvSpPr>
                  <p:cNvPr id="2923" name="Google Shape;2923;p36"/>
                  <p:cNvSpPr/>
                  <p:nvPr/>
                </p:nvSpPr>
                <p:spPr>
                  <a:xfrm>
                    <a:off x="8189448" y="-4491316"/>
                    <a:ext cx="1802439" cy="1021897"/>
                  </a:xfrm>
                  <a:custGeom>
                    <a:avLst/>
                    <a:gdLst/>
                    <a:ahLst/>
                    <a:cxnLst/>
                    <a:rect l="l" t="t" r="r" b="b"/>
                    <a:pathLst>
                      <a:path w="6415" h="3637" extrusionOk="0">
                        <a:moveTo>
                          <a:pt x="3206" y="1"/>
                        </a:moveTo>
                        <a:cubicBezTo>
                          <a:pt x="3086" y="1"/>
                          <a:pt x="2965" y="24"/>
                          <a:pt x="2871" y="71"/>
                        </a:cubicBezTo>
                        <a:lnTo>
                          <a:pt x="201" y="1631"/>
                        </a:lnTo>
                        <a:cubicBezTo>
                          <a:pt x="0" y="1725"/>
                          <a:pt x="0" y="1902"/>
                          <a:pt x="201" y="2009"/>
                        </a:cubicBezTo>
                        <a:lnTo>
                          <a:pt x="2882" y="3556"/>
                        </a:lnTo>
                        <a:cubicBezTo>
                          <a:pt x="2971" y="3609"/>
                          <a:pt x="3089" y="3636"/>
                          <a:pt x="3209" y="3636"/>
                        </a:cubicBezTo>
                        <a:cubicBezTo>
                          <a:pt x="3328" y="3636"/>
                          <a:pt x="3449" y="3609"/>
                          <a:pt x="3544" y="3556"/>
                        </a:cubicBezTo>
                        <a:lnTo>
                          <a:pt x="6226" y="2009"/>
                        </a:lnTo>
                        <a:cubicBezTo>
                          <a:pt x="6415" y="1902"/>
                          <a:pt x="6415" y="1725"/>
                          <a:pt x="6226" y="1631"/>
                        </a:cubicBezTo>
                        <a:lnTo>
                          <a:pt x="3532" y="71"/>
                        </a:lnTo>
                        <a:cubicBezTo>
                          <a:pt x="3444" y="24"/>
                          <a:pt x="3325" y="1"/>
                          <a:pt x="320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4" name="Google Shape;2924;p36"/>
                  <p:cNvGrpSpPr/>
                  <p:nvPr/>
                </p:nvGrpSpPr>
                <p:grpSpPr>
                  <a:xfrm>
                    <a:off x="8191064" y="-4492455"/>
                    <a:ext cx="1802439" cy="1024145"/>
                    <a:chOff x="8121364" y="-4667505"/>
                    <a:chExt cx="1802439" cy="1024145"/>
                  </a:xfrm>
                </p:grpSpPr>
                <p:sp>
                  <p:nvSpPr>
                    <p:cNvPr id="2925" name="Google Shape;2925;p36"/>
                    <p:cNvSpPr/>
                    <p:nvPr/>
                  </p:nvSpPr>
                  <p:spPr>
                    <a:xfrm>
                      <a:off x="8121364" y="-4667505"/>
                      <a:ext cx="1802439" cy="1024145"/>
                    </a:xfrm>
                    <a:custGeom>
                      <a:avLst/>
                      <a:gdLst/>
                      <a:ahLst/>
                      <a:cxnLst/>
                      <a:rect l="l" t="t" r="r" b="b"/>
                      <a:pathLst>
                        <a:path w="6415" h="3645" extrusionOk="0">
                          <a:moveTo>
                            <a:pt x="3206" y="0"/>
                          </a:moveTo>
                          <a:cubicBezTo>
                            <a:pt x="3086" y="0"/>
                            <a:pt x="2965" y="27"/>
                            <a:pt x="2871" y="80"/>
                          </a:cubicBezTo>
                          <a:lnTo>
                            <a:pt x="201" y="1628"/>
                          </a:lnTo>
                          <a:cubicBezTo>
                            <a:pt x="0" y="1734"/>
                            <a:pt x="0" y="1911"/>
                            <a:pt x="201" y="2018"/>
                          </a:cubicBezTo>
                          <a:lnTo>
                            <a:pt x="2882" y="3565"/>
                          </a:lnTo>
                          <a:cubicBezTo>
                            <a:pt x="2971" y="3618"/>
                            <a:pt x="3089" y="3645"/>
                            <a:pt x="3209" y="3645"/>
                          </a:cubicBezTo>
                          <a:cubicBezTo>
                            <a:pt x="3328" y="3645"/>
                            <a:pt x="3449" y="3618"/>
                            <a:pt x="3544" y="3565"/>
                          </a:cubicBezTo>
                          <a:lnTo>
                            <a:pt x="6226" y="2018"/>
                          </a:lnTo>
                          <a:cubicBezTo>
                            <a:pt x="6415" y="1911"/>
                            <a:pt x="6415" y="1734"/>
                            <a:pt x="6226" y="1628"/>
                          </a:cubicBezTo>
                          <a:lnTo>
                            <a:pt x="3532" y="80"/>
                          </a:lnTo>
                          <a:cubicBezTo>
                            <a:pt x="3444" y="27"/>
                            <a:pt x="3325" y="0"/>
                            <a:pt x="3206"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6"/>
                    <p:cNvSpPr/>
                    <p:nvPr/>
                  </p:nvSpPr>
                  <p:spPr>
                    <a:xfrm>
                      <a:off x="8783258" y="-4528987"/>
                      <a:ext cx="866800" cy="501536"/>
                    </a:xfrm>
                    <a:custGeom>
                      <a:avLst/>
                      <a:gdLst/>
                      <a:ahLst/>
                      <a:cxnLst/>
                      <a:rect l="l" t="t" r="r" b="b"/>
                      <a:pathLst>
                        <a:path w="3085" h="1785" extrusionOk="0">
                          <a:moveTo>
                            <a:pt x="521" y="1"/>
                          </a:moveTo>
                          <a:lnTo>
                            <a:pt x="1" y="296"/>
                          </a:lnTo>
                          <a:lnTo>
                            <a:pt x="2588" y="1784"/>
                          </a:lnTo>
                          <a:lnTo>
                            <a:pt x="3084" y="1489"/>
                          </a:lnTo>
                          <a:lnTo>
                            <a:pt x="52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6"/>
                    <p:cNvSpPr/>
                    <p:nvPr/>
                  </p:nvSpPr>
                  <p:spPr>
                    <a:xfrm>
                      <a:off x="8647267" y="-4416036"/>
                      <a:ext cx="813415" cy="468100"/>
                    </a:xfrm>
                    <a:custGeom>
                      <a:avLst/>
                      <a:gdLst/>
                      <a:ahLst/>
                      <a:cxnLst/>
                      <a:rect l="l" t="t" r="r" b="b"/>
                      <a:pathLst>
                        <a:path w="2895" h="1666" extrusionOk="0">
                          <a:moveTo>
                            <a:pt x="308" y="0"/>
                          </a:moveTo>
                          <a:lnTo>
                            <a:pt x="0" y="178"/>
                          </a:lnTo>
                          <a:lnTo>
                            <a:pt x="2588" y="1666"/>
                          </a:lnTo>
                          <a:lnTo>
                            <a:pt x="2895" y="1489"/>
                          </a:lnTo>
                          <a:lnTo>
                            <a:pt x="308"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6"/>
                    <p:cNvSpPr/>
                    <p:nvPr/>
                  </p:nvSpPr>
                  <p:spPr>
                    <a:xfrm>
                      <a:off x="8358428" y="-4246891"/>
                      <a:ext cx="806953" cy="468381"/>
                    </a:xfrm>
                    <a:custGeom>
                      <a:avLst/>
                      <a:gdLst/>
                      <a:ahLst/>
                      <a:cxnLst/>
                      <a:rect l="l" t="t" r="r" b="b"/>
                      <a:pathLst>
                        <a:path w="2872" h="1667" extrusionOk="0">
                          <a:moveTo>
                            <a:pt x="296" y="1"/>
                          </a:moveTo>
                          <a:lnTo>
                            <a:pt x="1" y="178"/>
                          </a:lnTo>
                          <a:lnTo>
                            <a:pt x="2564" y="1666"/>
                          </a:lnTo>
                          <a:lnTo>
                            <a:pt x="2871" y="1489"/>
                          </a:lnTo>
                          <a:lnTo>
                            <a:pt x="29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6"/>
                    <p:cNvSpPr/>
                    <p:nvPr/>
                  </p:nvSpPr>
                  <p:spPr>
                    <a:xfrm>
                      <a:off x="8501162" y="-4329778"/>
                      <a:ext cx="388585" cy="225902"/>
                    </a:xfrm>
                    <a:custGeom>
                      <a:avLst/>
                      <a:gdLst/>
                      <a:ahLst/>
                      <a:cxnLst/>
                      <a:rect l="l" t="t" r="r" b="b"/>
                      <a:pathLst>
                        <a:path w="1383" h="804" extrusionOk="0">
                          <a:moveTo>
                            <a:pt x="320" y="0"/>
                          </a:moveTo>
                          <a:lnTo>
                            <a:pt x="1" y="178"/>
                          </a:lnTo>
                          <a:lnTo>
                            <a:pt x="1088" y="804"/>
                          </a:lnTo>
                          <a:lnTo>
                            <a:pt x="1383" y="627"/>
                          </a:lnTo>
                          <a:lnTo>
                            <a:pt x="32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6"/>
                    <p:cNvSpPr/>
                    <p:nvPr/>
                  </p:nvSpPr>
                  <p:spPr>
                    <a:xfrm>
                      <a:off x="8925992" y="-4084209"/>
                      <a:ext cx="385494" cy="219440"/>
                    </a:xfrm>
                    <a:custGeom>
                      <a:avLst/>
                      <a:gdLst/>
                      <a:ahLst/>
                      <a:cxnLst/>
                      <a:rect l="l" t="t" r="r" b="b"/>
                      <a:pathLst>
                        <a:path w="1372" h="781" extrusionOk="0">
                          <a:moveTo>
                            <a:pt x="308" y="1"/>
                          </a:moveTo>
                          <a:lnTo>
                            <a:pt x="1" y="166"/>
                          </a:lnTo>
                          <a:lnTo>
                            <a:pt x="1076" y="780"/>
                          </a:lnTo>
                          <a:lnTo>
                            <a:pt x="1371" y="615"/>
                          </a:lnTo>
                          <a:lnTo>
                            <a:pt x="308"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931" name="Google Shape;2931;p36"/>
            <p:cNvGrpSpPr/>
            <p:nvPr/>
          </p:nvGrpSpPr>
          <p:grpSpPr>
            <a:xfrm>
              <a:off x="5567592" y="2776196"/>
              <a:ext cx="304008" cy="564114"/>
              <a:chOff x="6058230" y="-2567239"/>
              <a:chExt cx="663194" cy="1230616"/>
            </a:xfrm>
          </p:grpSpPr>
          <p:sp>
            <p:nvSpPr>
              <p:cNvPr id="2932" name="Google Shape;2932;p36"/>
              <p:cNvSpPr/>
              <p:nvPr/>
            </p:nvSpPr>
            <p:spPr>
              <a:xfrm>
                <a:off x="6176683" y="-2305973"/>
                <a:ext cx="412195" cy="969350"/>
              </a:xfrm>
              <a:custGeom>
                <a:avLst/>
                <a:gdLst/>
                <a:ahLst/>
                <a:cxnLst/>
                <a:rect l="l" t="t" r="r" b="b"/>
                <a:pathLst>
                  <a:path w="1726" h="4059" extrusionOk="0">
                    <a:moveTo>
                      <a:pt x="442" y="0"/>
                    </a:moveTo>
                    <a:cubicBezTo>
                      <a:pt x="366" y="0"/>
                      <a:pt x="297" y="19"/>
                      <a:pt x="237" y="54"/>
                    </a:cubicBezTo>
                    <a:cubicBezTo>
                      <a:pt x="83" y="148"/>
                      <a:pt x="0" y="325"/>
                      <a:pt x="0" y="538"/>
                    </a:cubicBezTo>
                    <a:lnTo>
                      <a:pt x="0" y="3078"/>
                    </a:lnTo>
                    <a:cubicBezTo>
                      <a:pt x="0" y="3137"/>
                      <a:pt x="36" y="3184"/>
                      <a:pt x="95" y="3184"/>
                    </a:cubicBezTo>
                    <a:cubicBezTo>
                      <a:pt x="154" y="3184"/>
                      <a:pt x="201" y="3137"/>
                      <a:pt x="201" y="3078"/>
                    </a:cubicBezTo>
                    <a:lnTo>
                      <a:pt x="201" y="538"/>
                    </a:lnTo>
                    <a:cubicBezTo>
                      <a:pt x="201" y="396"/>
                      <a:pt x="260" y="278"/>
                      <a:pt x="331" y="231"/>
                    </a:cubicBezTo>
                    <a:cubicBezTo>
                      <a:pt x="360" y="214"/>
                      <a:pt x="394" y="206"/>
                      <a:pt x="431" y="206"/>
                    </a:cubicBezTo>
                    <a:cubicBezTo>
                      <a:pt x="499" y="206"/>
                      <a:pt x="578" y="232"/>
                      <a:pt x="662" y="278"/>
                    </a:cubicBezTo>
                    <a:lnTo>
                      <a:pt x="945" y="444"/>
                    </a:lnTo>
                    <a:cubicBezTo>
                      <a:pt x="1252" y="621"/>
                      <a:pt x="1501" y="1058"/>
                      <a:pt x="1501" y="1412"/>
                    </a:cubicBezTo>
                    <a:lnTo>
                      <a:pt x="1501" y="3952"/>
                    </a:lnTo>
                    <a:cubicBezTo>
                      <a:pt x="1501" y="4011"/>
                      <a:pt x="1548" y="4058"/>
                      <a:pt x="1607" y="4058"/>
                    </a:cubicBezTo>
                    <a:cubicBezTo>
                      <a:pt x="1666" y="4058"/>
                      <a:pt x="1713" y="4011"/>
                      <a:pt x="1725" y="3952"/>
                    </a:cubicBezTo>
                    <a:lnTo>
                      <a:pt x="1725" y="1412"/>
                    </a:lnTo>
                    <a:cubicBezTo>
                      <a:pt x="1725" y="999"/>
                      <a:pt x="1430" y="467"/>
                      <a:pt x="1063" y="266"/>
                    </a:cubicBezTo>
                    <a:lnTo>
                      <a:pt x="780" y="101"/>
                    </a:lnTo>
                    <a:cubicBezTo>
                      <a:pt x="658" y="33"/>
                      <a:pt x="544" y="0"/>
                      <a:pt x="442"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6"/>
              <p:cNvSpPr/>
              <p:nvPr/>
            </p:nvSpPr>
            <p:spPr>
              <a:xfrm>
                <a:off x="6233060" y="-2053544"/>
                <a:ext cx="56599" cy="59465"/>
              </a:xfrm>
              <a:custGeom>
                <a:avLst/>
                <a:gdLst/>
                <a:ahLst/>
                <a:cxnLst/>
                <a:rect l="l" t="t" r="r" b="b"/>
                <a:pathLst>
                  <a:path w="237" h="249" extrusionOk="0">
                    <a:moveTo>
                      <a:pt x="237" y="1"/>
                    </a:moveTo>
                    <a:lnTo>
                      <a:pt x="71" y="107"/>
                    </a:lnTo>
                    <a:cubicBezTo>
                      <a:pt x="71" y="172"/>
                      <a:pt x="52" y="217"/>
                      <a:pt x="13" y="242"/>
                    </a:cubicBezTo>
                    <a:lnTo>
                      <a:pt x="13" y="242"/>
                    </a:lnTo>
                    <a:lnTo>
                      <a:pt x="166" y="154"/>
                    </a:lnTo>
                    <a:cubicBezTo>
                      <a:pt x="201" y="131"/>
                      <a:pt x="225" y="72"/>
                      <a:pt x="237" y="1"/>
                    </a:cubicBezTo>
                    <a:close/>
                    <a:moveTo>
                      <a:pt x="13" y="242"/>
                    </a:moveTo>
                    <a:lnTo>
                      <a:pt x="0" y="249"/>
                    </a:lnTo>
                    <a:cubicBezTo>
                      <a:pt x="5" y="247"/>
                      <a:pt x="9" y="244"/>
                      <a:pt x="13" y="242"/>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6"/>
              <p:cNvSpPr/>
              <p:nvPr/>
            </p:nvSpPr>
            <p:spPr>
              <a:xfrm>
                <a:off x="6233044" y="-2053544"/>
                <a:ext cx="56599" cy="59465"/>
              </a:xfrm>
              <a:custGeom>
                <a:avLst/>
                <a:gdLst/>
                <a:ahLst/>
                <a:cxnLst/>
                <a:rect l="l" t="t" r="r" b="b"/>
                <a:pathLst>
                  <a:path w="237" h="249" extrusionOk="0">
                    <a:moveTo>
                      <a:pt x="237" y="1"/>
                    </a:moveTo>
                    <a:lnTo>
                      <a:pt x="71" y="107"/>
                    </a:lnTo>
                    <a:cubicBezTo>
                      <a:pt x="71" y="178"/>
                      <a:pt x="36" y="225"/>
                      <a:pt x="1" y="249"/>
                    </a:cubicBezTo>
                    <a:lnTo>
                      <a:pt x="154" y="154"/>
                    </a:lnTo>
                    <a:cubicBezTo>
                      <a:pt x="201" y="131"/>
                      <a:pt x="237" y="72"/>
                      <a:pt x="237"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6"/>
              <p:cNvSpPr/>
              <p:nvPr/>
            </p:nvSpPr>
            <p:spPr>
              <a:xfrm>
                <a:off x="6250000" y="-2073127"/>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6"/>
              <p:cNvSpPr/>
              <p:nvPr/>
            </p:nvSpPr>
            <p:spPr>
              <a:xfrm>
                <a:off x="6083545" y="-2567239"/>
                <a:ext cx="98869" cy="37255"/>
              </a:xfrm>
              <a:custGeom>
                <a:avLst/>
                <a:gdLst/>
                <a:ahLst/>
                <a:cxnLst/>
                <a:rect l="l" t="t" r="r" b="b"/>
                <a:pathLst>
                  <a:path w="414" h="156" extrusionOk="0">
                    <a:moveTo>
                      <a:pt x="22" y="118"/>
                    </a:moveTo>
                    <a:cubicBezTo>
                      <a:pt x="15" y="122"/>
                      <a:pt x="7" y="126"/>
                      <a:pt x="0" y="132"/>
                    </a:cubicBezTo>
                    <a:lnTo>
                      <a:pt x="22" y="118"/>
                    </a:lnTo>
                    <a:close/>
                    <a:moveTo>
                      <a:pt x="240" y="0"/>
                    </a:moveTo>
                    <a:cubicBezTo>
                      <a:pt x="212" y="0"/>
                      <a:pt x="188" y="8"/>
                      <a:pt x="166" y="26"/>
                    </a:cubicBezTo>
                    <a:lnTo>
                      <a:pt x="22" y="118"/>
                    </a:lnTo>
                    <a:lnTo>
                      <a:pt x="22" y="118"/>
                    </a:lnTo>
                    <a:cubicBezTo>
                      <a:pt x="42" y="108"/>
                      <a:pt x="65" y="103"/>
                      <a:pt x="90" y="103"/>
                    </a:cubicBezTo>
                    <a:cubicBezTo>
                      <a:pt x="138" y="103"/>
                      <a:pt x="193" y="121"/>
                      <a:pt x="249" y="155"/>
                    </a:cubicBezTo>
                    <a:lnTo>
                      <a:pt x="414" y="61"/>
                    </a:lnTo>
                    <a:cubicBezTo>
                      <a:pt x="347" y="24"/>
                      <a:pt x="289" y="0"/>
                      <a:pt x="24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6"/>
              <p:cNvSpPr/>
              <p:nvPr/>
            </p:nvSpPr>
            <p:spPr>
              <a:xfrm>
                <a:off x="6083545" y="-2567000"/>
                <a:ext cx="56599" cy="31285"/>
              </a:xfrm>
              <a:custGeom>
                <a:avLst/>
                <a:gdLst/>
                <a:ahLst/>
                <a:cxnLst/>
                <a:rect l="l" t="t" r="r" b="b"/>
                <a:pathLst>
                  <a:path w="237" h="131" extrusionOk="0">
                    <a:moveTo>
                      <a:pt x="237" y="1"/>
                    </a:moveTo>
                    <a:cubicBezTo>
                      <a:pt x="213" y="13"/>
                      <a:pt x="178" y="13"/>
                      <a:pt x="166" y="25"/>
                    </a:cubicBezTo>
                    <a:lnTo>
                      <a:pt x="46" y="102"/>
                    </a:lnTo>
                    <a:lnTo>
                      <a:pt x="46" y="102"/>
                    </a:lnTo>
                    <a:cubicBezTo>
                      <a:pt x="55" y="98"/>
                      <a:pt x="64" y="95"/>
                      <a:pt x="71" y="95"/>
                    </a:cubicBezTo>
                    <a:lnTo>
                      <a:pt x="237" y="1"/>
                    </a:lnTo>
                    <a:close/>
                    <a:moveTo>
                      <a:pt x="46" y="102"/>
                    </a:moveTo>
                    <a:lnTo>
                      <a:pt x="46" y="102"/>
                    </a:lnTo>
                    <a:cubicBezTo>
                      <a:pt x="27" y="109"/>
                      <a:pt x="8" y="123"/>
                      <a:pt x="0" y="131"/>
                    </a:cubicBezTo>
                    <a:lnTo>
                      <a:pt x="46" y="102"/>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6100501" y="-2567000"/>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6125815" y="-2564135"/>
                <a:ext cx="56599" cy="31285"/>
              </a:xfrm>
              <a:custGeom>
                <a:avLst/>
                <a:gdLst/>
                <a:ahLst/>
                <a:cxnLst/>
                <a:rect l="l" t="t" r="r" b="b"/>
                <a:pathLst>
                  <a:path w="237" h="131" extrusionOk="0">
                    <a:moveTo>
                      <a:pt x="166" y="1"/>
                    </a:moveTo>
                    <a:lnTo>
                      <a:pt x="1" y="107"/>
                    </a:lnTo>
                    <a:cubicBezTo>
                      <a:pt x="36" y="119"/>
                      <a:pt x="48" y="119"/>
                      <a:pt x="72" y="131"/>
                    </a:cubicBezTo>
                    <a:lnTo>
                      <a:pt x="237" y="24"/>
                    </a:lnTo>
                    <a:cubicBezTo>
                      <a:pt x="213" y="13"/>
                      <a:pt x="178" y="13"/>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6"/>
              <p:cNvSpPr/>
              <p:nvPr/>
            </p:nvSpPr>
            <p:spPr>
              <a:xfrm>
                <a:off x="6585777" y="-1847445"/>
                <a:ext cx="56599" cy="59465"/>
              </a:xfrm>
              <a:custGeom>
                <a:avLst/>
                <a:gdLst/>
                <a:ahLst/>
                <a:cxnLst/>
                <a:rect l="l" t="t" r="r" b="b"/>
                <a:pathLst>
                  <a:path w="237" h="249" extrusionOk="0">
                    <a:moveTo>
                      <a:pt x="236" y="0"/>
                    </a:moveTo>
                    <a:lnTo>
                      <a:pt x="71" y="95"/>
                    </a:lnTo>
                    <a:cubicBezTo>
                      <a:pt x="71" y="177"/>
                      <a:pt x="36" y="213"/>
                      <a:pt x="0" y="248"/>
                    </a:cubicBezTo>
                    <a:lnTo>
                      <a:pt x="154" y="142"/>
                    </a:lnTo>
                    <a:cubicBezTo>
                      <a:pt x="201" y="118"/>
                      <a:pt x="236" y="71"/>
                      <a:pt x="236"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6"/>
              <p:cNvSpPr/>
              <p:nvPr/>
            </p:nvSpPr>
            <p:spPr>
              <a:xfrm>
                <a:off x="6585777" y="-1853176"/>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6"/>
              <p:cNvSpPr/>
              <p:nvPr/>
            </p:nvSpPr>
            <p:spPr>
              <a:xfrm>
                <a:off x="6602733" y="-1870132"/>
                <a:ext cx="39643" cy="42509"/>
              </a:xfrm>
              <a:custGeom>
                <a:avLst/>
                <a:gdLst/>
                <a:ahLst/>
                <a:cxnLst/>
                <a:rect l="l" t="t" r="r" b="b"/>
                <a:pathLst>
                  <a:path w="166" h="178" extrusionOk="0">
                    <a:moveTo>
                      <a:pt x="165" y="1"/>
                    </a:moveTo>
                    <a:lnTo>
                      <a:pt x="0" y="95"/>
                    </a:lnTo>
                    <a:lnTo>
                      <a:pt x="0" y="178"/>
                    </a:lnTo>
                    <a:lnTo>
                      <a:pt x="165" y="95"/>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6"/>
              <p:cNvSpPr/>
              <p:nvPr/>
            </p:nvSpPr>
            <p:spPr>
              <a:xfrm>
                <a:off x="6659093" y="-1923627"/>
                <a:ext cx="62331" cy="79287"/>
              </a:xfrm>
              <a:custGeom>
                <a:avLst/>
                <a:gdLst/>
                <a:ahLst/>
                <a:cxnLst/>
                <a:rect l="l" t="t" r="r" b="b"/>
                <a:pathLst>
                  <a:path w="261" h="332" extrusionOk="0">
                    <a:moveTo>
                      <a:pt x="260" y="0"/>
                    </a:moveTo>
                    <a:lnTo>
                      <a:pt x="107" y="107"/>
                    </a:lnTo>
                    <a:cubicBezTo>
                      <a:pt x="107" y="208"/>
                      <a:pt x="64" y="288"/>
                      <a:pt x="8" y="326"/>
                    </a:cubicBezTo>
                    <a:lnTo>
                      <a:pt x="8" y="326"/>
                    </a:lnTo>
                    <a:lnTo>
                      <a:pt x="166" y="225"/>
                    </a:lnTo>
                    <a:cubicBezTo>
                      <a:pt x="225" y="201"/>
                      <a:pt x="260" y="118"/>
                      <a:pt x="260" y="0"/>
                    </a:cubicBezTo>
                    <a:close/>
                    <a:moveTo>
                      <a:pt x="8" y="326"/>
                    </a:moveTo>
                    <a:lnTo>
                      <a:pt x="0" y="331"/>
                    </a:lnTo>
                    <a:cubicBezTo>
                      <a:pt x="3" y="329"/>
                      <a:pt x="6" y="328"/>
                      <a:pt x="8" y="326"/>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6659093" y="-1923627"/>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6585777" y="-1850314"/>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6684408" y="-2143817"/>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6250000" y="-2070264"/>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6"/>
              <p:cNvSpPr/>
              <p:nvPr/>
            </p:nvSpPr>
            <p:spPr>
              <a:xfrm>
                <a:off x="6142771" y="-2552910"/>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6"/>
              <p:cNvSpPr/>
              <p:nvPr/>
            </p:nvSpPr>
            <p:spPr>
              <a:xfrm>
                <a:off x="6058230" y="-2546940"/>
                <a:ext cx="626412" cy="759432"/>
              </a:xfrm>
              <a:custGeom>
                <a:avLst/>
                <a:gdLst/>
                <a:ahLst/>
                <a:cxnLst/>
                <a:rect l="l" t="t" r="r" b="b"/>
                <a:pathLst>
                  <a:path w="2623" h="3180" extrusionOk="0">
                    <a:moveTo>
                      <a:pt x="199" y="1"/>
                    </a:moveTo>
                    <a:cubicBezTo>
                      <a:pt x="83" y="1"/>
                      <a:pt x="0" y="89"/>
                      <a:pt x="0" y="248"/>
                    </a:cubicBezTo>
                    <a:lnTo>
                      <a:pt x="0" y="1193"/>
                    </a:lnTo>
                    <a:cubicBezTo>
                      <a:pt x="0" y="1405"/>
                      <a:pt x="154" y="1665"/>
                      <a:pt x="331" y="1783"/>
                    </a:cubicBezTo>
                    <a:lnTo>
                      <a:pt x="331" y="1878"/>
                    </a:lnTo>
                    <a:cubicBezTo>
                      <a:pt x="331" y="2020"/>
                      <a:pt x="425" y="2209"/>
                      <a:pt x="567" y="2291"/>
                    </a:cubicBezTo>
                    <a:cubicBezTo>
                      <a:pt x="605" y="2312"/>
                      <a:pt x="640" y="2321"/>
                      <a:pt x="672" y="2321"/>
                    </a:cubicBezTo>
                    <a:cubicBezTo>
                      <a:pt x="749" y="2321"/>
                      <a:pt x="803" y="2262"/>
                      <a:pt x="803" y="2161"/>
                    </a:cubicBezTo>
                    <a:lnTo>
                      <a:pt x="803" y="2067"/>
                    </a:lnTo>
                    <a:lnTo>
                      <a:pt x="1808" y="2646"/>
                    </a:lnTo>
                    <a:lnTo>
                      <a:pt x="1808" y="2728"/>
                    </a:lnTo>
                    <a:cubicBezTo>
                      <a:pt x="1808" y="2882"/>
                      <a:pt x="1914" y="3071"/>
                      <a:pt x="2044" y="3142"/>
                    </a:cubicBezTo>
                    <a:cubicBezTo>
                      <a:pt x="2084" y="3167"/>
                      <a:pt x="2121" y="3179"/>
                      <a:pt x="2155" y="3179"/>
                    </a:cubicBezTo>
                    <a:cubicBezTo>
                      <a:pt x="2229" y="3179"/>
                      <a:pt x="2280" y="3118"/>
                      <a:pt x="2280" y="3012"/>
                    </a:cubicBezTo>
                    <a:lnTo>
                      <a:pt x="2280" y="2929"/>
                    </a:lnTo>
                    <a:cubicBezTo>
                      <a:pt x="2332" y="2955"/>
                      <a:pt x="2381" y="2968"/>
                      <a:pt x="2425" y="2968"/>
                    </a:cubicBezTo>
                    <a:cubicBezTo>
                      <a:pt x="2542" y="2968"/>
                      <a:pt x="2623" y="2880"/>
                      <a:pt x="2623" y="2717"/>
                    </a:cubicBezTo>
                    <a:lnTo>
                      <a:pt x="2623" y="1772"/>
                    </a:lnTo>
                    <a:cubicBezTo>
                      <a:pt x="2623" y="1547"/>
                      <a:pt x="2457" y="1287"/>
                      <a:pt x="2268" y="1169"/>
                    </a:cubicBezTo>
                    <a:lnTo>
                      <a:pt x="355" y="47"/>
                    </a:lnTo>
                    <a:cubicBezTo>
                      <a:pt x="299" y="16"/>
                      <a:pt x="246" y="1"/>
                      <a:pt x="199"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6599867" y="-2293316"/>
                <a:ext cx="121557" cy="169559"/>
              </a:xfrm>
              <a:custGeom>
                <a:avLst/>
                <a:gdLst/>
                <a:ahLst/>
                <a:cxnLst/>
                <a:rect l="l" t="t" r="r" b="b"/>
                <a:pathLst>
                  <a:path w="509" h="710" extrusionOk="0">
                    <a:moveTo>
                      <a:pt x="154" y="1"/>
                    </a:moveTo>
                    <a:lnTo>
                      <a:pt x="0" y="107"/>
                    </a:lnTo>
                    <a:cubicBezTo>
                      <a:pt x="189" y="213"/>
                      <a:pt x="355" y="485"/>
                      <a:pt x="355" y="710"/>
                    </a:cubicBezTo>
                    <a:lnTo>
                      <a:pt x="508" y="603"/>
                    </a:lnTo>
                    <a:cubicBezTo>
                      <a:pt x="508" y="391"/>
                      <a:pt x="355" y="119"/>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6599867" y="-2293316"/>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6"/>
              <p:cNvSpPr/>
              <p:nvPr/>
            </p:nvSpPr>
            <p:spPr>
              <a:xfrm>
                <a:off x="6670318" y="-2205909"/>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6"/>
              <p:cNvSpPr/>
              <p:nvPr/>
            </p:nvSpPr>
            <p:spPr>
              <a:xfrm>
                <a:off x="6678915" y="-2169131"/>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6"/>
              <p:cNvSpPr/>
              <p:nvPr/>
            </p:nvSpPr>
            <p:spPr>
              <a:xfrm>
                <a:off x="6506728" y="-2211402"/>
                <a:ext cx="239" cy="239"/>
              </a:xfrm>
              <a:custGeom>
                <a:avLst/>
                <a:gdLst/>
                <a:ahLst/>
                <a:cxnLst/>
                <a:rect l="l" t="t" r="r" b="b"/>
                <a:pathLst>
                  <a:path w="1" h="1" extrusionOk="0">
                    <a:moveTo>
                      <a:pt x="0" y="0"/>
                    </a:moveTo>
                    <a:lnTo>
                      <a:pt x="0"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6"/>
              <p:cNvSpPr/>
              <p:nvPr/>
            </p:nvSpPr>
            <p:spPr>
              <a:xfrm>
                <a:off x="6105993" y="-2445681"/>
                <a:ext cx="53972" cy="133020"/>
              </a:xfrm>
              <a:custGeom>
                <a:avLst/>
                <a:gdLst/>
                <a:ahLst/>
                <a:cxnLst/>
                <a:rect l="l" t="t" r="r" b="b"/>
                <a:pathLst>
                  <a:path w="226" h="557" extrusionOk="0">
                    <a:moveTo>
                      <a:pt x="1" y="1"/>
                    </a:moveTo>
                    <a:lnTo>
                      <a:pt x="1" y="402"/>
                    </a:lnTo>
                    <a:lnTo>
                      <a:pt x="225" y="556"/>
                    </a:lnTo>
                    <a:lnTo>
                      <a:pt x="225" y="154"/>
                    </a:lnTo>
                    <a:lnTo>
                      <a:pt x="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6182176" y="-2363767"/>
                <a:ext cx="68062" cy="65196"/>
              </a:xfrm>
              <a:custGeom>
                <a:avLst/>
                <a:gdLst/>
                <a:ahLst/>
                <a:cxnLst/>
                <a:rect l="l" t="t" r="r" b="b"/>
                <a:pathLst>
                  <a:path w="285" h="273" extrusionOk="0">
                    <a:moveTo>
                      <a:pt x="1" y="0"/>
                    </a:moveTo>
                    <a:lnTo>
                      <a:pt x="1" y="107"/>
                    </a:lnTo>
                    <a:lnTo>
                      <a:pt x="284" y="272"/>
                    </a:lnTo>
                    <a:lnTo>
                      <a:pt x="284" y="166"/>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6269822" y="-2349677"/>
                <a:ext cx="146871" cy="180783"/>
              </a:xfrm>
              <a:custGeom>
                <a:avLst/>
                <a:gdLst/>
                <a:ahLst/>
                <a:cxnLst/>
                <a:rect l="l" t="t" r="r" b="b"/>
                <a:pathLst>
                  <a:path w="615" h="757" extrusionOk="0">
                    <a:moveTo>
                      <a:pt x="0" y="0"/>
                    </a:moveTo>
                    <a:lnTo>
                      <a:pt x="0" y="402"/>
                    </a:lnTo>
                    <a:lnTo>
                      <a:pt x="614" y="757"/>
                    </a:lnTo>
                    <a:lnTo>
                      <a:pt x="614" y="367"/>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6105993" y="-2312899"/>
                <a:ext cx="313564" cy="273682"/>
              </a:xfrm>
              <a:custGeom>
                <a:avLst/>
                <a:gdLst/>
                <a:ahLst/>
                <a:cxnLst/>
                <a:rect l="l" t="t" r="r" b="b"/>
                <a:pathLst>
                  <a:path w="1313" h="1146" extrusionOk="0">
                    <a:moveTo>
                      <a:pt x="1" y="0"/>
                    </a:moveTo>
                    <a:lnTo>
                      <a:pt x="1" y="378"/>
                    </a:lnTo>
                    <a:lnTo>
                      <a:pt x="1312" y="1146"/>
                    </a:lnTo>
                    <a:lnTo>
                      <a:pt x="1312" y="744"/>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6100501" y="-2564138"/>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6"/>
              <p:cNvSpPr/>
              <p:nvPr/>
            </p:nvSpPr>
            <p:spPr>
              <a:xfrm>
                <a:off x="6659093" y="-1920765"/>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6"/>
              <p:cNvSpPr/>
              <p:nvPr/>
            </p:nvSpPr>
            <p:spPr>
              <a:xfrm>
                <a:off x="6684408" y="-2140954"/>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6142771" y="-2550048"/>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6"/>
              <p:cNvSpPr/>
              <p:nvPr/>
            </p:nvSpPr>
            <p:spPr>
              <a:xfrm>
                <a:off x="6599867" y="-2290454"/>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6"/>
              <p:cNvSpPr/>
              <p:nvPr/>
            </p:nvSpPr>
            <p:spPr>
              <a:xfrm>
                <a:off x="6670318" y="-2203047"/>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6678915" y="-2166269"/>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36"/>
            <p:cNvGrpSpPr/>
            <p:nvPr/>
          </p:nvGrpSpPr>
          <p:grpSpPr>
            <a:xfrm>
              <a:off x="5701376" y="619676"/>
              <a:ext cx="516342" cy="1362905"/>
              <a:chOff x="9791151" y="-1806999"/>
              <a:chExt cx="516342" cy="1362905"/>
            </a:xfrm>
          </p:grpSpPr>
          <p:sp>
            <p:nvSpPr>
              <p:cNvPr id="2967" name="Google Shape;2967;p36"/>
              <p:cNvSpPr/>
              <p:nvPr/>
            </p:nvSpPr>
            <p:spPr>
              <a:xfrm>
                <a:off x="9970536" y="-837882"/>
                <a:ext cx="15684" cy="393788"/>
              </a:xfrm>
              <a:custGeom>
                <a:avLst/>
                <a:gdLst/>
                <a:ahLst/>
                <a:cxnLst/>
                <a:rect l="l" t="t" r="r" b="b"/>
                <a:pathLst>
                  <a:path w="96" h="2410" extrusionOk="0">
                    <a:moveTo>
                      <a:pt x="1" y="0"/>
                    </a:moveTo>
                    <a:lnTo>
                      <a:pt x="25" y="2363"/>
                    </a:lnTo>
                    <a:lnTo>
                      <a:pt x="95" y="2410"/>
                    </a:lnTo>
                    <a:lnTo>
                      <a:pt x="95"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9989978" y="-884287"/>
                <a:ext cx="15520" cy="44607"/>
              </a:xfrm>
              <a:custGeom>
                <a:avLst/>
                <a:gdLst/>
                <a:ahLst/>
                <a:cxnLst/>
                <a:rect l="l" t="t" r="r" b="b"/>
                <a:pathLst>
                  <a:path w="95" h="273" extrusionOk="0">
                    <a:moveTo>
                      <a:pt x="0" y="1"/>
                    </a:moveTo>
                    <a:lnTo>
                      <a:pt x="0" y="213"/>
                    </a:lnTo>
                    <a:lnTo>
                      <a:pt x="95" y="272"/>
                    </a:lnTo>
                    <a:lnTo>
                      <a:pt x="95" y="48"/>
                    </a:lnTo>
                    <a:lnTo>
                      <a:pt x="0"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6"/>
              <p:cNvSpPr/>
              <p:nvPr/>
            </p:nvSpPr>
            <p:spPr>
              <a:xfrm>
                <a:off x="9970536" y="-872686"/>
                <a:ext cx="15684" cy="42647"/>
              </a:xfrm>
              <a:custGeom>
                <a:avLst/>
                <a:gdLst/>
                <a:ahLst/>
                <a:cxnLst/>
                <a:rect l="l" t="t" r="r" b="b"/>
                <a:pathLst>
                  <a:path w="96" h="261" extrusionOk="0">
                    <a:moveTo>
                      <a:pt x="1" y="0"/>
                    </a:moveTo>
                    <a:lnTo>
                      <a:pt x="1" y="213"/>
                    </a:lnTo>
                    <a:lnTo>
                      <a:pt x="95" y="260"/>
                    </a:lnTo>
                    <a:lnTo>
                      <a:pt x="95" y="48"/>
                    </a:lnTo>
                    <a:lnTo>
                      <a:pt x="1"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6"/>
              <p:cNvSpPr/>
              <p:nvPr/>
            </p:nvSpPr>
            <p:spPr>
              <a:xfrm>
                <a:off x="9986057" y="-876608"/>
                <a:ext cx="19441" cy="432512"/>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a:off x="9970536" y="-884287"/>
                <a:ext cx="34962" cy="19444"/>
              </a:xfrm>
              <a:custGeom>
                <a:avLst/>
                <a:gdLst/>
                <a:ahLst/>
                <a:cxnLst/>
                <a:rect l="l" t="t" r="r" b="b"/>
                <a:pathLst>
                  <a:path w="214" h="119" extrusionOk="0">
                    <a:moveTo>
                      <a:pt x="119" y="1"/>
                    </a:moveTo>
                    <a:lnTo>
                      <a:pt x="1" y="71"/>
                    </a:lnTo>
                    <a:lnTo>
                      <a:pt x="95" y="119"/>
                    </a:lnTo>
                    <a:lnTo>
                      <a:pt x="214" y="48"/>
                    </a:lnTo>
                    <a:lnTo>
                      <a:pt x="119"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6"/>
              <p:cNvSpPr/>
              <p:nvPr/>
            </p:nvSpPr>
            <p:spPr>
              <a:xfrm>
                <a:off x="9951258" y="-1100464"/>
                <a:ext cx="73518" cy="42647"/>
              </a:xfrm>
              <a:custGeom>
                <a:avLst/>
                <a:gdLst/>
                <a:ahLst/>
                <a:cxnLst/>
                <a:rect l="l" t="t" r="r" b="b"/>
                <a:pathLst>
                  <a:path w="450" h="261" extrusionOk="0">
                    <a:moveTo>
                      <a:pt x="355" y="1"/>
                    </a:moveTo>
                    <a:lnTo>
                      <a:pt x="1" y="213"/>
                    </a:lnTo>
                    <a:lnTo>
                      <a:pt x="83" y="260"/>
                    </a:lnTo>
                    <a:lnTo>
                      <a:pt x="450" y="60"/>
                    </a:lnTo>
                    <a:lnTo>
                      <a:pt x="355"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6"/>
              <p:cNvSpPr/>
              <p:nvPr/>
            </p:nvSpPr>
            <p:spPr>
              <a:xfrm>
                <a:off x="9951258" y="-1065660"/>
                <a:ext cx="15684" cy="235619"/>
              </a:xfrm>
              <a:custGeom>
                <a:avLst/>
                <a:gdLst/>
                <a:ahLst/>
                <a:cxnLst/>
                <a:rect l="l" t="t" r="r" b="b"/>
                <a:pathLst>
                  <a:path w="96" h="1442" extrusionOk="0">
                    <a:moveTo>
                      <a:pt x="1" y="0"/>
                    </a:moveTo>
                    <a:lnTo>
                      <a:pt x="1" y="1382"/>
                    </a:lnTo>
                    <a:lnTo>
                      <a:pt x="95" y="1441"/>
                    </a:lnTo>
                    <a:lnTo>
                      <a:pt x="83"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6"/>
              <p:cNvSpPr/>
              <p:nvPr/>
            </p:nvSpPr>
            <p:spPr>
              <a:xfrm>
                <a:off x="9964818" y="-1090823"/>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6"/>
              <p:cNvSpPr/>
              <p:nvPr/>
            </p:nvSpPr>
            <p:spPr>
              <a:xfrm>
                <a:off x="10111529" y="-917130"/>
                <a:ext cx="13560" cy="393951"/>
              </a:xfrm>
              <a:custGeom>
                <a:avLst/>
                <a:gdLst/>
                <a:ahLst/>
                <a:cxnLst/>
                <a:rect l="l" t="t" r="r" b="b"/>
                <a:pathLst>
                  <a:path w="83" h="2411" extrusionOk="0">
                    <a:moveTo>
                      <a:pt x="0" y="1"/>
                    </a:moveTo>
                    <a:lnTo>
                      <a:pt x="0" y="2363"/>
                    </a:lnTo>
                    <a:lnTo>
                      <a:pt x="83" y="2411"/>
                    </a:lnTo>
                    <a:lnTo>
                      <a:pt x="71" y="48"/>
                    </a:lnTo>
                    <a:lnTo>
                      <a:pt x="0"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6"/>
              <p:cNvSpPr/>
              <p:nvPr/>
            </p:nvSpPr>
            <p:spPr>
              <a:xfrm>
                <a:off x="10130807" y="-963372"/>
                <a:ext cx="11763" cy="40686"/>
              </a:xfrm>
              <a:custGeom>
                <a:avLst/>
                <a:gdLst/>
                <a:ahLst/>
                <a:cxnLst/>
                <a:rect l="l" t="t" r="r" b="b"/>
                <a:pathLst>
                  <a:path w="72" h="249" extrusionOk="0">
                    <a:moveTo>
                      <a:pt x="0" y="0"/>
                    </a:moveTo>
                    <a:lnTo>
                      <a:pt x="0" y="213"/>
                    </a:lnTo>
                    <a:lnTo>
                      <a:pt x="71" y="248"/>
                    </a:lnTo>
                    <a:lnTo>
                      <a:pt x="71" y="48"/>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10111529" y="-953732"/>
                <a:ext cx="11763" cy="44607"/>
              </a:xfrm>
              <a:custGeom>
                <a:avLst/>
                <a:gdLst/>
                <a:ahLst/>
                <a:cxnLst/>
                <a:rect l="l" t="t" r="r" b="b"/>
                <a:pathLst>
                  <a:path w="72" h="273" extrusionOk="0">
                    <a:moveTo>
                      <a:pt x="0" y="0"/>
                    </a:moveTo>
                    <a:lnTo>
                      <a:pt x="0" y="225"/>
                    </a:lnTo>
                    <a:lnTo>
                      <a:pt x="71" y="272"/>
                    </a:lnTo>
                    <a:lnTo>
                      <a:pt x="71" y="59"/>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6"/>
              <p:cNvSpPr/>
              <p:nvPr/>
            </p:nvSpPr>
            <p:spPr>
              <a:xfrm>
                <a:off x="10123128" y="-955692"/>
                <a:ext cx="21402" cy="432512"/>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6"/>
              <p:cNvSpPr/>
              <p:nvPr/>
            </p:nvSpPr>
            <p:spPr>
              <a:xfrm>
                <a:off x="10111529" y="-963372"/>
                <a:ext cx="31041" cy="19444"/>
              </a:xfrm>
              <a:custGeom>
                <a:avLst/>
                <a:gdLst/>
                <a:ahLst/>
                <a:cxnLst/>
                <a:rect l="l" t="t" r="r" b="b"/>
                <a:pathLst>
                  <a:path w="190" h="119" extrusionOk="0">
                    <a:moveTo>
                      <a:pt x="118" y="0"/>
                    </a:moveTo>
                    <a:lnTo>
                      <a:pt x="0" y="59"/>
                    </a:lnTo>
                    <a:lnTo>
                      <a:pt x="71" y="118"/>
                    </a:lnTo>
                    <a:lnTo>
                      <a:pt x="189" y="48"/>
                    </a:lnTo>
                    <a:lnTo>
                      <a:pt x="118"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p:nvPr/>
            </p:nvSpPr>
            <p:spPr>
              <a:xfrm>
                <a:off x="10090290" y="-1179549"/>
                <a:ext cx="71558" cy="42647"/>
              </a:xfrm>
              <a:custGeom>
                <a:avLst/>
                <a:gdLst/>
                <a:ahLst/>
                <a:cxnLst/>
                <a:rect l="l" t="t" r="r" b="b"/>
                <a:pathLst>
                  <a:path w="438" h="261" extrusionOk="0">
                    <a:moveTo>
                      <a:pt x="367" y="0"/>
                    </a:moveTo>
                    <a:lnTo>
                      <a:pt x="0" y="201"/>
                    </a:lnTo>
                    <a:lnTo>
                      <a:pt x="83" y="260"/>
                    </a:lnTo>
                    <a:lnTo>
                      <a:pt x="437" y="36"/>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p:nvPr/>
            </p:nvSpPr>
            <p:spPr>
              <a:xfrm>
                <a:off x="10090290" y="-1146705"/>
                <a:ext cx="13723" cy="233658"/>
              </a:xfrm>
              <a:custGeom>
                <a:avLst/>
                <a:gdLst/>
                <a:ahLst/>
                <a:cxnLst/>
                <a:rect l="l" t="t" r="r" b="b"/>
                <a:pathLst>
                  <a:path w="84" h="1430" extrusionOk="0">
                    <a:moveTo>
                      <a:pt x="0" y="0"/>
                    </a:moveTo>
                    <a:lnTo>
                      <a:pt x="0" y="1382"/>
                    </a:lnTo>
                    <a:lnTo>
                      <a:pt x="83" y="1429"/>
                    </a:lnTo>
                    <a:lnTo>
                      <a:pt x="83" y="59"/>
                    </a:lnTo>
                    <a:lnTo>
                      <a:pt x="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6"/>
              <p:cNvSpPr/>
              <p:nvPr/>
            </p:nvSpPr>
            <p:spPr>
              <a:xfrm>
                <a:off x="10103850" y="-1173830"/>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6"/>
              <p:cNvSpPr/>
              <p:nvPr/>
            </p:nvSpPr>
            <p:spPr>
              <a:xfrm>
                <a:off x="10231119" y="-986575"/>
                <a:ext cx="15684" cy="391991"/>
              </a:xfrm>
              <a:custGeom>
                <a:avLst/>
                <a:gdLst/>
                <a:ahLst/>
                <a:cxnLst/>
                <a:rect l="l" t="t" r="r" b="b"/>
                <a:pathLst>
                  <a:path w="96" h="2399" extrusionOk="0">
                    <a:moveTo>
                      <a:pt x="1" y="1"/>
                    </a:moveTo>
                    <a:lnTo>
                      <a:pt x="1" y="2340"/>
                    </a:lnTo>
                    <a:lnTo>
                      <a:pt x="95" y="2399"/>
                    </a:lnTo>
                    <a:lnTo>
                      <a:pt x="95"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6"/>
              <p:cNvSpPr/>
              <p:nvPr/>
            </p:nvSpPr>
            <p:spPr>
              <a:xfrm>
                <a:off x="10250397" y="-1034777"/>
                <a:ext cx="15684" cy="42647"/>
              </a:xfrm>
              <a:custGeom>
                <a:avLst/>
                <a:gdLst/>
                <a:ahLst/>
                <a:cxnLst/>
                <a:rect l="l" t="t" r="r" b="b"/>
                <a:pathLst>
                  <a:path w="96" h="261" extrusionOk="0">
                    <a:moveTo>
                      <a:pt x="1" y="0"/>
                    </a:moveTo>
                    <a:lnTo>
                      <a:pt x="1" y="213"/>
                    </a:lnTo>
                    <a:lnTo>
                      <a:pt x="95" y="260"/>
                    </a:lnTo>
                    <a:lnTo>
                      <a:pt x="95" y="59"/>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6"/>
              <p:cNvSpPr/>
              <p:nvPr/>
            </p:nvSpPr>
            <p:spPr>
              <a:xfrm>
                <a:off x="10231119" y="-1023176"/>
                <a:ext cx="15684" cy="42483"/>
              </a:xfrm>
              <a:custGeom>
                <a:avLst/>
                <a:gdLst/>
                <a:ahLst/>
                <a:cxnLst/>
                <a:rect l="l" t="t" r="r" b="b"/>
                <a:pathLst>
                  <a:path w="96" h="260" extrusionOk="0">
                    <a:moveTo>
                      <a:pt x="1" y="0"/>
                    </a:moveTo>
                    <a:lnTo>
                      <a:pt x="1" y="225"/>
                    </a:lnTo>
                    <a:lnTo>
                      <a:pt x="95" y="260"/>
                    </a:lnTo>
                    <a:lnTo>
                      <a:pt x="83" y="35"/>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6"/>
              <p:cNvSpPr/>
              <p:nvPr/>
            </p:nvSpPr>
            <p:spPr>
              <a:xfrm>
                <a:off x="10244679" y="-1025137"/>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6"/>
              <p:cNvSpPr/>
              <p:nvPr/>
            </p:nvSpPr>
            <p:spPr>
              <a:xfrm>
                <a:off x="10231119" y="-1034777"/>
                <a:ext cx="34962" cy="17484"/>
              </a:xfrm>
              <a:custGeom>
                <a:avLst/>
                <a:gdLst/>
                <a:ahLst/>
                <a:cxnLst/>
                <a:rect l="l" t="t" r="r" b="b"/>
                <a:pathLst>
                  <a:path w="214" h="107" extrusionOk="0">
                    <a:moveTo>
                      <a:pt x="119" y="0"/>
                    </a:moveTo>
                    <a:lnTo>
                      <a:pt x="1" y="71"/>
                    </a:lnTo>
                    <a:lnTo>
                      <a:pt x="83" y="106"/>
                    </a:lnTo>
                    <a:lnTo>
                      <a:pt x="213" y="59"/>
                    </a:lnTo>
                    <a:lnTo>
                      <a:pt x="119"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6"/>
              <p:cNvSpPr/>
              <p:nvPr/>
            </p:nvSpPr>
            <p:spPr>
              <a:xfrm>
                <a:off x="10209880" y="-1250954"/>
                <a:ext cx="75478" cy="40686"/>
              </a:xfrm>
              <a:custGeom>
                <a:avLst/>
                <a:gdLst/>
                <a:ahLst/>
                <a:cxnLst/>
                <a:rect l="l" t="t" r="r" b="b"/>
                <a:pathLst>
                  <a:path w="462" h="249" extrusionOk="0">
                    <a:moveTo>
                      <a:pt x="367" y="0"/>
                    </a:moveTo>
                    <a:lnTo>
                      <a:pt x="1" y="213"/>
                    </a:lnTo>
                    <a:lnTo>
                      <a:pt x="83" y="248"/>
                    </a:lnTo>
                    <a:lnTo>
                      <a:pt x="461" y="47"/>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6"/>
              <p:cNvSpPr/>
              <p:nvPr/>
            </p:nvSpPr>
            <p:spPr>
              <a:xfrm>
                <a:off x="10209880" y="-1216313"/>
                <a:ext cx="13723" cy="233822"/>
              </a:xfrm>
              <a:custGeom>
                <a:avLst/>
                <a:gdLst/>
                <a:ahLst/>
                <a:cxnLst/>
                <a:rect l="l" t="t" r="r" b="b"/>
                <a:pathLst>
                  <a:path w="84" h="1431" extrusionOk="0">
                    <a:moveTo>
                      <a:pt x="1" y="1"/>
                    </a:moveTo>
                    <a:lnTo>
                      <a:pt x="13" y="1383"/>
                    </a:lnTo>
                    <a:lnTo>
                      <a:pt x="83" y="1430"/>
                    </a:lnTo>
                    <a:lnTo>
                      <a:pt x="83"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6"/>
              <p:cNvSpPr/>
              <p:nvPr/>
            </p:nvSpPr>
            <p:spPr>
              <a:xfrm>
                <a:off x="10223440" y="-1243274"/>
                <a:ext cx="61918" cy="262579"/>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6"/>
              <p:cNvSpPr/>
              <p:nvPr/>
            </p:nvSpPr>
            <p:spPr>
              <a:xfrm>
                <a:off x="9980176" y="-1625463"/>
                <a:ext cx="222188"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6"/>
              <p:cNvSpPr/>
              <p:nvPr/>
            </p:nvSpPr>
            <p:spPr>
              <a:xfrm>
                <a:off x="9920380" y="-1418928"/>
                <a:ext cx="198989"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6"/>
              <p:cNvSpPr/>
              <p:nvPr/>
            </p:nvSpPr>
            <p:spPr>
              <a:xfrm>
                <a:off x="9791151" y="-1588862"/>
                <a:ext cx="139031" cy="664210"/>
              </a:xfrm>
              <a:custGeom>
                <a:avLst/>
                <a:gdLst/>
                <a:ahLst/>
                <a:cxnLst/>
                <a:rect l="l" t="t" r="r" b="b"/>
                <a:pathLst>
                  <a:path w="851" h="4065" extrusionOk="0">
                    <a:moveTo>
                      <a:pt x="0" y="1"/>
                    </a:moveTo>
                    <a:lnTo>
                      <a:pt x="12" y="3580"/>
                    </a:lnTo>
                    <a:lnTo>
                      <a:pt x="851" y="4065"/>
                    </a:lnTo>
                    <a:lnTo>
                      <a:pt x="839" y="497"/>
                    </a:lnTo>
                    <a:lnTo>
                      <a:pt x="0"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6"/>
              <p:cNvSpPr/>
              <p:nvPr/>
            </p:nvSpPr>
            <p:spPr>
              <a:xfrm>
                <a:off x="9791151" y="-1806999"/>
                <a:ext cx="515443"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5" name="Google Shape;2995;p36"/>
              <p:cNvGrpSpPr/>
              <p:nvPr/>
            </p:nvGrpSpPr>
            <p:grpSpPr>
              <a:xfrm>
                <a:off x="9965802" y="-1243283"/>
                <a:ext cx="320540" cy="799180"/>
                <a:chOff x="10289127" y="-1243283"/>
                <a:chExt cx="320540" cy="799180"/>
              </a:xfrm>
            </p:grpSpPr>
            <p:sp>
              <p:nvSpPr>
                <p:cNvPr id="2996" name="Google Shape;2996;p36"/>
                <p:cNvSpPr/>
                <p:nvPr/>
              </p:nvSpPr>
              <p:spPr>
                <a:xfrm>
                  <a:off x="10310365" y="-876616"/>
                  <a:ext cx="19441" cy="432513"/>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6"/>
                <p:cNvSpPr/>
                <p:nvPr/>
              </p:nvSpPr>
              <p:spPr>
                <a:xfrm>
                  <a:off x="10289127" y="-1090832"/>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10447437" y="-955701"/>
                  <a:ext cx="21402" cy="432513"/>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10428159" y="-1173838"/>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10568988" y="-1025145"/>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10547749" y="-1243283"/>
                  <a:ext cx="61918" cy="262580"/>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2" name="Google Shape;3002;p36"/>
              <p:cNvSpPr/>
              <p:nvPr/>
            </p:nvSpPr>
            <p:spPr>
              <a:xfrm>
                <a:off x="9988009" y="-1632074"/>
                <a:ext cx="222188"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6"/>
              <p:cNvSpPr/>
              <p:nvPr/>
            </p:nvSpPr>
            <p:spPr>
              <a:xfrm>
                <a:off x="9928213" y="-1425539"/>
                <a:ext cx="198989"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6"/>
              <p:cNvSpPr/>
              <p:nvPr/>
            </p:nvSpPr>
            <p:spPr>
              <a:xfrm>
                <a:off x="9791151" y="-1806999"/>
                <a:ext cx="515443"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9929120" y="-1725782"/>
                <a:ext cx="378373" cy="803097"/>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9928222" y="-1725790"/>
                <a:ext cx="378373" cy="803097"/>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6"/>
              <p:cNvSpPr/>
              <p:nvPr/>
            </p:nvSpPr>
            <p:spPr>
              <a:xfrm>
                <a:off x="9970536" y="-1183470"/>
                <a:ext cx="90999" cy="116012"/>
              </a:xfrm>
              <a:custGeom>
                <a:avLst/>
                <a:gdLst/>
                <a:ahLst/>
                <a:cxnLst/>
                <a:rect l="l" t="t" r="r" b="b"/>
                <a:pathLst>
                  <a:path w="557" h="710" extrusionOk="0">
                    <a:moveTo>
                      <a:pt x="556" y="1"/>
                    </a:moveTo>
                    <a:lnTo>
                      <a:pt x="1" y="320"/>
                    </a:lnTo>
                    <a:lnTo>
                      <a:pt x="1" y="709"/>
                    </a:lnTo>
                    <a:lnTo>
                      <a:pt x="556" y="390"/>
                    </a:lnTo>
                    <a:lnTo>
                      <a:pt x="55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6"/>
              <p:cNvSpPr/>
              <p:nvPr/>
            </p:nvSpPr>
            <p:spPr>
              <a:xfrm>
                <a:off x="10096008" y="-1254875"/>
                <a:ext cx="90836" cy="116012"/>
              </a:xfrm>
              <a:custGeom>
                <a:avLst/>
                <a:gdLst/>
                <a:ahLst/>
                <a:cxnLst/>
                <a:rect l="l" t="t" r="r" b="b"/>
                <a:pathLst>
                  <a:path w="556" h="710" extrusionOk="0">
                    <a:moveTo>
                      <a:pt x="556" y="0"/>
                    </a:moveTo>
                    <a:lnTo>
                      <a:pt x="1" y="308"/>
                    </a:lnTo>
                    <a:lnTo>
                      <a:pt x="1" y="709"/>
                    </a:lnTo>
                    <a:lnTo>
                      <a:pt x="556" y="378"/>
                    </a:lnTo>
                    <a:lnTo>
                      <a:pt x="55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6"/>
              <p:cNvSpPr/>
              <p:nvPr/>
            </p:nvSpPr>
            <p:spPr>
              <a:xfrm>
                <a:off x="9970536" y="-1167947"/>
                <a:ext cx="218267" cy="187253"/>
              </a:xfrm>
              <a:custGeom>
                <a:avLst/>
                <a:gdLst/>
                <a:ahLst/>
                <a:cxnLst/>
                <a:rect l="l" t="t" r="r" b="b"/>
                <a:pathLst>
                  <a:path w="1336" h="1146" extrusionOk="0">
                    <a:moveTo>
                      <a:pt x="1336" y="0"/>
                    </a:moveTo>
                    <a:lnTo>
                      <a:pt x="1" y="756"/>
                    </a:lnTo>
                    <a:lnTo>
                      <a:pt x="1" y="1146"/>
                    </a:lnTo>
                    <a:lnTo>
                      <a:pt x="1336" y="378"/>
                    </a:lnTo>
                    <a:lnTo>
                      <a:pt x="133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46"/>
          <p:cNvSpPr txBox="1">
            <a:spLocks noGrp="1"/>
          </p:cNvSpPr>
          <p:nvPr>
            <p:ph type="title"/>
          </p:nvPr>
        </p:nvSpPr>
        <p:spPr>
          <a:xfrm>
            <a:off x="4244675" y="2891025"/>
            <a:ext cx="3965700" cy="12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grpSp>
        <p:nvGrpSpPr>
          <p:cNvPr id="3199" name="Google Shape;3199;p46"/>
          <p:cNvGrpSpPr/>
          <p:nvPr/>
        </p:nvGrpSpPr>
        <p:grpSpPr>
          <a:xfrm>
            <a:off x="350375" y="389500"/>
            <a:ext cx="3503100" cy="4383600"/>
            <a:chOff x="350375" y="389500"/>
            <a:chExt cx="3503100" cy="4383600"/>
          </a:xfrm>
        </p:grpSpPr>
        <p:grpSp>
          <p:nvGrpSpPr>
            <p:cNvPr id="3200" name="Google Shape;3200;p46"/>
            <p:cNvGrpSpPr/>
            <p:nvPr/>
          </p:nvGrpSpPr>
          <p:grpSpPr>
            <a:xfrm>
              <a:off x="350375" y="389500"/>
              <a:ext cx="3503100" cy="4383600"/>
              <a:chOff x="350375" y="389500"/>
              <a:chExt cx="3503100" cy="4383600"/>
            </a:xfrm>
          </p:grpSpPr>
          <p:sp>
            <p:nvSpPr>
              <p:cNvPr id="3201" name="Google Shape;3201;p46"/>
              <p:cNvSpPr/>
              <p:nvPr/>
            </p:nvSpPr>
            <p:spPr>
              <a:xfrm>
                <a:off x="350375" y="389500"/>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2" name="Google Shape;3202;p46"/>
              <p:cNvGrpSpPr/>
              <p:nvPr/>
            </p:nvGrpSpPr>
            <p:grpSpPr>
              <a:xfrm flipH="1">
                <a:off x="355299" y="394011"/>
                <a:ext cx="3493047" cy="4375061"/>
                <a:chOff x="697175" y="461850"/>
                <a:chExt cx="1672675" cy="2098250"/>
              </a:xfrm>
            </p:grpSpPr>
            <p:sp>
              <p:nvSpPr>
                <p:cNvPr id="3203" name="Google Shape;3203;p46"/>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6"/>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6"/>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6"/>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6"/>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6"/>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6"/>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6"/>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6"/>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6"/>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6"/>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6"/>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6"/>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6"/>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6"/>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6"/>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6"/>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6"/>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6"/>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6"/>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6"/>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6"/>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6"/>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6"/>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6"/>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6"/>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6"/>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6"/>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6"/>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6"/>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6"/>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6"/>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6"/>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6"/>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6"/>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6"/>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6"/>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6"/>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6"/>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6"/>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6"/>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6"/>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6"/>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6"/>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6"/>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6"/>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6"/>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6"/>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6"/>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6"/>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6"/>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6"/>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6"/>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6"/>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6"/>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6"/>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6"/>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6"/>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6"/>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6"/>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6"/>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6"/>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6"/>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6"/>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6"/>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6"/>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6"/>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6"/>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6"/>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6"/>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6"/>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6"/>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6"/>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6"/>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6"/>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6"/>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6"/>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6"/>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6"/>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6"/>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6"/>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6"/>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6"/>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6"/>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6"/>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6"/>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6"/>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6"/>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6"/>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6"/>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6"/>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6"/>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6"/>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6"/>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6"/>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6"/>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6"/>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6"/>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6"/>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6"/>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6"/>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6"/>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6"/>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6"/>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6"/>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6"/>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6"/>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6"/>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6"/>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6"/>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6"/>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6"/>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6"/>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6"/>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6"/>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6"/>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6"/>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6"/>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6"/>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6"/>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6"/>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6"/>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6"/>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6"/>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6"/>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6"/>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6"/>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6"/>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6"/>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6"/>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6"/>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6"/>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6"/>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6"/>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6"/>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6"/>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6"/>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6"/>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6"/>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6"/>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6"/>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6"/>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6"/>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6"/>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6"/>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6"/>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6"/>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6"/>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6"/>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6"/>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6"/>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6"/>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6"/>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6"/>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6"/>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6"/>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6"/>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6"/>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6"/>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6"/>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6"/>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6"/>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6"/>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6"/>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6"/>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6"/>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6"/>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6"/>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6"/>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6"/>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6"/>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6"/>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6"/>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6"/>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6"/>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6"/>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6"/>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6"/>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6"/>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6"/>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6"/>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6"/>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6"/>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6"/>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6"/>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6"/>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6"/>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6"/>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6"/>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6"/>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6"/>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6"/>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6"/>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6"/>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6"/>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6"/>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6"/>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6"/>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6"/>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6"/>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6"/>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6"/>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6"/>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6"/>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6"/>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6"/>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6"/>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6"/>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6"/>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6"/>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6"/>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6"/>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6"/>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6"/>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6"/>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6"/>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6"/>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6"/>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6"/>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6"/>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6"/>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6"/>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6"/>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6"/>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6"/>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6"/>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6"/>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6"/>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6"/>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6"/>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6"/>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6"/>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6"/>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6"/>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6"/>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6"/>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6"/>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6"/>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6"/>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6"/>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6"/>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6"/>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6"/>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6"/>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6"/>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6"/>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6"/>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6"/>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6"/>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6"/>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6"/>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6"/>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6"/>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6"/>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6"/>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6"/>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6"/>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6"/>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6"/>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6"/>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6"/>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6"/>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6"/>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6"/>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6"/>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6"/>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6"/>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6"/>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6"/>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6"/>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6"/>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6"/>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6"/>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6"/>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6"/>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6"/>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6"/>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6"/>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6"/>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6"/>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6"/>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6"/>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6"/>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6"/>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87" name="Google Shape;3487;p46"/>
            <p:cNvGrpSpPr/>
            <p:nvPr/>
          </p:nvGrpSpPr>
          <p:grpSpPr>
            <a:xfrm>
              <a:off x="1394080" y="537202"/>
              <a:ext cx="642501" cy="606585"/>
              <a:chOff x="-4345070" y="3726402"/>
              <a:chExt cx="642501" cy="606585"/>
            </a:xfrm>
          </p:grpSpPr>
          <p:sp>
            <p:nvSpPr>
              <p:cNvPr id="3488" name="Google Shape;3488;p46"/>
              <p:cNvSpPr/>
              <p:nvPr/>
            </p:nvSpPr>
            <p:spPr>
              <a:xfrm>
                <a:off x="-4345070" y="3767752"/>
                <a:ext cx="275029" cy="208137"/>
              </a:xfrm>
              <a:custGeom>
                <a:avLst/>
                <a:gdLst/>
                <a:ahLst/>
                <a:cxnLst/>
                <a:rect l="l" t="t" r="r" b="b"/>
                <a:pathLst>
                  <a:path w="2175" h="1646" extrusionOk="0">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6"/>
              <p:cNvSpPr/>
              <p:nvPr/>
            </p:nvSpPr>
            <p:spPr>
              <a:xfrm>
                <a:off x="-4261358" y="3726402"/>
                <a:ext cx="504914" cy="413871"/>
              </a:xfrm>
              <a:custGeom>
                <a:avLst/>
                <a:gdLst/>
                <a:ahLst/>
                <a:cxnLst/>
                <a:rect l="l" t="t" r="r" b="b"/>
                <a:pathLst>
                  <a:path w="3993" h="3273" extrusionOk="0">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6"/>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6"/>
              <p:cNvSpPr/>
              <p:nvPr/>
            </p:nvSpPr>
            <p:spPr>
              <a:xfrm>
                <a:off x="-3959643" y="3902929"/>
                <a:ext cx="203205" cy="241772"/>
              </a:xfrm>
              <a:custGeom>
                <a:avLst/>
                <a:gdLst/>
                <a:ahLst/>
                <a:cxnLst/>
                <a:rect l="l" t="t" r="r" b="b"/>
                <a:pathLst>
                  <a:path w="1607" h="1912" extrusionOk="0">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6"/>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6"/>
              <p:cNvSpPr/>
              <p:nvPr/>
            </p:nvSpPr>
            <p:spPr>
              <a:xfrm>
                <a:off x="-3840146" y="4010034"/>
                <a:ext cx="52350" cy="66133"/>
              </a:xfrm>
              <a:custGeom>
                <a:avLst/>
                <a:gdLst/>
                <a:ahLst/>
                <a:cxnLst/>
                <a:rect l="l" t="t" r="r" b="b"/>
                <a:pathLst>
                  <a:path w="414" h="523" extrusionOk="0">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6"/>
              <p:cNvSpPr/>
              <p:nvPr/>
            </p:nvSpPr>
            <p:spPr>
              <a:xfrm>
                <a:off x="-4262876" y="3728173"/>
                <a:ext cx="204722" cy="238737"/>
              </a:xfrm>
              <a:custGeom>
                <a:avLst/>
                <a:gdLst/>
                <a:ahLst/>
                <a:cxnLst/>
                <a:rect l="l" t="t" r="r" b="b"/>
                <a:pathLst>
                  <a:path w="1619" h="1888" extrusionOk="0">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6"/>
              <p:cNvSpPr/>
              <p:nvPr/>
            </p:nvSpPr>
            <p:spPr>
              <a:xfrm>
                <a:off x="-4206099" y="3735254"/>
                <a:ext cx="404893" cy="237726"/>
              </a:xfrm>
              <a:custGeom>
                <a:avLst/>
                <a:gdLst/>
                <a:ahLst/>
                <a:cxnLst/>
                <a:rect l="l" t="t" r="r" b="b"/>
                <a:pathLst>
                  <a:path w="3202" h="1880" extrusionOk="0">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6"/>
              <p:cNvSpPr/>
              <p:nvPr/>
            </p:nvSpPr>
            <p:spPr>
              <a:xfrm>
                <a:off x="-3826742" y="4028116"/>
                <a:ext cx="124174" cy="304871"/>
              </a:xfrm>
              <a:custGeom>
                <a:avLst/>
                <a:gdLst/>
                <a:ahLst/>
                <a:cxnLst/>
                <a:rect l="l" t="t" r="r" b="b"/>
                <a:pathLst>
                  <a:path w="982" h="2411" extrusionOk="0">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6"/>
              <p:cNvSpPr/>
              <p:nvPr/>
            </p:nvSpPr>
            <p:spPr>
              <a:xfrm>
                <a:off x="-4110501" y="3813275"/>
                <a:ext cx="145038" cy="207504"/>
              </a:xfrm>
              <a:custGeom>
                <a:avLst/>
                <a:gdLst/>
                <a:ahLst/>
                <a:cxnLst/>
                <a:rect l="l" t="t" r="r" b="b"/>
                <a:pathLst>
                  <a:path w="1147" h="1641" extrusionOk="0">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6"/>
              <p:cNvSpPr/>
              <p:nvPr/>
            </p:nvSpPr>
            <p:spPr>
              <a:xfrm>
                <a:off x="-4011994" y="3871569"/>
                <a:ext cx="145038" cy="207378"/>
              </a:xfrm>
              <a:custGeom>
                <a:avLst/>
                <a:gdLst/>
                <a:ahLst/>
                <a:cxnLst/>
                <a:rect l="l" t="t" r="r" b="b"/>
                <a:pathLst>
                  <a:path w="1147" h="1640" extrusionOk="0">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6"/>
              <p:cNvSpPr/>
              <p:nvPr/>
            </p:nvSpPr>
            <p:spPr>
              <a:xfrm>
                <a:off x="-4176256" y="3775971"/>
                <a:ext cx="145038" cy="207378"/>
              </a:xfrm>
              <a:custGeom>
                <a:avLst/>
                <a:gdLst/>
                <a:ahLst/>
                <a:cxnLst/>
                <a:rect l="l" t="t" r="r" b="b"/>
                <a:pathLst>
                  <a:path w="1147" h="1640" extrusionOk="0">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6"/>
              <p:cNvSpPr/>
              <p:nvPr/>
            </p:nvSpPr>
            <p:spPr>
              <a:xfrm>
                <a:off x="-4146413" y="3792410"/>
                <a:ext cx="145038" cy="207378"/>
              </a:xfrm>
              <a:custGeom>
                <a:avLst/>
                <a:gdLst/>
                <a:ahLst/>
                <a:cxnLst/>
                <a:rect l="l" t="t" r="r" b="b"/>
                <a:pathLst>
                  <a:path w="1147" h="1640" extrusionOk="0">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1" name="Google Shape;3501;p46"/>
            <p:cNvGrpSpPr/>
            <p:nvPr/>
          </p:nvGrpSpPr>
          <p:grpSpPr>
            <a:xfrm>
              <a:off x="1124471" y="3536662"/>
              <a:ext cx="491637" cy="986062"/>
              <a:chOff x="4225370" y="-782119"/>
              <a:chExt cx="299250" cy="600196"/>
            </a:xfrm>
          </p:grpSpPr>
          <p:sp>
            <p:nvSpPr>
              <p:cNvPr id="3502" name="Google Shape;3502;p46"/>
              <p:cNvSpPr/>
              <p:nvPr/>
            </p:nvSpPr>
            <p:spPr>
              <a:xfrm>
                <a:off x="4319042" y="-549211"/>
                <a:ext cx="115528" cy="367289"/>
              </a:xfrm>
              <a:custGeom>
                <a:avLst/>
                <a:gdLst/>
                <a:ahLst/>
                <a:cxnLst/>
                <a:rect l="l" t="t" r="r" b="b"/>
                <a:pathLst>
                  <a:path w="1501" h="4772" extrusionOk="0">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6"/>
              <p:cNvSpPr/>
              <p:nvPr/>
            </p:nvSpPr>
            <p:spPr>
              <a:xfrm>
                <a:off x="4236300" y="-539359"/>
                <a:ext cx="275544" cy="105292"/>
              </a:xfrm>
              <a:custGeom>
                <a:avLst/>
                <a:gdLst/>
                <a:ahLst/>
                <a:cxnLst/>
                <a:rect l="l" t="t" r="r" b="b"/>
                <a:pathLst>
                  <a:path w="3580" h="1368" extrusionOk="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6"/>
              <p:cNvSpPr/>
              <p:nvPr/>
            </p:nvSpPr>
            <p:spPr>
              <a:xfrm>
                <a:off x="4408172" y="-537512"/>
                <a:ext cx="103675" cy="100981"/>
              </a:xfrm>
              <a:custGeom>
                <a:avLst/>
                <a:gdLst/>
                <a:ahLst/>
                <a:cxnLst/>
                <a:rect l="l" t="t" r="r" b="b"/>
                <a:pathLst>
                  <a:path w="1347" h="1312" extrusionOk="0">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6"/>
              <p:cNvSpPr/>
              <p:nvPr/>
            </p:nvSpPr>
            <p:spPr>
              <a:xfrm>
                <a:off x="4339054" y="-461159"/>
                <a:ext cx="70964" cy="27323"/>
              </a:xfrm>
              <a:custGeom>
                <a:avLst/>
                <a:gdLst/>
                <a:ahLst/>
                <a:cxnLst/>
                <a:rect l="l" t="t" r="r" b="b"/>
                <a:pathLst>
                  <a:path w="922" h="355" extrusionOk="0">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6"/>
              <p:cNvSpPr/>
              <p:nvPr/>
            </p:nvSpPr>
            <p:spPr>
              <a:xfrm>
                <a:off x="4264472" y="-488406"/>
                <a:ext cx="74582" cy="51876"/>
              </a:xfrm>
              <a:custGeom>
                <a:avLst/>
                <a:gdLst/>
                <a:ahLst/>
                <a:cxnLst/>
                <a:rect l="l" t="t" r="r" b="b"/>
                <a:pathLst>
                  <a:path w="969" h="674" extrusionOk="0">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6"/>
              <p:cNvSpPr/>
              <p:nvPr/>
            </p:nvSpPr>
            <p:spPr>
              <a:xfrm>
                <a:off x="4235376" y="-539359"/>
                <a:ext cx="31942" cy="75582"/>
              </a:xfrm>
              <a:custGeom>
                <a:avLst/>
                <a:gdLst/>
                <a:ahLst/>
                <a:cxnLst/>
                <a:rect l="l" t="t" r="r" b="b"/>
                <a:pathLst>
                  <a:path w="415" h="982" extrusionOk="0">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6"/>
              <p:cNvSpPr/>
              <p:nvPr/>
            </p:nvSpPr>
            <p:spPr>
              <a:xfrm>
                <a:off x="4225370" y="-617329"/>
                <a:ext cx="299250" cy="158476"/>
              </a:xfrm>
              <a:custGeom>
                <a:avLst/>
                <a:gdLst/>
                <a:ahLst/>
                <a:cxnLst/>
                <a:rect l="l" t="t" r="r" b="b"/>
                <a:pathLst>
                  <a:path w="3888" h="2059" extrusionOk="0">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6"/>
              <p:cNvSpPr/>
              <p:nvPr/>
            </p:nvSpPr>
            <p:spPr>
              <a:xfrm>
                <a:off x="4252694" y="-782119"/>
                <a:ext cx="243756" cy="232827"/>
              </a:xfrm>
              <a:custGeom>
                <a:avLst/>
                <a:gdLst/>
                <a:ahLst/>
                <a:cxnLst/>
                <a:rect l="l" t="t" r="r" b="b"/>
                <a:pathLst>
                  <a:path w="3167" h="3025" extrusionOk="0">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6"/>
              <p:cNvSpPr/>
              <p:nvPr/>
            </p:nvSpPr>
            <p:spPr>
              <a:xfrm>
                <a:off x="4241765" y="-619792"/>
                <a:ext cx="266461" cy="141235"/>
              </a:xfrm>
              <a:custGeom>
                <a:avLst/>
                <a:gdLst/>
                <a:ahLst/>
                <a:cxnLst/>
                <a:rect l="l" t="t" r="r" b="b"/>
                <a:pathLst>
                  <a:path w="3462" h="1835" extrusionOk="0">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6"/>
              <p:cNvSpPr/>
              <p:nvPr/>
            </p:nvSpPr>
            <p:spPr>
              <a:xfrm>
                <a:off x="4317194" y="-682136"/>
                <a:ext cx="102829" cy="199192"/>
              </a:xfrm>
              <a:custGeom>
                <a:avLst/>
                <a:gdLst/>
                <a:ahLst/>
                <a:cxnLst/>
                <a:rect l="l" t="t" r="r" b="b"/>
                <a:pathLst>
                  <a:path w="1336" h="2588" extrusionOk="0">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6"/>
              <p:cNvSpPr/>
              <p:nvPr/>
            </p:nvSpPr>
            <p:spPr>
              <a:xfrm>
                <a:off x="4375383" y="-654812"/>
                <a:ext cx="57418" cy="171868"/>
              </a:xfrm>
              <a:custGeom>
                <a:avLst/>
                <a:gdLst/>
                <a:ahLst/>
                <a:cxnLst/>
                <a:rect l="l" t="t" r="r" b="b"/>
                <a:pathLst>
                  <a:path w="746" h="2233" extrusionOk="0">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6"/>
              <p:cNvSpPr/>
              <p:nvPr/>
            </p:nvSpPr>
            <p:spPr>
              <a:xfrm>
                <a:off x="4264471" y="-759567"/>
                <a:ext cx="98287" cy="95902"/>
              </a:xfrm>
              <a:custGeom>
                <a:avLst/>
                <a:gdLst/>
                <a:ahLst/>
                <a:cxnLst/>
                <a:rect l="l" t="t" r="r" b="b"/>
                <a:pathLst>
                  <a:path w="1277" h="1246" extrusionOk="0">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4" name="Google Shape;3514;p46"/>
            <p:cNvGrpSpPr/>
            <p:nvPr/>
          </p:nvGrpSpPr>
          <p:grpSpPr>
            <a:xfrm>
              <a:off x="2755109" y="710786"/>
              <a:ext cx="629089" cy="1152351"/>
              <a:chOff x="-2845591" y="767936"/>
              <a:chExt cx="629089" cy="1152351"/>
            </a:xfrm>
          </p:grpSpPr>
          <p:sp>
            <p:nvSpPr>
              <p:cNvPr id="3515" name="Google Shape;3515;p46"/>
              <p:cNvSpPr/>
              <p:nvPr/>
            </p:nvSpPr>
            <p:spPr>
              <a:xfrm>
                <a:off x="-2845591" y="1590253"/>
                <a:ext cx="629088" cy="330034"/>
              </a:xfrm>
              <a:custGeom>
                <a:avLst/>
                <a:gdLst/>
                <a:ahLst/>
                <a:cxnLst/>
                <a:rect l="l" t="t" r="r" b="b"/>
                <a:pathLst>
                  <a:path w="4975" h="2610" extrusionOk="0">
                    <a:moveTo>
                      <a:pt x="2466" y="1"/>
                    </a:moveTo>
                    <a:cubicBezTo>
                      <a:pt x="1890" y="1"/>
                      <a:pt x="1315" y="128"/>
                      <a:pt x="875" y="386"/>
                    </a:cubicBezTo>
                    <a:cubicBezTo>
                      <a:pt x="1" y="882"/>
                      <a:pt x="1" y="1709"/>
                      <a:pt x="887" y="2229"/>
                    </a:cubicBezTo>
                    <a:cubicBezTo>
                      <a:pt x="1335" y="2480"/>
                      <a:pt x="1922" y="2610"/>
                      <a:pt x="2508" y="2610"/>
                    </a:cubicBezTo>
                    <a:cubicBezTo>
                      <a:pt x="3080" y="2610"/>
                      <a:pt x="3650" y="2486"/>
                      <a:pt x="4088" y="2229"/>
                    </a:cubicBezTo>
                    <a:cubicBezTo>
                      <a:pt x="4974" y="1709"/>
                      <a:pt x="4974" y="882"/>
                      <a:pt x="4076" y="386"/>
                    </a:cubicBezTo>
                    <a:cubicBezTo>
                      <a:pt x="3631" y="131"/>
                      <a:pt x="3048" y="1"/>
                      <a:pt x="2466"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6"/>
              <p:cNvSpPr/>
              <p:nvPr/>
            </p:nvSpPr>
            <p:spPr>
              <a:xfrm>
                <a:off x="-2767823" y="1374652"/>
                <a:ext cx="40464" cy="438528"/>
              </a:xfrm>
              <a:custGeom>
                <a:avLst/>
                <a:gdLst/>
                <a:ahLst/>
                <a:cxnLst/>
                <a:rect l="l" t="t" r="r" b="b"/>
                <a:pathLst>
                  <a:path w="320" h="3468" extrusionOk="0">
                    <a:moveTo>
                      <a:pt x="0" y="0"/>
                    </a:moveTo>
                    <a:lnTo>
                      <a:pt x="0" y="3391"/>
                    </a:lnTo>
                    <a:cubicBezTo>
                      <a:pt x="0" y="3414"/>
                      <a:pt x="24" y="3426"/>
                      <a:pt x="47" y="3450"/>
                    </a:cubicBezTo>
                    <a:cubicBezTo>
                      <a:pt x="77" y="3461"/>
                      <a:pt x="118" y="3467"/>
                      <a:pt x="160" y="3467"/>
                    </a:cubicBezTo>
                    <a:cubicBezTo>
                      <a:pt x="201" y="3467"/>
                      <a:pt x="242" y="3461"/>
                      <a:pt x="272" y="3450"/>
                    </a:cubicBezTo>
                    <a:cubicBezTo>
                      <a:pt x="295" y="3426"/>
                      <a:pt x="319" y="3402"/>
                      <a:pt x="319" y="3391"/>
                    </a:cubicBezTo>
                    <a:lnTo>
                      <a:pt x="319"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6"/>
              <p:cNvSpPr/>
              <p:nvPr/>
            </p:nvSpPr>
            <p:spPr>
              <a:xfrm>
                <a:off x="-2630496" y="1447868"/>
                <a:ext cx="39073" cy="436632"/>
              </a:xfrm>
              <a:custGeom>
                <a:avLst/>
                <a:gdLst/>
                <a:ahLst/>
                <a:cxnLst/>
                <a:rect l="l" t="t" r="r" b="b"/>
                <a:pathLst>
                  <a:path w="309" h="3453" extrusionOk="0">
                    <a:moveTo>
                      <a:pt x="1" y="0"/>
                    </a:moveTo>
                    <a:lnTo>
                      <a:pt x="1" y="3367"/>
                    </a:lnTo>
                    <a:cubicBezTo>
                      <a:pt x="1" y="3402"/>
                      <a:pt x="13" y="3414"/>
                      <a:pt x="48" y="3426"/>
                    </a:cubicBezTo>
                    <a:cubicBezTo>
                      <a:pt x="72" y="3444"/>
                      <a:pt x="110" y="3452"/>
                      <a:pt x="150" y="3452"/>
                    </a:cubicBezTo>
                    <a:cubicBezTo>
                      <a:pt x="190" y="3452"/>
                      <a:pt x="231" y="3444"/>
                      <a:pt x="261" y="3426"/>
                    </a:cubicBezTo>
                    <a:cubicBezTo>
                      <a:pt x="296" y="3414"/>
                      <a:pt x="308" y="3379"/>
                      <a:pt x="308" y="3367"/>
                    </a:cubicBezTo>
                    <a:lnTo>
                      <a:pt x="30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6"/>
              <p:cNvSpPr/>
              <p:nvPr/>
            </p:nvSpPr>
            <p:spPr>
              <a:xfrm>
                <a:off x="-2421344" y="1432820"/>
                <a:ext cx="38947" cy="436758"/>
              </a:xfrm>
              <a:custGeom>
                <a:avLst/>
                <a:gdLst/>
                <a:ahLst/>
                <a:cxnLst/>
                <a:rect l="l" t="t" r="r" b="b"/>
                <a:pathLst>
                  <a:path w="308" h="3454" extrusionOk="0">
                    <a:moveTo>
                      <a:pt x="1" y="1"/>
                    </a:moveTo>
                    <a:lnTo>
                      <a:pt x="1" y="3368"/>
                    </a:lnTo>
                    <a:cubicBezTo>
                      <a:pt x="1" y="3403"/>
                      <a:pt x="13" y="3415"/>
                      <a:pt x="36" y="3427"/>
                    </a:cubicBezTo>
                    <a:cubicBezTo>
                      <a:pt x="66" y="3444"/>
                      <a:pt x="107" y="3453"/>
                      <a:pt x="148" y="3453"/>
                    </a:cubicBezTo>
                    <a:cubicBezTo>
                      <a:pt x="190" y="3453"/>
                      <a:pt x="231" y="3444"/>
                      <a:pt x="261" y="3427"/>
                    </a:cubicBezTo>
                    <a:cubicBezTo>
                      <a:pt x="296" y="3415"/>
                      <a:pt x="308" y="3379"/>
                      <a:pt x="308" y="3368"/>
                    </a:cubicBezTo>
                    <a:lnTo>
                      <a:pt x="308"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6"/>
              <p:cNvSpPr/>
              <p:nvPr/>
            </p:nvSpPr>
            <p:spPr>
              <a:xfrm>
                <a:off x="-2325746" y="1296885"/>
                <a:ext cx="39073" cy="435620"/>
              </a:xfrm>
              <a:custGeom>
                <a:avLst/>
                <a:gdLst/>
                <a:ahLst/>
                <a:cxnLst/>
                <a:rect l="l" t="t" r="r" b="b"/>
                <a:pathLst>
                  <a:path w="309" h="3445" extrusionOk="0">
                    <a:moveTo>
                      <a:pt x="1" y="1"/>
                    </a:moveTo>
                    <a:lnTo>
                      <a:pt x="1" y="3368"/>
                    </a:lnTo>
                    <a:cubicBezTo>
                      <a:pt x="1" y="3391"/>
                      <a:pt x="13" y="3415"/>
                      <a:pt x="36" y="3427"/>
                    </a:cubicBezTo>
                    <a:cubicBezTo>
                      <a:pt x="66" y="3439"/>
                      <a:pt x="107" y="3444"/>
                      <a:pt x="149" y="3444"/>
                    </a:cubicBezTo>
                    <a:cubicBezTo>
                      <a:pt x="190" y="3444"/>
                      <a:pt x="231" y="3439"/>
                      <a:pt x="261" y="3427"/>
                    </a:cubicBezTo>
                    <a:cubicBezTo>
                      <a:pt x="296" y="3403"/>
                      <a:pt x="308" y="3379"/>
                      <a:pt x="308" y="3368"/>
                    </a:cubicBezTo>
                    <a:lnTo>
                      <a:pt x="308"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6"/>
              <p:cNvSpPr/>
              <p:nvPr/>
            </p:nvSpPr>
            <p:spPr>
              <a:xfrm>
                <a:off x="-2817139" y="921955"/>
                <a:ext cx="572186" cy="815728"/>
              </a:xfrm>
              <a:custGeom>
                <a:avLst/>
                <a:gdLst/>
                <a:ahLst/>
                <a:cxnLst/>
                <a:rect l="l" t="t" r="r" b="b"/>
                <a:pathLst>
                  <a:path w="4525" h="6451" extrusionOk="0">
                    <a:moveTo>
                      <a:pt x="4525" y="1"/>
                    </a:moveTo>
                    <a:lnTo>
                      <a:pt x="3887" y="24"/>
                    </a:lnTo>
                    <a:lnTo>
                      <a:pt x="2268" y="72"/>
                    </a:lnTo>
                    <a:lnTo>
                      <a:pt x="0" y="119"/>
                    </a:lnTo>
                    <a:lnTo>
                      <a:pt x="0" y="5151"/>
                    </a:lnTo>
                    <a:cubicBezTo>
                      <a:pt x="12" y="5317"/>
                      <a:pt x="59" y="5470"/>
                      <a:pt x="178" y="5636"/>
                    </a:cubicBezTo>
                    <a:cubicBezTo>
                      <a:pt x="296" y="5789"/>
                      <a:pt x="461" y="5931"/>
                      <a:pt x="674" y="6061"/>
                    </a:cubicBezTo>
                    <a:cubicBezTo>
                      <a:pt x="1123" y="6321"/>
                      <a:pt x="1701" y="6451"/>
                      <a:pt x="2268" y="6451"/>
                    </a:cubicBezTo>
                    <a:cubicBezTo>
                      <a:pt x="2859" y="6451"/>
                      <a:pt x="3438" y="6321"/>
                      <a:pt x="3887" y="6061"/>
                    </a:cubicBezTo>
                    <a:cubicBezTo>
                      <a:pt x="4324" y="5801"/>
                      <a:pt x="4525" y="5470"/>
                      <a:pt x="4525" y="5139"/>
                    </a:cubicBezTo>
                    <a:lnTo>
                      <a:pt x="4525" y="1"/>
                    </a:ln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6"/>
              <p:cNvSpPr/>
              <p:nvPr/>
            </p:nvSpPr>
            <p:spPr>
              <a:xfrm>
                <a:off x="-2530346" y="923472"/>
                <a:ext cx="204722" cy="812694"/>
              </a:xfrm>
              <a:custGeom>
                <a:avLst/>
                <a:gdLst/>
                <a:ahLst/>
                <a:cxnLst/>
                <a:rect l="l" t="t" r="r" b="b"/>
                <a:pathLst>
                  <a:path w="1619" h="6427" extrusionOk="0">
                    <a:moveTo>
                      <a:pt x="1619" y="1"/>
                    </a:moveTo>
                    <a:lnTo>
                      <a:pt x="0" y="24"/>
                    </a:lnTo>
                    <a:lnTo>
                      <a:pt x="0" y="6427"/>
                    </a:lnTo>
                    <a:cubicBezTo>
                      <a:pt x="591" y="6427"/>
                      <a:pt x="1170" y="6285"/>
                      <a:pt x="1619" y="6037"/>
                    </a:cubicBezTo>
                    <a:lnTo>
                      <a:pt x="1619" y="1"/>
                    </a:ln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6"/>
              <p:cNvSpPr/>
              <p:nvPr/>
            </p:nvSpPr>
            <p:spPr>
              <a:xfrm>
                <a:off x="-2845591" y="772236"/>
                <a:ext cx="629088" cy="330034"/>
              </a:xfrm>
              <a:custGeom>
                <a:avLst/>
                <a:gdLst/>
                <a:ahLst/>
                <a:cxnLst/>
                <a:rect l="l" t="t" r="r" b="b"/>
                <a:pathLst>
                  <a:path w="4975" h="2610" extrusionOk="0">
                    <a:moveTo>
                      <a:pt x="2456" y="0"/>
                    </a:moveTo>
                    <a:cubicBezTo>
                      <a:pt x="1883" y="0"/>
                      <a:pt x="1313" y="125"/>
                      <a:pt x="875" y="381"/>
                    </a:cubicBezTo>
                    <a:cubicBezTo>
                      <a:pt x="1" y="878"/>
                      <a:pt x="1" y="1705"/>
                      <a:pt x="887" y="2224"/>
                    </a:cubicBezTo>
                    <a:cubicBezTo>
                      <a:pt x="1332" y="2480"/>
                      <a:pt x="1915" y="2610"/>
                      <a:pt x="2498" y="2610"/>
                    </a:cubicBezTo>
                    <a:cubicBezTo>
                      <a:pt x="3073" y="2610"/>
                      <a:pt x="3648" y="2483"/>
                      <a:pt x="4088" y="2224"/>
                    </a:cubicBezTo>
                    <a:cubicBezTo>
                      <a:pt x="4974" y="1705"/>
                      <a:pt x="4974" y="889"/>
                      <a:pt x="4076" y="381"/>
                    </a:cubicBezTo>
                    <a:cubicBezTo>
                      <a:pt x="3628" y="131"/>
                      <a:pt x="3041" y="0"/>
                      <a:pt x="2456" y="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6"/>
              <p:cNvSpPr/>
              <p:nvPr/>
            </p:nvSpPr>
            <p:spPr>
              <a:xfrm>
                <a:off x="-2529583" y="927772"/>
                <a:ext cx="204723" cy="812694"/>
              </a:xfrm>
              <a:custGeom>
                <a:avLst/>
                <a:gdLst/>
                <a:ahLst/>
                <a:cxnLst/>
                <a:rect l="l" t="t" r="r" b="b"/>
                <a:pathLst>
                  <a:path w="1619" h="6427" extrusionOk="0">
                    <a:moveTo>
                      <a:pt x="1619" y="1"/>
                    </a:moveTo>
                    <a:lnTo>
                      <a:pt x="0" y="24"/>
                    </a:lnTo>
                    <a:lnTo>
                      <a:pt x="0" y="6427"/>
                    </a:lnTo>
                    <a:cubicBezTo>
                      <a:pt x="591" y="6427"/>
                      <a:pt x="1170" y="6285"/>
                      <a:pt x="1619" y="6037"/>
                    </a:cubicBezTo>
                    <a:lnTo>
                      <a:pt x="1619" y="1"/>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6"/>
              <p:cNvSpPr/>
              <p:nvPr/>
            </p:nvSpPr>
            <p:spPr>
              <a:xfrm>
                <a:off x="-2845591" y="772236"/>
                <a:ext cx="629089" cy="330034"/>
              </a:xfrm>
              <a:custGeom>
                <a:avLst/>
                <a:gdLst/>
                <a:ahLst/>
                <a:cxnLst/>
                <a:rect l="l" t="t" r="r" b="b"/>
                <a:pathLst>
                  <a:path w="4975" h="2610" extrusionOk="0">
                    <a:moveTo>
                      <a:pt x="2456" y="0"/>
                    </a:moveTo>
                    <a:cubicBezTo>
                      <a:pt x="1883" y="0"/>
                      <a:pt x="1313" y="125"/>
                      <a:pt x="875" y="381"/>
                    </a:cubicBezTo>
                    <a:cubicBezTo>
                      <a:pt x="1" y="878"/>
                      <a:pt x="1" y="1705"/>
                      <a:pt x="887" y="2224"/>
                    </a:cubicBezTo>
                    <a:cubicBezTo>
                      <a:pt x="1332" y="2480"/>
                      <a:pt x="1915" y="2610"/>
                      <a:pt x="2498" y="2610"/>
                    </a:cubicBezTo>
                    <a:cubicBezTo>
                      <a:pt x="3073" y="2610"/>
                      <a:pt x="3648" y="2483"/>
                      <a:pt x="4088" y="2224"/>
                    </a:cubicBezTo>
                    <a:cubicBezTo>
                      <a:pt x="4974" y="1705"/>
                      <a:pt x="4974" y="889"/>
                      <a:pt x="4076" y="381"/>
                    </a:cubicBezTo>
                    <a:cubicBezTo>
                      <a:pt x="3628" y="131"/>
                      <a:pt x="3041" y="0"/>
                      <a:pt x="2456"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6"/>
              <p:cNvSpPr/>
              <p:nvPr/>
            </p:nvSpPr>
            <p:spPr>
              <a:xfrm>
                <a:off x="-2800701" y="767936"/>
                <a:ext cx="539309" cy="284639"/>
              </a:xfrm>
              <a:custGeom>
                <a:avLst/>
                <a:gdLst/>
                <a:ahLst/>
                <a:cxnLst/>
                <a:rect l="l" t="t" r="r" b="b"/>
                <a:pathLst>
                  <a:path w="4265" h="2251" extrusionOk="0">
                    <a:moveTo>
                      <a:pt x="2112" y="1"/>
                    </a:moveTo>
                    <a:cubicBezTo>
                      <a:pt x="1618" y="1"/>
                      <a:pt x="1126" y="110"/>
                      <a:pt x="756" y="333"/>
                    </a:cubicBezTo>
                    <a:cubicBezTo>
                      <a:pt x="0" y="770"/>
                      <a:pt x="0" y="1479"/>
                      <a:pt x="768" y="1928"/>
                    </a:cubicBezTo>
                    <a:cubicBezTo>
                      <a:pt x="1149" y="2142"/>
                      <a:pt x="1652" y="2251"/>
                      <a:pt x="2153" y="2251"/>
                    </a:cubicBezTo>
                    <a:cubicBezTo>
                      <a:pt x="2647" y="2251"/>
                      <a:pt x="3139" y="2145"/>
                      <a:pt x="3509" y="1928"/>
                    </a:cubicBezTo>
                    <a:cubicBezTo>
                      <a:pt x="4265" y="1490"/>
                      <a:pt x="4265" y="770"/>
                      <a:pt x="3497" y="333"/>
                    </a:cubicBezTo>
                    <a:cubicBezTo>
                      <a:pt x="3116" y="113"/>
                      <a:pt x="2613" y="1"/>
                      <a:pt x="2112" y="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6"/>
              <p:cNvSpPr/>
              <p:nvPr/>
            </p:nvSpPr>
            <p:spPr>
              <a:xfrm>
                <a:off x="-2799938" y="772236"/>
                <a:ext cx="539309" cy="284639"/>
              </a:xfrm>
              <a:custGeom>
                <a:avLst/>
                <a:gdLst/>
                <a:ahLst/>
                <a:cxnLst/>
                <a:rect l="l" t="t" r="r" b="b"/>
                <a:pathLst>
                  <a:path w="4265" h="2251" extrusionOk="0">
                    <a:moveTo>
                      <a:pt x="2112" y="1"/>
                    </a:moveTo>
                    <a:cubicBezTo>
                      <a:pt x="1618" y="1"/>
                      <a:pt x="1126" y="110"/>
                      <a:pt x="756" y="333"/>
                    </a:cubicBezTo>
                    <a:cubicBezTo>
                      <a:pt x="0" y="770"/>
                      <a:pt x="0" y="1479"/>
                      <a:pt x="768" y="1928"/>
                    </a:cubicBezTo>
                    <a:cubicBezTo>
                      <a:pt x="1149" y="2142"/>
                      <a:pt x="1652" y="2251"/>
                      <a:pt x="2153" y="2251"/>
                    </a:cubicBezTo>
                    <a:cubicBezTo>
                      <a:pt x="2647" y="2251"/>
                      <a:pt x="3139" y="2145"/>
                      <a:pt x="3509" y="1928"/>
                    </a:cubicBezTo>
                    <a:cubicBezTo>
                      <a:pt x="4265" y="1490"/>
                      <a:pt x="4265" y="770"/>
                      <a:pt x="3497" y="333"/>
                    </a:cubicBezTo>
                    <a:cubicBezTo>
                      <a:pt x="3116" y="113"/>
                      <a:pt x="2613" y="1"/>
                      <a:pt x="2112" y="1"/>
                    </a:cubicBez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6"/>
              <p:cNvSpPr/>
              <p:nvPr/>
            </p:nvSpPr>
            <p:spPr>
              <a:xfrm>
                <a:off x="-2730520" y="806251"/>
                <a:ext cx="394524" cy="209275"/>
              </a:xfrm>
              <a:custGeom>
                <a:avLst/>
                <a:gdLst/>
                <a:ahLst/>
                <a:cxnLst/>
                <a:rect l="l" t="t" r="r" b="b"/>
                <a:pathLst>
                  <a:path w="3120" h="1655" extrusionOk="0">
                    <a:moveTo>
                      <a:pt x="1549" y="0"/>
                    </a:moveTo>
                    <a:cubicBezTo>
                      <a:pt x="1220" y="0"/>
                      <a:pt x="892" y="65"/>
                      <a:pt x="627" y="195"/>
                    </a:cubicBezTo>
                    <a:lnTo>
                      <a:pt x="532" y="242"/>
                    </a:lnTo>
                    <a:cubicBezTo>
                      <a:pt x="520" y="254"/>
                      <a:pt x="497" y="278"/>
                      <a:pt x="461" y="290"/>
                    </a:cubicBezTo>
                    <a:cubicBezTo>
                      <a:pt x="0" y="597"/>
                      <a:pt x="0" y="1058"/>
                      <a:pt x="461" y="1365"/>
                    </a:cubicBezTo>
                    <a:lnTo>
                      <a:pt x="556" y="1412"/>
                    </a:lnTo>
                    <a:lnTo>
                      <a:pt x="638" y="1459"/>
                    </a:lnTo>
                    <a:cubicBezTo>
                      <a:pt x="910" y="1589"/>
                      <a:pt x="1244" y="1654"/>
                      <a:pt x="1576" y="1654"/>
                    </a:cubicBezTo>
                    <a:cubicBezTo>
                      <a:pt x="1908" y="1654"/>
                      <a:pt x="2239" y="1589"/>
                      <a:pt x="2505" y="1459"/>
                    </a:cubicBezTo>
                    <a:lnTo>
                      <a:pt x="2588" y="1412"/>
                    </a:lnTo>
                    <a:cubicBezTo>
                      <a:pt x="2623" y="1400"/>
                      <a:pt x="2647" y="1388"/>
                      <a:pt x="2658" y="1365"/>
                    </a:cubicBezTo>
                    <a:cubicBezTo>
                      <a:pt x="3119" y="1058"/>
                      <a:pt x="3119" y="597"/>
                      <a:pt x="2658" y="290"/>
                    </a:cubicBezTo>
                    <a:lnTo>
                      <a:pt x="2576" y="242"/>
                    </a:lnTo>
                    <a:lnTo>
                      <a:pt x="2481" y="195"/>
                    </a:lnTo>
                    <a:cubicBezTo>
                      <a:pt x="2210" y="65"/>
                      <a:pt x="1879" y="0"/>
                      <a:pt x="1549"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6"/>
              <p:cNvSpPr/>
              <p:nvPr/>
            </p:nvSpPr>
            <p:spPr>
              <a:xfrm>
                <a:off x="-2669317" y="830909"/>
                <a:ext cx="275029" cy="159959"/>
              </a:xfrm>
              <a:custGeom>
                <a:avLst/>
                <a:gdLst/>
                <a:ahLst/>
                <a:cxnLst/>
                <a:rect l="l" t="t" r="r" b="b"/>
                <a:pathLst>
                  <a:path w="2175" h="1265" extrusionOk="0">
                    <a:moveTo>
                      <a:pt x="154" y="0"/>
                    </a:moveTo>
                    <a:lnTo>
                      <a:pt x="72" y="47"/>
                    </a:lnTo>
                    <a:cubicBezTo>
                      <a:pt x="60" y="59"/>
                      <a:pt x="24" y="83"/>
                      <a:pt x="1" y="95"/>
                    </a:cubicBezTo>
                    <a:lnTo>
                      <a:pt x="922" y="626"/>
                    </a:lnTo>
                    <a:lnTo>
                      <a:pt x="1088" y="733"/>
                    </a:lnTo>
                    <a:lnTo>
                      <a:pt x="2021" y="1264"/>
                    </a:lnTo>
                    <a:lnTo>
                      <a:pt x="2104" y="1217"/>
                    </a:lnTo>
                    <a:cubicBezTo>
                      <a:pt x="2139" y="1205"/>
                      <a:pt x="2163" y="1193"/>
                      <a:pt x="2174" y="1170"/>
                    </a:cubicBezTo>
                    <a:lnTo>
                      <a:pt x="1253" y="638"/>
                    </a:lnTo>
                    <a:lnTo>
                      <a:pt x="1088" y="532"/>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6"/>
              <p:cNvSpPr/>
              <p:nvPr/>
            </p:nvSpPr>
            <p:spPr>
              <a:xfrm>
                <a:off x="-2669317" y="832300"/>
                <a:ext cx="278063" cy="158568"/>
              </a:xfrm>
              <a:custGeom>
                <a:avLst/>
                <a:gdLst/>
                <a:ahLst/>
                <a:cxnLst/>
                <a:rect l="l" t="t" r="r" b="b"/>
                <a:pathLst>
                  <a:path w="2199" h="1254" extrusionOk="0">
                    <a:moveTo>
                      <a:pt x="2021" y="1"/>
                    </a:moveTo>
                    <a:lnTo>
                      <a:pt x="1088" y="533"/>
                    </a:lnTo>
                    <a:lnTo>
                      <a:pt x="922" y="627"/>
                    </a:lnTo>
                    <a:lnTo>
                      <a:pt x="1" y="1159"/>
                    </a:lnTo>
                    <a:lnTo>
                      <a:pt x="84" y="1206"/>
                    </a:lnTo>
                    <a:lnTo>
                      <a:pt x="178" y="1253"/>
                    </a:lnTo>
                    <a:lnTo>
                      <a:pt x="1099" y="722"/>
                    </a:lnTo>
                    <a:lnTo>
                      <a:pt x="1265" y="615"/>
                    </a:lnTo>
                    <a:lnTo>
                      <a:pt x="2198" y="84"/>
                    </a:lnTo>
                    <a:lnTo>
                      <a:pt x="2104" y="36"/>
                    </a:lnTo>
                    <a:lnTo>
                      <a:pt x="202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0" name="Google Shape;3530;p46"/>
            <p:cNvGrpSpPr/>
            <p:nvPr/>
          </p:nvGrpSpPr>
          <p:grpSpPr>
            <a:xfrm>
              <a:off x="1029975" y="1206077"/>
              <a:ext cx="364099" cy="822618"/>
              <a:chOff x="-4142100" y="577427"/>
              <a:chExt cx="364099" cy="822618"/>
            </a:xfrm>
          </p:grpSpPr>
          <p:sp>
            <p:nvSpPr>
              <p:cNvPr id="3531" name="Google Shape;3531;p46"/>
              <p:cNvSpPr/>
              <p:nvPr/>
            </p:nvSpPr>
            <p:spPr>
              <a:xfrm>
                <a:off x="-4015954" y="1244078"/>
                <a:ext cx="10906" cy="155966"/>
              </a:xfrm>
              <a:custGeom>
                <a:avLst/>
                <a:gdLst/>
                <a:ahLst/>
                <a:cxnLst/>
                <a:rect l="l" t="t" r="r" b="b"/>
                <a:pathLst>
                  <a:path w="143" h="2045" extrusionOk="0">
                    <a:moveTo>
                      <a:pt x="1" y="1"/>
                    </a:moveTo>
                    <a:lnTo>
                      <a:pt x="24" y="1974"/>
                    </a:lnTo>
                    <a:lnTo>
                      <a:pt x="143" y="2045"/>
                    </a:lnTo>
                    <a:lnTo>
                      <a:pt x="143" y="8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6"/>
              <p:cNvSpPr/>
              <p:nvPr/>
            </p:nvSpPr>
            <p:spPr>
              <a:xfrm>
                <a:off x="-4000624" y="1210749"/>
                <a:ext cx="9076" cy="31651"/>
              </a:xfrm>
              <a:custGeom>
                <a:avLst/>
                <a:gdLst/>
                <a:ahLst/>
                <a:cxnLst/>
                <a:rect l="l" t="t" r="r" b="b"/>
                <a:pathLst>
                  <a:path w="119" h="415" extrusionOk="0">
                    <a:moveTo>
                      <a:pt x="1" y="1"/>
                    </a:moveTo>
                    <a:lnTo>
                      <a:pt x="1" y="343"/>
                    </a:lnTo>
                    <a:lnTo>
                      <a:pt x="119" y="414"/>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6"/>
              <p:cNvSpPr/>
              <p:nvPr/>
            </p:nvSpPr>
            <p:spPr>
              <a:xfrm>
                <a:off x="-4015954" y="1219825"/>
                <a:ext cx="10906" cy="30659"/>
              </a:xfrm>
              <a:custGeom>
                <a:avLst/>
                <a:gdLst/>
                <a:ahLst/>
                <a:cxnLst/>
                <a:rect l="l" t="t" r="r" b="b"/>
                <a:pathLst>
                  <a:path w="143" h="402" extrusionOk="0">
                    <a:moveTo>
                      <a:pt x="1" y="0"/>
                    </a:moveTo>
                    <a:lnTo>
                      <a:pt x="1" y="319"/>
                    </a:lnTo>
                    <a:lnTo>
                      <a:pt x="143" y="402"/>
                    </a:lnTo>
                    <a:lnTo>
                      <a:pt x="143"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6"/>
              <p:cNvSpPr/>
              <p:nvPr/>
            </p:nvSpPr>
            <p:spPr>
              <a:xfrm>
                <a:off x="-4005124" y="1216164"/>
                <a:ext cx="14491" cy="183880"/>
              </a:xfrm>
              <a:custGeom>
                <a:avLst/>
                <a:gdLst/>
                <a:ahLst/>
                <a:cxnLst/>
                <a:rect l="l" t="t" r="r" b="b"/>
                <a:pathLst>
                  <a:path w="190" h="2411" extrusionOk="0">
                    <a:moveTo>
                      <a:pt x="178" y="1"/>
                    </a:moveTo>
                    <a:lnTo>
                      <a:pt x="1" y="119"/>
                    </a:lnTo>
                    <a:lnTo>
                      <a:pt x="1" y="450"/>
                    </a:lnTo>
                    <a:lnTo>
                      <a:pt x="1" y="2411"/>
                    </a:lnTo>
                    <a:lnTo>
                      <a:pt x="190" y="2304"/>
                    </a:lnTo>
                    <a:lnTo>
                      <a:pt x="178" y="343"/>
                    </a:lnTo>
                    <a:lnTo>
                      <a:pt x="178"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6"/>
              <p:cNvSpPr/>
              <p:nvPr/>
            </p:nvSpPr>
            <p:spPr>
              <a:xfrm>
                <a:off x="-4015954" y="1210749"/>
                <a:ext cx="24405" cy="14491"/>
              </a:xfrm>
              <a:custGeom>
                <a:avLst/>
                <a:gdLst/>
                <a:ahLst/>
                <a:cxnLst/>
                <a:rect l="l" t="t" r="r" b="b"/>
                <a:pathLst>
                  <a:path w="320" h="190" extrusionOk="0">
                    <a:moveTo>
                      <a:pt x="202" y="1"/>
                    </a:moveTo>
                    <a:lnTo>
                      <a:pt x="1" y="119"/>
                    </a:lnTo>
                    <a:lnTo>
                      <a:pt x="143" y="190"/>
                    </a:lnTo>
                    <a:lnTo>
                      <a:pt x="320" y="72"/>
                    </a:lnTo>
                    <a:lnTo>
                      <a:pt x="202"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6"/>
              <p:cNvSpPr/>
              <p:nvPr/>
            </p:nvSpPr>
            <p:spPr>
              <a:xfrm>
                <a:off x="-4030369" y="1054936"/>
                <a:ext cx="53234" cy="30659"/>
              </a:xfrm>
              <a:custGeom>
                <a:avLst/>
                <a:gdLst/>
                <a:ahLst/>
                <a:cxnLst/>
                <a:rect l="l" t="t" r="r" b="b"/>
                <a:pathLst>
                  <a:path w="698" h="402" extrusionOk="0">
                    <a:moveTo>
                      <a:pt x="568" y="0"/>
                    </a:moveTo>
                    <a:lnTo>
                      <a:pt x="1" y="331"/>
                    </a:lnTo>
                    <a:lnTo>
                      <a:pt x="119" y="402"/>
                    </a:lnTo>
                    <a:lnTo>
                      <a:pt x="698" y="83"/>
                    </a:lnTo>
                    <a:lnTo>
                      <a:pt x="568" y="0"/>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6"/>
              <p:cNvSpPr/>
              <p:nvPr/>
            </p:nvSpPr>
            <p:spPr>
              <a:xfrm>
                <a:off x="-4030369" y="1080104"/>
                <a:ext cx="9991" cy="168626"/>
              </a:xfrm>
              <a:custGeom>
                <a:avLst/>
                <a:gdLst/>
                <a:ahLst/>
                <a:cxnLst/>
                <a:rect l="l" t="t" r="r" b="b"/>
                <a:pathLst>
                  <a:path w="131" h="2211" extrusionOk="0">
                    <a:moveTo>
                      <a:pt x="1" y="1"/>
                    </a:moveTo>
                    <a:lnTo>
                      <a:pt x="1" y="2139"/>
                    </a:lnTo>
                    <a:lnTo>
                      <a:pt x="131" y="2210"/>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6"/>
              <p:cNvSpPr/>
              <p:nvPr/>
            </p:nvSpPr>
            <p:spPr>
              <a:xfrm>
                <a:off x="-4021369" y="1061189"/>
                <a:ext cx="44235" cy="189295"/>
              </a:xfrm>
              <a:custGeom>
                <a:avLst/>
                <a:gdLst/>
                <a:ahLst/>
                <a:cxnLst/>
                <a:rect l="l" t="t" r="r" b="b"/>
                <a:pathLst>
                  <a:path w="580" h="2482" extrusionOk="0">
                    <a:moveTo>
                      <a:pt x="580" y="1"/>
                    </a:moveTo>
                    <a:lnTo>
                      <a:pt x="1" y="320"/>
                    </a:lnTo>
                    <a:lnTo>
                      <a:pt x="13" y="2458"/>
                    </a:lnTo>
                    <a:lnTo>
                      <a:pt x="214" y="2482"/>
                    </a:lnTo>
                    <a:lnTo>
                      <a:pt x="214" y="2151"/>
                    </a:lnTo>
                    <a:lnTo>
                      <a:pt x="391" y="2033"/>
                    </a:lnTo>
                    <a:lnTo>
                      <a:pt x="391" y="2375"/>
                    </a:lnTo>
                    <a:lnTo>
                      <a:pt x="580" y="2139"/>
                    </a:lnTo>
                    <a:lnTo>
                      <a:pt x="58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6"/>
              <p:cNvSpPr/>
              <p:nvPr/>
            </p:nvSpPr>
            <p:spPr>
              <a:xfrm>
                <a:off x="-3915053" y="1187335"/>
                <a:ext cx="9991" cy="155051"/>
              </a:xfrm>
              <a:custGeom>
                <a:avLst/>
                <a:gdLst/>
                <a:ahLst/>
                <a:cxnLst/>
                <a:rect l="l" t="t" r="r" b="b"/>
                <a:pathLst>
                  <a:path w="131" h="2033" extrusionOk="0">
                    <a:moveTo>
                      <a:pt x="1" y="1"/>
                    </a:moveTo>
                    <a:lnTo>
                      <a:pt x="1" y="1962"/>
                    </a:lnTo>
                    <a:lnTo>
                      <a:pt x="131" y="2033"/>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6"/>
              <p:cNvSpPr/>
              <p:nvPr/>
            </p:nvSpPr>
            <p:spPr>
              <a:xfrm>
                <a:off x="-3901477" y="1153091"/>
                <a:ext cx="9991" cy="30736"/>
              </a:xfrm>
              <a:custGeom>
                <a:avLst/>
                <a:gdLst/>
                <a:ahLst/>
                <a:cxnLst/>
                <a:rect l="l" t="t" r="r" b="b"/>
                <a:pathLst>
                  <a:path w="131" h="403" extrusionOk="0">
                    <a:moveTo>
                      <a:pt x="0" y="1"/>
                    </a:moveTo>
                    <a:lnTo>
                      <a:pt x="0" y="332"/>
                    </a:lnTo>
                    <a:lnTo>
                      <a:pt x="130" y="402"/>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6"/>
              <p:cNvSpPr/>
              <p:nvPr/>
            </p:nvSpPr>
            <p:spPr>
              <a:xfrm>
                <a:off x="-3915053" y="1161252"/>
                <a:ext cx="9152" cy="31575"/>
              </a:xfrm>
              <a:custGeom>
                <a:avLst/>
                <a:gdLst/>
                <a:ahLst/>
                <a:cxnLst/>
                <a:rect l="l" t="t" r="r" b="b"/>
                <a:pathLst>
                  <a:path w="120" h="414" extrusionOk="0">
                    <a:moveTo>
                      <a:pt x="1" y="0"/>
                    </a:moveTo>
                    <a:lnTo>
                      <a:pt x="1" y="343"/>
                    </a:lnTo>
                    <a:lnTo>
                      <a:pt x="119" y="414"/>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6"/>
              <p:cNvSpPr/>
              <p:nvPr/>
            </p:nvSpPr>
            <p:spPr>
              <a:xfrm>
                <a:off x="-3905977" y="1158506"/>
                <a:ext cx="14491" cy="183880"/>
              </a:xfrm>
              <a:custGeom>
                <a:avLst/>
                <a:gdLst/>
                <a:ahLst/>
                <a:cxnLst/>
                <a:rect l="l" t="t" r="r" b="b"/>
                <a:pathLst>
                  <a:path w="190" h="2411" extrusionOk="0">
                    <a:moveTo>
                      <a:pt x="189" y="1"/>
                    </a:moveTo>
                    <a:lnTo>
                      <a:pt x="0" y="107"/>
                    </a:lnTo>
                    <a:lnTo>
                      <a:pt x="0" y="450"/>
                    </a:lnTo>
                    <a:lnTo>
                      <a:pt x="12" y="2411"/>
                    </a:lnTo>
                    <a:lnTo>
                      <a:pt x="189" y="2292"/>
                    </a:lnTo>
                    <a:lnTo>
                      <a:pt x="189" y="331"/>
                    </a:lnTo>
                    <a:lnTo>
                      <a:pt x="18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6"/>
              <p:cNvSpPr/>
              <p:nvPr/>
            </p:nvSpPr>
            <p:spPr>
              <a:xfrm>
                <a:off x="-3915053" y="1153091"/>
                <a:ext cx="23566" cy="13652"/>
              </a:xfrm>
              <a:custGeom>
                <a:avLst/>
                <a:gdLst/>
                <a:ahLst/>
                <a:cxnLst/>
                <a:rect l="l" t="t" r="r" b="b"/>
                <a:pathLst>
                  <a:path w="309" h="179" extrusionOk="0">
                    <a:moveTo>
                      <a:pt x="178" y="1"/>
                    </a:moveTo>
                    <a:lnTo>
                      <a:pt x="1" y="107"/>
                    </a:lnTo>
                    <a:lnTo>
                      <a:pt x="119" y="178"/>
                    </a:lnTo>
                    <a:lnTo>
                      <a:pt x="308" y="72"/>
                    </a:lnTo>
                    <a:lnTo>
                      <a:pt x="178"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6"/>
              <p:cNvSpPr/>
              <p:nvPr/>
            </p:nvSpPr>
            <p:spPr>
              <a:xfrm>
                <a:off x="-3931221" y="998117"/>
                <a:ext cx="53234" cy="29820"/>
              </a:xfrm>
              <a:custGeom>
                <a:avLst/>
                <a:gdLst/>
                <a:ahLst/>
                <a:cxnLst/>
                <a:rect l="l" t="t" r="r" b="b"/>
                <a:pathLst>
                  <a:path w="698" h="391" extrusionOk="0">
                    <a:moveTo>
                      <a:pt x="567" y="1"/>
                    </a:moveTo>
                    <a:lnTo>
                      <a:pt x="0" y="320"/>
                    </a:lnTo>
                    <a:lnTo>
                      <a:pt x="130" y="391"/>
                    </a:lnTo>
                    <a:lnTo>
                      <a:pt x="697" y="72"/>
                    </a:lnTo>
                    <a:lnTo>
                      <a:pt x="567"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6"/>
              <p:cNvSpPr/>
              <p:nvPr/>
            </p:nvSpPr>
            <p:spPr>
              <a:xfrm>
                <a:off x="-3931221" y="1022446"/>
                <a:ext cx="9991" cy="167711"/>
              </a:xfrm>
              <a:custGeom>
                <a:avLst/>
                <a:gdLst/>
                <a:ahLst/>
                <a:cxnLst/>
                <a:rect l="l" t="t" r="r" b="b"/>
                <a:pathLst>
                  <a:path w="131" h="2199" extrusionOk="0">
                    <a:moveTo>
                      <a:pt x="0" y="1"/>
                    </a:moveTo>
                    <a:lnTo>
                      <a:pt x="12" y="2127"/>
                    </a:lnTo>
                    <a:lnTo>
                      <a:pt x="130" y="2198"/>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6"/>
              <p:cNvSpPr/>
              <p:nvPr/>
            </p:nvSpPr>
            <p:spPr>
              <a:xfrm>
                <a:off x="-3921307" y="1003532"/>
                <a:ext cx="44235" cy="189295"/>
              </a:xfrm>
              <a:custGeom>
                <a:avLst/>
                <a:gdLst/>
                <a:ahLst/>
                <a:cxnLst/>
                <a:rect l="l" t="t" r="r" b="b"/>
                <a:pathLst>
                  <a:path w="580" h="2482" extrusionOk="0">
                    <a:moveTo>
                      <a:pt x="567" y="1"/>
                    </a:moveTo>
                    <a:lnTo>
                      <a:pt x="0" y="320"/>
                    </a:lnTo>
                    <a:lnTo>
                      <a:pt x="0" y="2446"/>
                    </a:lnTo>
                    <a:lnTo>
                      <a:pt x="201" y="2482"/>
                    </a:lnTo>
                    <a:lnTo>
                      <a:pt x="201" y="2139"/>
                    </a:lnTo>
                    <a:lnTo>
                      <a:pt x="390" y="2033"/>
                    </a:lnTo>
                    <a:lnTo>
                      <a:pt x="390" y="2363"/>
                    </a:lnTo>
                    <a:lnTo>
                      <a:pt x="579" y="2127"/>
                    </a:lnTo>
                    <a:lnTo>
                      <a:pt x="567"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6"/>
              <p:cNvSpPr/>
              <p:nvPr/>
            </p:nvSpPr>
            <p:spPr>
              <a:xfrm>
                <a:off x="-3828566" y="1135092"/>
                <a:ext cx="10906" cy="156881"/>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6"/>
              <p:cNvSpPr/>
              <p:nvPr/>
            </p:nvSpPr>
            <p:spPr>
              <a:xfrm>
                <a:off x="-3814151" y="1102679"/>
                <a:ext cx="9152" cy="30659"/>
              </a:xfrm>
              <a:custGeom>
                <a:avLst/>
                <a:gdLst/>
                <a:ahLst/>
                <a:cxnLst/>
                <a:rect l="l" t="t" r="r" b="b"/>
                <a:pathLst>
                  <a:path w="120" h="402" extrusionOk="0">
                    <a:moveTo>
                      <a:pt x="1" y="0"/>
                    </a:moveTo>
                    <a:lnTo>
                      <a:pt x="1" y="319"/>
                    </a:lnTo>
                    <a:lnTo>
                      <a:pt x="119" y="402"/>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6"/>
              <p:cNvSpPr/>
              <p:nvPr/>
            </p:nvSpPr>
            <p:spPr>
              <a:xfrm>
                <a:off x="-3828566" y="1110763"/>
                <a:ext cx="9991" cy="29820"/>
              </a:xfrm>
              <a:custGeom>
                <a:avLst/>
                <a:gdLst/>
                <a:ahLst/>
                <a:cxnLst/>
                <a:rect l="l" t="t" r="r" b="b"/>
                <a:pathLst>
                  <a:path w="131" h="391" extrusionOk="0">
                    <a:moveTo>
                      <a:pt x="1" y="1"/>
                    </a:moveTo>
                    <a:lnTo>
                      <a:pt x="1" y="320"/>
                    </a:lnTo>
                    <a:lnTo>
                      <a:pt x="131" y="390"/>
                    </a:lnTo>
                    <a:lnTo>
                      <a:pt x="131"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6"/>
              <p:cNvSpPr/>
              <p:nvPr/>
            </p:nvSpPr>
            <p:spPr>
              <a:xfrm>
                <a:off x="-3818651" y="1108094"/>
                <a:ext cx="14491" cy="183880"/>
              </a:xfrm>
              <a:custGeom>
                <a:avLst/>
                <a:gdLst/>
                <a:ahLst/>
                <a:cxnLst/>
                <a:rect l="l" t="t" r="r" b="b"/>
                <a:pathLst>
                  <a:path w="190" h="2411" extrusionOk="0">
                    <a:moveTo>
                      <a:pt x="178" y="0"/>
                    </a:moveTo>
                    <a:lnTo>
                      <a:pt x="1" y="107"/>
                    </a:lnTo>
                    <a:lnTo>
                      <a:pt x="1" y="425"/>
                    </a:lnTo>
                    <a:lnTo>
                      <a:pt x="13" y="2410"/>
                    </a:lnTo>
                    <a:lnTo>
                      <a:pt x="190" y="2292"/>
                    </a:lnTo>
                    <a:lnTo>
                      <a:pt x="178" y="331"/>
                    </a:lnTo>
                    <a:lnTo>
                      <a:pt x="17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6"/>
              <p:cNvSpPr/>
              <p:nvPr/>
            </p:nvSpPr>
            <p:spPr>
              <a:xfrm>
                <a:off x="-3828566" y="1102679"/>
                <a:ext cx="23566" cy="13576"/>
              </a:xfrm>
              <a:custGeom>
                <a:avLst/>
                <a:gdLst/>
                <a:ahLst/>
                <a:cxnLst/>
                <a:rect l="l" t="t" r="r" b="b"/>
                <a:pathLst>
                  <a:path w="309" h="178" extrusionOk="0">
                    <a:moveTo>
                      <a:pt x="190" y="0"/>
                    </a:moveTo>
                    <a:lnTo>
                      <a:pt x="1" y="107"/>
                    </a:lnTo>
                    <a:lnTo>
                      <a:pt x="131" y="178"/>
                    </a:lnTo>
                    <a:lnTo>
                      <a:pt x="308" y="71"/>
                    </a:lnTo>
                    <a:lnTo>
                      <a:pt x="190"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6"/>
              <p:cNvSpPr/>
              <p:nvPr/>
            </p:nvSpPr>
            <p:spPr>
              <a:xfrm>
                <a:off x="-3842980" y="946789"/>
                <a:ext cx="52395" cy="30736"/>
              </a:xfrm>
              <a:custGeom>
                <a:avLst/>
                <a:gdLst/>
                <a:ahLst/>
                <a:cxnLst/>
                <a:rect l="l" t="t" r="r" b="b"/>
                <a:pathLst>
                  <a:path w="687" h="403" extrusionOk="0">
                    <a:moveTo>
                      <a:pt x="556" y="1"/>
                    </a:moveTo>
                    <a:lnTo>
                      <a:pt x="1" y="331"/>
                    </a:lnTo>
                    <a:lnTo>
                      <a:pt x="131" y="402"/>
                    </a:lnTo>
                    <a:lnTo>
                      <a:pt x="686" y="83"/>
                    </a:lnTo>
                    <a:lnTo>
                      <a:pt x="556"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6"/>
              <p:cNvSpPr/>
              <p:nvPr/>
            </p:nvSpPr>
            <p:spPr>
              <a:xfrm>
                <a:off x="-3842980" y="972033"/>
                <a:ext cx="9991" cy="167635"/>
              </a:xfrm>
              <a:custGeom>
                <a:avLst/>
                <a:gdLst/>
                <a:ahLst/>
                <a:cxnLst/>
                <a:rect l="l" t="t" r="r" b="b"/>
                <a:pathLst>
                  <a:path w="131" h="2198" extrusionOk="0">
                    <a:moveTo>
                      <a:pt x="1" y="0"/>
                    </a:moveTo>
                    <a:lnTo>
                      <a:pt x="1" y="2127"/>
                    </a:lnTo>
                    <a:lnTo>
                      <a:pt x="131" y="2198"/>
                    </a:lnTo>
                    <a:lnTo>
                      <a:pt x="131"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6"/>
              <p:cNvSpPr/>
              <p:nvPr/>
            </p:nvSpPr>
            <p:spPr>
              <a:xfrm>
                <a:off x="-3833066" y="953119"/>
                <a:ext cx="42481" cy="187464"/>
              </a:xfrm>
              <a:custGeom>
                <a:avLst/>
                <a:gdLst/>
                <a:ahLst/>
                <a:cxnLst/>
                <a:rect l="l" t="t" r="r" b="b"/>
                <a:pathLst>
                  <a:path w="557" h="2458" extrusionOk="0">
                    <a:moveTo>
                      <a:pt x="556" y="0"/>
                    </a:moveTo>
                    <a:lnTo>
                      <a:pt x="1" y="319"/>
                    </a:lnTo>
                    <a:lnTo>
                      <a:pt x="1" y="2446"/>
                    </a:lnTo>
                    <a:lnTo>
                      <a:pt x="190" y="2457"/>
                    </a:lnTo>
                    <a:lnTo>
                      <a:pt x="190" y="2139"/>
                    </a:lnTo>
                    <a:lnTo>
                      <a:pt x="367" y="2032"/>
                    </a:lnTo>
                    <a:lnTo>
                      <a:pt x="367" y="2363"/>
                    </a:lnTo>
                    <a:lnTo>
                      <a:pt x="556" y="2127"/>
                    </a:lnTo>
                    <a:lnTo>
                      <a:pt x="556"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6"/>
              <p:cNvSpPr/>
              <p:nvPr/>
            </p:nvSpPr>
            <p:spPr>
              <a:xfrm>
                <a:off x="-4142100" y="829642"/>
                <a:ext cx="85724" cy="368598"/>
              </a:xfrm>
              <a:custGeom>
                <a:avLst/>
                <a:gdLst/>
                <a:ahLst/>
                <a:cxnLst/>
                <a:rect l="l" t="t" r="r" b="b"/>
                <a:pathLst>
                  <a:path w="1124" h="4833" extrusionOk="0">
                    <a:moveTo>
                      <a:pt x="1" y="1"/>
                    </a:moveTo>
                    <a:lnTo>
                      <a:pt x="25" y="4183"/>
                    </a:lnTo>
                    <a:lnTo>
                      <a:pt x="1123" y="4833"/>
                    </a:lnTo>
                    <a:lnTo>
                      <a:pt x="1111" y="639"/>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6"/>
              <p:cNvSpPr/>
              <p:nvPr/>
            </p:nvSpPr>
            <p:spPr>
              <a:xfrm>
                <a:off x="-4110525" y="847718"/>
                <a:ext cx="16321" cy="328024"/>
              </a:xfrm>
              <a:custGeom>
                <a:avLst/>
                <a:gdLst/>
                <a:ahLst/>
                <a:cxnLst/>
                <a:rect l="l" t="t" r="r" b="b"/>
                <a:pathLst>
                  <a:path w="214" h="4301" extrusionOk="0">
                    <a:moveTo>
                      <a:pt x="0" y="0"/>
                    </a:moveTo>
                    <a:lnTo>
                      <a:pt x="0" y="4182"/>
                    </a:lnTo>
                    <a:lnTo>
                      <a:pt x="213" y="4300"/>
                    </a:lnTo>
                    <a:lnTo>
                      <a:pt x="213" y="118"/>
                    </a:lnTo>
                    <a:lnTo>
                      <a:pt x="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6"/>
              <p:cNvSpPr/>
              <p:nvPr/>
            </p:nvSpPr>
            <p:spPr>
              <a:xfrm>
                <a:off x="-4142100" y="669329"/>
                <a:ext cx="363183" cy="209048"/>
              </a:xfrm>
              <a:custGeom>
                <a:avLst/>
                <a:gdLst/>
                <a:ahLst/>
                <a:cxnLst/>
                <a:rect l="l" t="t" r="r" b="b"/>
                <a:pathLst>
                  <a:path w="4762" h="2741" extrusionOk="0">
                    <a:moveTo>
                      <a:pt x="3651" y="0"/>
                    </a:moveTo>
                    <a:lnTo>
                      <a:pt x="1" y="2103"/>
                    </a:lnTo>
                    <a:lnTo>
                      <a:pt x="1111" y="2741"/>
                    </a:lnTo>
                    <a:lnTo>
                      <a:pt x="4762" y="650"/>
                    </a:lnTo>
                    <a:lnTo>
                      <a:pt x="365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6"/>
              <p:cNvSpPr/>
              <p:nvPr/>
            </p:nvSpPr>
            <p:spPr>
              <a:xfrm>
                <a:off x="-4110525" y="688243"/>
                <a:ext cx="294696" cy="168550"/>
              </a:xfrm>
              <a:custGeom>
                <a:avLst/>
                <a:gdLst/>
                <a:ahLst/>
                <a:cxnLst/>
                <a:rect l="l" t="t" r="r" b="b"/>
                <a:pathLst>
                  <a:path w="3864" h="2210" extrusionOk="0">
                    <a:moveTo>
                      <a:pt x="3651" y="0"/>
                    </a:moveTo>
                    <a:lnTo>
                      <a:pt x="0" y="2091"/>
                    </a:lnTo>
                    <a:lnTo>
                      <a:pt x="213" y="2209"/>
                    </a:lnTo>
                    <a:lnTo>
                      <a:pt x="3863" y="107"/>
                    </a:lnTo>
                    <a:lnTo>
                      <a:pt x="365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6"/>
              <p:cNvSpPr/>
              <p:nvPr/>
            </p:nvSpPr>
            <p:spPr>
              <a:xfrm>
                <a:off x="-4057367" y="718826"/>
                <a:ext cx="279366" cy="479414"/>
              </a:xfrm>
              <a:custGeom>
                <a:avLst/>
                <a:gdLst/>
                <a:ahLst/>
                <a:cxnLst/>
                <a:rect l="l" t="t" r="r" b="b"/>
                <a:pathLst>
                  <a:path w="3663" h="6286" extrusionOk="0">
                    <a:moveTo>
                      <a:pt x="3651" y="1"/>
                    </a:moveTo>
                    <a:lnTo>
                      <a:pt x="0" y="2092"/>
                    </a:lnTo>
                    <a:lnTo>
                      <a:pt x="12" y="6286"/>
                    </a:lnTo>
                    <a:lnTo>
                      <a:pt x="3663" y="4171"/>
                    </a:lnTo>
                    <a:lnTo>
                      <a:pt x="365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6"/>
              <p:cNvSpPr/>
              <p:nvPr/>
            </p:nvSpPr>
            <p:spPr>
              <a:xfrm>
                <a:off x="-4049283" y="716157"/>
                <a:ext cx="59565" cy="18990"/>
              </a:xfrm>
              <a:custGeom>
                <a:avLst/>
                <a:gdLst/>
                <a:ahLst/>
                <a:cxnLst/>
                <a:rect l="l" t="t" r="r" b="b"/>
                <a:pathLst>
                  <a:path w="781" h="249" extrusionOk="0">
                    <a:moveTo>
                      <a:pt x="615" y="0"/>
                    </a:moveTo>
                    <a:cubicBezTo>
                      <a:pt x="450" y="95"/>
                      <a:pt x="290" y="142"/>
                      <a:pt x="163" y="142"/>
                    </a:cubicBezTo>
                    <a:cubicBezTo>
                      <a:pt x="99" y="142"/>
                      <a:pt x="44" y="130"/>
                      <a:pt x="1" y="107"/>
                    </a:cubicBezTo>
                    <a:lnTo>
                      <a:pt x="1" y="107"/>
                    </a:lnTo>
                    <a:lnTo>
                      <a:pt x="166" y="213"/>
                    </a:lnTo>
                    <a:cubicBezTo>
                      <a:pt x="209" y="237"/>
                      <a:pt x="263" y="249"/>
                      <a:pt x="325" y="249"/>
                    </a:cubicBezTo>
                    <a:cubicBezTo>
                      <a:pt x="450" y="249"/>
                      <a:pt x="607" y="201"/>
                      <a:pt x="780" y="107"/>
                    </a:cubicBezTo>
                    <a:lnTo>
                      <a:pt x="615" y="0"/>
                    </a:lnTo>
                    <a:close/>
                  </a:path>
                </a:pathLst>
              </a:custGeom>
              <a:solidFill>
                <a:srgbClr val="CDCDCD"/>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6"/>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6"/>
              <p:cNvSpPr/>
              <p:nvPr/>
            </p:nvSpPr>
            <p:spPr>
              <a:xfrm>
                <a:off x="-4142100" y="577427"/>
                <a:ext cx="152381" cy="169465"/>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6"/>
              <p:cNvSpPr/>
              <p:nvPr/>
            </p:nvSpPr>
            <p:spPr>
              <a:xfrm>
                <a:off x="-4142100" y="739571"/>
                <a:ext cx="13652" cy="98308"/>
              </a:xfrm>
              <a:custGeom>
                <a:avLst/>
                <a:gdLst/>
                <a:ahLst/>
                <a:cxnLst/>
                <a:rect l="l" t="t" r="r" b="b"/>
                <a:pathLst>
                  <a:path w="179" h="1289" extrusionOk="0">
                    <a:moveTo>
                      <a:pt x="1" y="1"/>
                    </a:moveTo>
                    <a:lnTo>
                      <a:pt x="25" y="1182"/>
                    </a:lnTo>
                    <a:lnTo>
                      <a:pt x="178" y="1288"/>
                    </a:lnTo>
                    <a:lnTo>
                      <a:pt x="178" y="95"/>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6"/>
              <p:cNvSpPr/>
              <p:nvPr/>
            </p:nvSpPr>
            <p:spPr>
              <a:xfrm>
                <a:off x="-4128524" y="584596"/>
                <a:ext cx="278451" cy="252367"/>
              </a:xfrm>
              <a:custGeom>
                <a:avLst/>
                <a:gdLst/>
                <a:ahLst/>
                <a:cxnLst/>
                <a:rect l="l" t="t" r="r" b="b"/>
                <a:pathLst>
                  <a:path w="3651" h="3309" extrusionOk="0">
                    <a:moveTo>
                      <a:pt x="2276" y="576"/>
                    </a:moveTo>
                    <a:cubicBezTo>
                      <a:pt x="2451" y="576"/>
                      <a:pt x="2564" y="667"/>
                      <a:pt x="2564" y="839"/>
                    </a:cubicBezTo>
                    <a:cubicBezTo>
                      <a:pt x="2564" y="1147"/>
                      <a:pt x="2233" y="1572"/>
                      <a:pt x="1819" y="1820"/>
                    </a:cubicBezTo>
                    <a:cubicBezTo>
                      <a:pt x="1649" y="1920"/>
                      <a:pt x="1491" y="1969"/>
                      <a:pt x="1366" y="1969"/>
                    </a:cubicBezTo>
                    <a:cubicBezTo>
                      <a:pt x="1197" y="1969"/>
                      <a:pt x="1087" y="1879"/>
                      <a:pt x="1087" y="1702"/>
                    </a:cubicBezTo>
                    <a:cubicBezTo>
                      <a:pt x="1087" y="1383"/>
                      <a:pt x="1406" y="958"/>
                      <a:pt x="1819" y="721"/>
                    </a:cubicBezTo>
                    <a:cubicBezTo>
                      <a:pt x="1992" y="623"/>
                      <a:pt x="2150" y="576"/>
                      <a:pt x="2276" y="576"/>
                    </a:cubicBezTo>
                    <a:close/>
                    <a:moveTo>
                      <a:pt x="1819" y="1"/>
                    </a:moveTo>
                    <a:lnTo>
                      <a:pt x="0" y="2115"/>
                    </a:lnTo>
                    <a:lnTo>
                      <a:pt x="0" y="3308"/>
                    </a:lnTo>
                    <a:lnTo>
                      <a:pt x="3650" y="1206"/>
                    </a:lnTo>
                    <a:lnTo>
                      <a:pt x="3650" y="13"/>
                    </a:lnTo>
                    <a:lnTo>
                      <a:pt x="181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6"/>
              <p:cNvSpPr/>
              <p:nvPr/>
            </p:nvSpPr>
            <p:spPr>
              <a:xfrm>
                <a:off x="-4022208" y="778315"/>
                <a:ext cx="209048" cy="149636"/>
              </a:xfrm>
              <a:custGeom>
                <a:avLst/>
                <a:gdLst/>
                <a:ahLst/>
                <a:cxnLst/>
                <a:rect l="l" t="t" r="r" b="b"/>
                <a:pathLst>
                  <a:path w="2741" h="1962" extrusionOk="0">
                    <a:moveTo>
                      <a:pt x="2729" y="1"/>
                    </a:moveTo>
                    <a:lnTo>
                      <a:pt x="0" y="1584"/>
                    </a:lnTo>
                    <a:lnTo>
                      <a:pt x="12" y="1962"/>
                    </a:lnTo>
                    <a:lnTo>
                      <a:pt x="2741" y="379"/>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6"/>
              <p:cNvSpPr/>
              <p:nvPr/>
            </p:nvSpPr>
            <p:spPr>
              <a:xfrm>
                <a:off x="-4022208" y="829642"/>
                <a:ext cx="209048" cy="150551"/>
              </a:xfrm>
              <a:custGeom>
                <a:avLst/>
                <a:gdLst/>
                <a:ahLst/>
                <a:cxnLst/>
                <a:rect l="l" t="t" r="r" b="b"/>
                <a:pathLst>
                  <a:path w="2741" h="1974" extrusionOk="0">
                    <a:moveTo>
                      <a:pt x="2729" y="1"/>
                    </a:moveTo>
                    <a:lnTo>
                      <a:pt x="0" y="1584"/>
                    </a:lnTo>
                    <a:lnTo>
                      <a:pt x="12" y="1974"/>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6"/>
              <p:cNvSpPr/>
              <p:nvPr/>
            </p:nvSpPr>
            <p:spPr>
              <a:xfrm>
                <a:off x="-4022208" y="882801"/>
                <a:ext cx="209048" cy="149636"/>
              </a:xfrm>
              <a:custGeom>
                <a:avLst/>
                <a:gdLst/>
                <a:ahLst/>
                <a:cxnLst/>
                <a:rect l="l" t="t" r="r" b="b"/>
                <a:pathLst>
                  <a:path w="2741" h="1962" extrusionOk="0">
                    <a:moveTo>
                      <a:pt x="2729" y="1"/>
                    </a:moveTo>
                    <a:lnTo>
                      <a:pt x="0" y="1584"/>
                    </a:lnTo>
                    <a:lnTo>
                      <a:pt x="12" y="1962"/>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6"/>
              <p:cNvSpPr/>
              <p:nvPr/>
            </p:nvSpPr>
            <p:spPr>
              <a:xfrm>
                <a:off x="-4015954" y="1244078"/>
                <a:ext cx="10906" cy="155967"/>
              </a:xfrm>
              <a:custGeom>
                <a:avLst/>
                <a:gdLst/>
                <a:ahLst/>
                <a:cxnLst/>
                <a:rect l="l" t="t" r="r" b="b"/>
                <a:pathLst>
                  <a:path w="143" h="2045" extrusionOk="0">
                    <a:moveTo>
                      <a:pt x="1" y="1"/>
                    </a:moveTo>
                    <a:lnTo>
                      <a:pt x="24" y="1974"/>
                    </a:lnTo>
                    <a:lnTo>
                      <a:pt x="143" y="2045"/>
                    </a:lnTo>
                    <a:lnTo>
                      <a:pt x="143" y="84"/>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6"/>
              <p:cNvSpPr/>
              <p:nvPr/>
            </p:nvSpPr>
            <p:spPr>
              <a:xfrm>
                <a:off x="-4030369" y="1080104"/>
                <a:ext cx="9991" cy="168627"/>
              </a:xfrm>
              <a:custGeom>
                <a:avLst/>
                <a:gdLst/>
                <a:ahLst/>
                <a:cxnLst/>
                <a:rect l="l" t="t" r="r" b="b"/>
                <a:pathLst>
                  <a:path w="131" h="2211" extrusionOk="0">
                    <a:moveTo>
                      <a:pt x="1" y="1"/>
                    </a:moveTo>
                    <a:lnTo>
                      <a:pt x="1" y="2139"/>
                    </a:lnTo>
                    <a:lnTo>
                      <a:pt x="131" y="2210"/>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6"/>
              <p:cNvSpPr/>
              <p:nvPr/>
            </p:nvSpPr>
            <p:spPr>
              <a:xfrm>
                <a:off x="-3915053" y="1187335"/>
                <a:ext cx="9991" cy="155052"/>
              </a:xfrm>
              <a:custGeom>
                <a:avLst/>
                <a:gdLst/>
                <a:ahLst/>
                <a:cxnLst/>
                <a:rect l="l" t="t" r="r" b="b"/>
                <a:pathLst>
                  <a:path w="131" h="2033" extrusionOk="0">
                    <a:moveTo>
                      <a:pt x="1" y="1"/>
                    </a:moveTo>
                    <a:lnTo>
                      <a:pt x="1" y="1962"/>
                    </a:lnTo>
                    <a:lnTo>
                      <a:pt x="131" y="2033"/>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6"/>
              <p:cNvSpPr/>
              <p:nvPr/>
            </p:nvSpPr>
            <p:spPr>
              <a:xfrm>
                <a:off x="-3931221" y="1022446"/>
                <a:ext cx="9991" cy="167712"/>
              </a:xfrm>
              <a:custGeom>
                <a:avLst/>
                <a:gdLst/>
                <a:ahLst/>
                <a:cxnLst/>
                <a:rect l="l" t="t" r="r" b="b"/>
                <a:pathLst>
                  <a:path w="131" h="2199" extrusionOk="0">
                    <a:moveTo>
                      <a:pt x="0" y="1"/>
                    </a:moveTo>
                    <a:lnTo>
                      <a:pt x="12" y="2127"/>
                    </a:lnTo>
                    <a:lnTo>
                      <a:pt x="130" y="2198"/>
                    </a:lnTo>
                    <a:lnTo>
                      <a:pt x="130" y="72"/>
                    </a:lnTo>
                    <a:lnTo>
                      <a:pt x="0"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6"/>
              <p:cNvSpPr/>
              <p:nvPr/>
            </p:nvSpPr>
            <p:spPr>
              <a:xfrm>
                <a:off x="-3828566" y="1135092"/>
                <a:ext cx="10906" cy="156882"/>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6"/>
              <p:cNvSpPr/>
              <p:nvPr/>
            </p:nvSpPr>
            <p:spPr>
              <a:xfrm>
                <a:off x="-3842980" y="972033"/>
                <a:ext cx="9991" cy="167636"/>
              </a:xfrm>
              <a:custGeom>
                <a:avLst/>
                <a:gdLst/>
                <a:ahLst/>
                <a:cxnLst/>
                <a:rect l="l" t="t" r="r" b="b"/>
                <a:pathLst>
                  <a:path w="131" h="2198" extrusionOk="0">
                    <a:moveTo>
                      <a:pt x="1" y="0"/>
                    </a:moveTo>
                    <a:lnTo>
                      <a:pt x="1" y="2127"/>
                    </a:lnTo>
                    <a:lnTo>
                      <a:pt x="131" y="2198"/>
                    </a:lnTo>
                    <a:lnTo>
                      <a:pt x="131" y="71"/>
                    </a:lnTo>
                    <a:lnTo>
                      <a:pt x="1"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6"/>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6"/>
              <p:cNvSpPr/>
              <p:nvPr/>
            </p:nvSpPr>
            <p:spPr>
              <a:xfrm>
                <a:off x="-4142100" y="577427"/>
                <a:ext cx="152382" cy="169466"/>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46"/>
            <p:cNvGrpSpPr/>
            <p:nvPr/>
          </p:nvGrpSpPr>
          <p:grpSpPr>
            <a:xfrm>
              <a:off x="1124485" y="1990330"/>
              <a:ext cx="1791330" cy="1162830"/>
              <a:chOff x="-4004340" y="2465518"/>
              <a:chExt cx="1791330" cy="1162830"/>
            </a:xfrm>
          </p:grpSpPr>
          <p:sp>
            <p:nvSpPr>
              <p:cNvPr id="3577" name="Google Shape;3577;p46"/>
              <p:cNvSpPr/>
              <p:nvPr/>
            </p:nvSpPr>
            <p:spPr>
              <a:xfrm>
                <a:off x="-3238869" y="3540443"/>
                <a:ext cx="296385" cy="76121"/>
              </a:xfrm>
              <a:custGeom>
                <a:avLst/>
                <a:gdLst/>
                <a:ahLst/>
                <a:cxnLst/>
                <a:rect l="l" t="t" r="r" b="b"/>
                <a:pathLst>
                  <a:path w="2671" h="686" extrusionOk="0">
                    <a:moveTo>
                      <a:pt x="1" y="0"/>
                    </a:moveTo>
                    <a:lnTo>
                      <a:pt x="1" y="685"/>
                    </a:lnTo>
                    <a:lnTo>
                      <a:pt x="2671" y="685"/>
                    </a:lnTo>
                    <a:lnTo>
                      <a:pt x="267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6"/>
              <p:cNvSpPr/>
              <p:nvPr/>
            </p:nvSpPr>
            <p:spPr>
              <a:xfrm>
                <a:off x="-2741963" y="2725067"/>
                <a:ext cx="14536" cy="14536"/>
              </a:xfrm>
              <a:custGeom>
                <a:avLst/>
                <a:gdLst/>
                <a:ahLst/>
                <a:cxnLst/>
                <a:rect l="l" t="t" r="r" b="b"/>
                <a:pathLst>
                  <a:path w="131" h="131" extrusionOk="0">
                    <a:moveTo>
                      <a:pt x="0" y="0"/>
                    </a:moveTo>
                    <a:lnTo>
                      <a:pt x="0" y="60"/>
                    </a:lnTo>
                    <a:lnTo>
                      <a:pt x="130" y="130"/>
                    </a:lnTo>
                    <a:lnTo>
                      <a:pt x="130" y="83"/>
                    </a:lnTo>
                    <a:lnTo>
                      <a:pt x="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6"/>
              <p:cNvSpPr/>
              <p:nvPr/>
            </p:nvSpPr>
            <p:spPr>
              <a:xfrm>
                <a:off x="-3461689" y="2727730"/>
                <a:ext cx="14536" cy="15757"/>
              </a:xfrm>
              <a:custGeom>
                <a:avLst/>
                <a:gdLst/>
                <a:ahLst/>
                <a:cxnLst/>
                <a:rect l="l" t="t" r="r" b="b"/>
                <a:pathLst>
                  <a:path w="131" h="142" extrusionOk="0">
                    <a:moveTo>
                      <a:pt x="131" y="0"/>
                    </a:moveTo>
                    <a:lnTo>
                      <a:pt x="1" y="83"/>
                    </a:lnTo>
                    <a:lnTo>
                      <a:pt x="1" y="142"/>
                    </a:lnTo>
                    <a:lnTo>
                      <a:pt x="131" y="47"/>
                    </a:lnTo>
                    <a:lnTo>
                      <a:pt x="13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6"/>
              <p:cNvSpPr/>
              <p:nvPr/>
            </p:nvSpPr>
            <p:spPr>
              <a:xfrm>
                <a:off x="-2942590" y="3124876"/>
                <a:ext cx="714504" cy="491686"/>
              </a:xfrm>
              <a:custGeom>
                <a:avLst/>
                <a:gdLst/>
                <a:ahLst/>
                <a:cxnLst/>
                <a:rect l="l" t="t" r="r" b="b"/>
                <a:pathLst>
                  <a:path w="6439" h="4431" extrusionOk="0">
                    <a:moveTo>
                      <a:pt x="6439" y="0"/>
                    </a:moveTo>
                    <a:lnTo>
                      <a:pt x="1" y="3745"/>
                    </a:lnTo>
                    <a:lnTo>
                      <a:pt x="1" y="4430"/>
                    </a:lnTo>
                    <a:lnTo>
                      <a:pt x="6439" y="697"/>
                    </a:lnTo>
                    <a:lnTo>
                      <a:pt x="6439"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6"/>
              <p:cNvSpPr/>
              <p:nvPr/>
            </p:nvSpPr>
            <p:spPr>
              <a:xfrm>
                <a:off x="-3958484" y="3126208"/>
                <a:ext cx="719719" cy="490354"/>
              </a:xfrm>
              <a:custGeom>
                <a:avLst/>
                <a:gdLst/>
                <a:ahLst/>
                <a:cxnLst/>
                <a:rect l="l" t="t" r="r" b="b"/>
                <a:pathLst>
                  <a:path w="6486" h="4419" extrusionOk="0">
                    <a:moveTo>
                      <a:pt x="1" y="0"/>
                    </a:moveTo>
                    <a:lnTo>
                      <a:pt x="1" y="685"/>
                    </a:lnTo>
                    <a:lnTo>
                      <a:pt x="6486" y="4418"/>
                    </a:lnTo>
                    <a:lnTo>
                      <a:pt x="6486" y="3733"/>
                    </a:lnTo>
                    <a:lnTo>
                      <a:pt x="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6"/>
              <p:cNvSpPr/>
              <p:nvPr/>
            </p:nvSpPr>
            <p:spPr>
              <a:xfrm>
                <a:off x="-3958484" y="2537645"/>
                <a:ext cx="1730388" cy="1002902"/>
              </a:xfrm>
              <a:custGeom>
                <a:avLst/>
                <a:gdLst/>
                <a:ahLst/>
                <a:cxnLst/>
                <a:rect l="l" t="t" r="r" b="b"/>
                <a:pathLst>
                  <a:path w="15594" h="9038" extrusionOk="0">
                    <a:moveTo>
                      <a:pt x="6427" y="0"/>
                    </a:moveTo>
                    <a:lnTo>
                      <a:pt x="1" y="3745"/>
                    </a:lnTo>
                    <a:lnTo>
                      <a:pt x="1" y="5304"/>
                    </a:lnTo>
                    <a:lnTo>
                      <a:pt x="6486" y="9037"/>
                    </a:lnTo>
                    <a:lnTo>
                      <a:pt x="9156" y="9037"/>
                    </a:lnTo>
                    <a:lnTo>
                      <a:pt x="15594" y="5292"/>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6"/>
              <p:cNvSpPr/>
              <p:nvPr/>
            </p:nvSpPr>
            <p:spPr>
              <a:xfrm>
                <a:off x="-2709228" y="2744708"/>
                <a:ext cx="15868" cy="14536"/>
              </a:xfrm>
              <a:custGeom>
                <a:avLst/>
                <a:gdLst/>
                <a:ahLst/>
                <a:cxnLst/>
                <a:rect l="l" t="t" r="r" b="b"/>
                <a:pathLst>
                  <a:path w="143" h="131" extrusionOk="0">
                    <a:moveTo>
                      <a:pt x="1" y="1"/>
                    </a:moveTo>
                    <a:lnTo>
                      <a:pt x="12" y="60"/>
                    </a:lnTo>
                    <a:lnTo>
                      <a:pt x="142" y="131"/>
                    </a:lnTo>
                    <a:lnTo>
                      <a:pt x="142" y="83"/>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6"/>
              <p:cNvSpPr/>
              <p:nvPr/>
            </p:nvSpPr>
            <p:spPr>
              <a:xfrm>
                <a:off x="-2709228" y="2725067"/>
                <a:ext cx="48603" cy="28962"/>
              </a:xfrm>
              <a:custGeom>
                <a:avLst/>
                <a:gdLst/>
                <a:ahLst/>
                <a:cxnLst/>
                <a:rect l="l" t="t" r="r" b="b"/>
                <a:pathLst>
                  <a:path w="438" h="261" extrusionOk="0">
                    <a:moveTo>
                      <a:pt x="308" y="0"/>
                    </a:moveTo>
                    <a:lnTo>
                      <a:pt x="1" y="178"/>
                    </a:lnTo>
                    <a:lnTo>
                      <a:pt x="142" y="260"/>
                    </a:lnTo>
                    <a:lnTo>
                      <a:pt x="438" y="83"/>
                    </a:lnTo>
                    <a:lnTo>
                      <a:pt x="3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6"/>
              <p:cNvSpPr/>
              <p:nvPr/>
            </p:nvSpPr>
            <p:spPr>
              <a:xfrm>
                <a:off x="-3495755" y="2747371"/>
                <a:ext cx="15868" cy="15868"/>
              </a:xfrm>
              <a:custGeom>
                <a:avLst/>
                <a:gdLst/>
                <a:ahLst/>
                <a:cxnLst/>
                <a:rect l="l" t="t" r="r" b="b"/>
                <a:pathLst>
                  <a:path w="143" h="143" extrusionOk="0">
                    <a:moveTo>
                      <a:pt x="142" y="0"/>
                    </a:moveTo>
                    <a:lnTo>
                      <a:pt x="1" y="83"/>
                    </a:lnTo>
                    <a:lnTo>
                      <a:pt x="1" y="142"/>
                    </a:lnTo>
                    <a:lnTo>
                      <a:pt x="142" y="48"/>
                    </a:lnTo>
                    <a:lnTo>
                      <a:pt x="142"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6"/>
              <p:cNvSpPr/>
              <p:nvPr/>
            </p:nvSpPr>
            <p:spPr>
              <a:xfrm>
                <a:off x="-3528490" y="2727730"/>
                <a:ext cx="48603" cy="28851"/>
              </a:xfrm>
              <a:custGeom>
                <a:avLst/>
                <a:gdLst/>
                <a:ahLst/>
                <a:cxnLst/>
                <a:rect l="l" t="t" r="r" b="b"/>
                <a:pathLst>
                  <a:path w="438" h="260" extrusionOk="0">
                    <a:moveTo>
                      <a:pt x="130" y="0"/>
                    </a:moveTo>
                    <a:lnTo>
                      <a:pt x="0" y="83"/>
                    </a:lnTo>
                    <a:lnTo>
                      <a:pt x="296" y="260"/>
                    </a:lnTo>
                    <a:lnTo>
                      <a:pt x="437" y="177"/>
                    </a:lnTo>
                    <a:lnTo>
                      <a:pt x="13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6"/>
              <p:cNvSpPr/>
              <p:nvPr/>
            </p:nvSpPr>
            <p:spPr>
              <a:xfrm>
                <a:off x="-2942590" y="3054080"/>
                <a:ext cx="714504" cy="462835"/>
              </a:xfrm>
              <a:custGeom>
                <a:avLst/>
                <a:gdLst/>
                <a:ahLst/>
                <a:cxnLst/>
                <a:rect l="l" t="t" r="r" b="b"/>
                <a:pathLst>
                  <a:path w="6439" h="4171" extrusionOk="0">
                    <a:moveTo>
                      <a:pt x="6439" y="1"/>
                    </a:moveTo>
                    <a:lnTo>
                      <a:pt x="1" y="3734"/>
                    </a:lnTo>
                    <a:lnTo>
                      <a:pt x="1" y="4171"/>
                    </a:lnTo>
                    <a:lnTo>
                      <a:pt x="6439" y="414"/>
                    </a:lnTo>
                    <a:lnTo>
                      <a:pt x="6439"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6"/>
              <p:cNvSpPr/>
              <p:nvPr/>
            </p:nvSpPr>
            <p:spPr>
              <a:xfrm>
                <a:off x="-3958484" y="3054080"/>
                <a:ext cx="719719" cy="462835"/>
              </a:xfrm>
              <a:custGeom>
                <a:avLst/>
                <a:gdLst/>
                <a:ahLst/>
                <a:cxnLst/>
                <a:rect l="l" t="t" r="r" b="b"/>
                <a:pathLst>
                  <a:path w="6486" h="4171" extrusionOk="0">
                    <a:moveTo>
                      <a:pt x="1" y="1"/>
                    </a:moveTo>
                    <a:lnTo>
                      <a:pt x="1" y="414"/>
                    </a:lnTo>
                    <a:lnTo>
                      <a:pt x="6486" y="4171"/>
                    </a:lnTo>
                    <a:lnTo>
                      <a:pt x="6486" y="373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6"/>
              <p:cNvSpPr/>
              <p:nvPr/>
            </p:nvSpPr>
            <p:spPr>
              <a:xfrm>
                <a:off x="-3238869" y="3468316"/>
                <a:ext cx="296388" cy="48603"/>
              </a:xfrm>
              <a:custGeom>
                <a:avLst/>
                <a:gdLst/>
                <a:ahLst/>
                <a:cxnLst/>
                <a:rect l="l" t="t" r="r" b="b"/>
                <a:pathLst>
                  <a:path w="2671" h="438" extrusionOk="0">
                    <a:moveTo>
                      <a:pt x="1" y="1"/>
                    </a:moveTo>
                    <a:lnTo>
                      <a:pt x="1" y="438"/>
                    </a:lnTo>
                    <a:lnTo>
                      <a:pt x="2671" y="438"/>
                    </a:lnTo>
                    <a:lnTo>
                      <a:pt x="2671"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6"/>
              <p:cNvSpPr/>
              <p:nvPr/>
            </p:nvSpPr>
            <p:spPr>
              <a:xfrm>
                <a:off x="-3958484" y="2465518"/>
                <a:ext cx="1730388" cy="1002902"/>
              </a:xfrm>
              <a:custGeom>
                <a:avLst/>
                <a:gdLst/>
                <a:ahLst/>
                <a:cxnLst/>
                <a:rect l="l" t="t" r="r" b="b"/>
                <a:pathLst>
                  <a:path w="15594" h="9038" extrusionOk="0">
                    <a:moveTo>
                      <a:pt x="6427" y="0"/>
                    </a:moveTo>
                    <a:lnTo>
                      <a:pt x="1" y="3745"/>
                    </a:lnTo>
                    <a:lnTo>
                      <a:pt x="1" y="5305"/>
                    </a:lnTo>
                    <a:lnTo>
                      <a:pt x="6486" y="9038"/>
                    </a:lnTo>
                    <a:lnTo>
                      <a:pt x="9156" y="9038"/>
                    </a:lnTo>
                    <a:lnTo>
                      <a:pt x="15594" y="5305"/>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6"/>
              <p:cNvSpPr/>
              <p:nvPr/>
            </p:nvSpPr>
            <p:spPr>
              <a:xfrm>
                <a:off x="-3904776" y="2516673"/>
                <a:ext cx="1625637" cy="899371"/>
              </a:xfrm>
              <a:custGeom>
                <a:avLst/>
                <a:gdLst/>
                <a:ahLst/>
                <a:cxnLst/>
                <a:rect l="l" t="t" r="r" b="b"/>
                <a:pathLst>
                  <a:path w="14650" h="8105" extrusionOk="0">
                    <a:moveTo>
                      <a:pt x="8412" y="402"/>
                    </a:moveTo>
                    <a:lnTo>
                      <a:pt x="14271" y="3769"/>
                    </a:lnTo>
                    <a:lnTo>
                      <a:pt x="14271" y="4347"/>
                    </a:lnTo>
                    <a:lnTo>
                      <a:pt x="8447" y="7726"/>
                    </a:lnTo>
                    <a:lnTo>
                      <a:pt x="6226" y="7726"/>
                    </a:lnTo>
                    <a:lnTo>
                      <a:pt x="355" y="4347"/>
                    </a:lnTo>
                    <a:lnTo>
                      <a:pt x="355" y="3780"/>
                    </a:lnTo>
                    <a:lnTo>
                      <a:pt x="6179" y="402"/>
                    </a:lnTo>
                    <a:close/>
                    <a:moveTo>
                      <a:pt x="6085" y="0"/>
                    </a:moveTo>
                    <a:lnTo>
                      <a:pt x="1" y="3544"/>
                    </a:lnTo>
                    <a:lnTo>
                      <a:pt x="1" y="4560"/>
                    </a:lnTo>
                    <a:lnTo>
                      <a:pt x="6132" y="8104"/>
                    </a:lnTo>
                    <a:lnTo>
                      <a:pt x="8565" y="8104"/>
                    </a:lnTo>
                    <a:lnTo>
                      <a:pt x="14649" y="4560"/>
                    </a:lnTo>
                    <a:lnTo>
                      <a:pt x="14649" y="3544"/>
                    </a:lnTo>
                    <a:lnTo>
                      <a:pt x="8518"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6"/>
              <p:cNvSpPr/>
              <p:nvPr/>
            </p:nvSpPr>
            <p:spPr>
              <a:xfrm>
                <a:off x="-3722570" y="2675243"/>
                <a:ext cx="668675" cy="385492"/>
              </a:xfrm>
              <a:custGeom>
                <a:avLst/>
                <a:gdLst/>
                <a:ahLst/>
                <a:cxnLst/>
                <a:rect l="l" t="t" r="r" b="b"/>
                <a:pathLst>
                  <a:path w="6026" h="3474" extrusionOk="0">
                    <a:moveTo>
                      <a:pt x="4502" y="1"/>
                    </a:moveTo>
                    <a:lnTo>
                      <a:pt x="1" y="2599"/>
                    </a:lnTo>
                    <a:lnTo>
                      <a:pt x="1525" y="3474"/>
                    </a:lnTo>
                    <a:lnTo>
                      <a:pt x="6026" y="875"/>
                    </a:lnTo>
                    <a:lnTo>
                      <a:pt x="4502"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6"/>
              <p:cNvSpPr/>
              <p:nvPr/>
            </p:nvSpPr>
            <p:spPr>
              <a:xfrm>
                <a:off x="-3537701" y="2688337"/>
                <a:ext cx="778752" cy="449741"/>
              </a:xfrm>
              <a:custGeom>
                <a:avLst/>
                <a:gdLst/>
                <a:ahLst/>
                <a:cxnLst/>
                <a:rect l="l" t="t" r="r" b="b"/>
                <a:pathLst>
                  <a:path w="7018" h="4053" extrusionOk="0">
                    <a:moveTo>
                      <a:pt x="5966" y="1"/>
                    </a:moveTo>
                    <a:lnTo>
                      <a:pt x="1" y="3450"/>
                    </a:lnTo>
                    <a:lnTo>
                      <a:pt x="1052" y="4053"/>
                    </a:lnTo>
                    <a:lnTo>
                      <a:pt x="7018" y="615"/>
                    </a:lnTo>
                    <a:lnTo>
                      <a:pt x="596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6"/>
              <p:cNvSpPr/>
              <p:nvPr/>
            </p:nvSpPr>
            <p:spPr>
              <a:xfrm>
                <a:off x="-3402655" y="2832593"/>
                <a:ext cx="624067" cy="360525"/>
              </a:xfrm>
              <a:custGeom>
                <a:avLst/>
                <a:gdLst/>
                <a:ahLst/>
                <a:cxnLst/>
                <a:rect l="l" t="t" r="r" b="b"/>
                <a:pathLst>
                  <a:path w="5624" h="3249" extrusionOk="0">
                    <a:moveTo>
                      <a:pt x="4915" y="0"/>
                    </a:moveTo>
                    <a:lnTo>
                      <a:pt x="0" y="2859"/>
                    </a:lnTo>
                    <a:lnTo>
                      <a:pt x="709" y="3249"/>
                    </a:lnTo>
                    <a:lnTo>
                      <a:pt x="5623" y="414"/>
                    </a:lnTo>
                    <a:lnTo>
                      <a:pt x="491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6"/>
              <p:cNvSpPr/>
              <p:nvPr/>
            </p:nvSpPr>
            <p:spPr>
              <a:xfrm>
                <a:off x="-3210018" y="2946554"/>
                <a:ext cx="626730" cy="360636"/>
              </a:xfrm>
              <a:custGeom>
                <a:avLst/>
                <a:gdLst/>
                <a:ahLst/>
                <a:cxnLst/>
                <a:rect l="l" t="t" r="r" b="b"/>
                <a:pathLst>
                  <a:path w="5648" h="3250" extrusionOk="0">
                    <a:moveTo>
                      <a:pt x="4939" y="1"/>
                    </a:moveTo>
                    <a:lnTo>
                      <a:pt x="1" y="2836"/>
                    </a:lnTo>
                    <a:lnTo>
                      <a:pt x="733" y="3250"/>
                    </a:lnTo>
                    <a:lnTo>
                      <a:pt x="5648" y="391"/>
                    </a:lnTo>
                    <a:lnTo>
                      <a:pt x="4939"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6"/>
              <p:cNvSpPr/>
              <p:nvPr/>
            </p:nvSpPr>
            <p:spPr>
              <a:xfrm>
                <a:off x="-3305671" y="3060627"/>
                <a:ext cx="329122" cy="188862"/>
              </a:xfrm>
              <a:custGeom>
                <a:avLst/>
                <a:gdLst/>
                <a:ahLst/>
                <a:cxnLst/>
                <a:rect l="l" t="t" r="r" b="b"/>
                <a:pathLst>
                  <a:path w="2966" h="1702" extrusionOk="0">
                    <a:moveTo>
                      <a:pt x="2257" y="1"/>
                    </a:moveTo>
                    <a:lnTo>
                      <a:pt x="0" y="1300"/>
                    </a:lnTo>
                    <a:lnTo>
                      <a:pt x="709" y="1702"/>
                    </a:lnTo>
                    <a:lnTo>
                      <a:pt x="2966" y="402"/>
                    </a:lnTo>
                    <a:lnTo>
                      <a:pt x="2257"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6"/>
              <p:cNvSpPr/>
              <p:nvPr/>
            </p:nvSpPr>
            <p:spPr>
              <a:xfrm>
                <a:off x="-3009391" y="2888963"/>
                <a:ext cx="327791" cy="190194"/>
              </a:xfrm>
              <a:custGeom>
                <a:avLst/>
                <a:gdLst/>
                <a:ahLst/>
                <a:cxnLst/>
                <a:rect l="l" t="t" r="r" b="b"/>
                <a:pathLst>
                  <a:path w="2954" h="1714" extrusionOk="0">
                    <a:moveTo>
                      <a:pt x="2245" y="0"/>
                    </a:moveTo>
                    <a:lnTo>
                      <a:pt x="0" y="1300"/>
                    </a:lnTo>
                    <a:lnTo>
                      <a:pt x="709" y="1713"/>
                    </a:lnTo>
                    <a:lnTo>
                      <a:pt x="2954" y="414"/>
                    </a:lnTo>
                    <a:lnTo>
                      <a:pt x="224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8" name="Google Shape;3598;p46"/>
              <p:cNvGrpSpPr/>
              <p:nvPr/>
            </p:nvGrpSpPr>
            <p:grpSpPr>
              <a:xfrm>
                <a:off x="-4004340" y="3104789"/>
                <a:ext cx="1791330" cy="523558"/>
                <a:chOff x="-4004340" y="3104789"/>
                <a:chExt cx="1791330" cy="523558"/>
              </a:xfrm>
            </p:grpSpPr>
            <p:grpSp>
              <p:nvGrpSpPr>
                <p:cNvPr id="3599" name="Google Shape;3599;p46"/>
                <p:cNvGrpSpPr/>
                <p:nvPr/>
              </p:nvGrpSpPr>
              <p:grpSpPr>
                <a:xfrm>
                  <a:off x="-2940565" y="3136014"/>
                  <a:ext cx="727555" cy="492333"/>
                  <a:chOff x="-2940565" y="3136014"/>
                  <a:chExt cx="727555" cy="492333"/>
                </a:xfrm>
              </p:grpSpPr>
              <p:grpSp>
                <p:nvGrpSpPr>
                  <p:cNvPr id="3600" name="Google Shape;3600;p46"/>
                  <p:cNvGrpSpPr/>
                  <p:nvPr/>
                </p:nvGrpSpPr>
                <p:grpSpPr>
                  <a:xfrm>
                    <a:off x="-2940565" y="3490627"/>
                    <a:ext cx="107580" cy="137721"/>
                    <a:chOff x="-1475840" y="2934777"/>
                    <a:chExt cx="107580" cy="137721"/>
                  </a:xfrm>
                </p:grpSpPr>
                <p:sp>
                  <p:nvSpPr>
                    <p:cNvPr id="3601" name="Google Shape;360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0" name="Google Shape;3610;p46"/>
                  <p:cNvGrpSpPr/>
                  <p:nvPr/>
                </p:nvGrpSpPr>
                <p:grpSpPr>
                  <a:xfrm>
                    <a:off x="-2901816" y="3468463"/>
                    <a:ext cx="107580" cy="137721"/>
                    <a:chOff x="-1475840" y="2934777"/>
                    <a:chExt cx="107580" cy="137721"/>
                  </a:xfrm>
                </p:grpSpPr>
                <p:sp>
                  <p:nvSpPr>
                    <p:cNvPr id="3611" name="Google Shape;361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46"/>
                  <p:cNvGrpSpPr/>
                  <p:nvPr/>
                </p:nvGrpSpPr>
                <p:grpSpPr>
                  <a:xfrm>
                    <a:off x="-2863068" y="3446300"/>
                    <a:ext cx="107580" cy="137721"/>
                    <a:chOff x="-1475840" y="2934777"/>
                    <a:chExt cx="107580" cy="137721"/>
                  </a:xfrm>
                </p:grpSpPr>
                <p:sp>
                  <p:nvSpPr>
                    <p:cNvPr id="3621" name="Google Shape;362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0" name="Google Shape;3630;p46"/>
                  <p:cNvGrpSpPr/>
                  <p:nvPr/>
                </p:nvGrpSpPr>
                <p:grpSpPr>
                  <a:xfrm>
                    <a:off x="-2824319" y="3424137"/>
                    <a:ext cx="107580" cy="137721"/>
                    <a:chOff x="-1475840" y="2934777"/>
                    <a:chExt cx="107580" cy="137721"/>
                  </a:xfrm>
                </p:grpSpPr>
                <p:sp>
                  <p:nvSpPr>
                    <p:cNvPr id="3631" name="Google Shape;363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0" name="Google Shape;3640;p46"/>
                  <p:cNvGrpSpPr/>
                  <p:nvPr/>
                </p:nvGrpSpPr>
                <p:grpSpPr>
                  <a:xfrm>
                    <a:off x="-2785571" y="3401973"/>
                    <a:ext cx="107580" cy="137721"/>
                    <a:chOff x="-1475840" y="2934777"/>
                    <a:chExt cx="107580" cy="137721"/>
                  </a:xfrm>
                </p:grpSpPr>
                <p:sp>
                  <p:nvSpPr>
                    <p:cNvPr id="3641" name="Google Shape;364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0" name="Google Shape;3650;p46"/>
                  <p:cNvGrpSpPr/>
                  <p:nvPr/>
                </p:nvGrpSpPr>
                <p:grpSpPr>
                  <a:xfrm>
                    <a:off x="-2746822" y="3379810"/>
                    <a:ext cx="107580" cy="137721"/>
                    <a:chOff x="-1475840" y="2934777"/>
                    <a:chExt cx="107580" cy="137721"/>
                  </a:xfrm>
                </p:grpSpPr>
                <p:sp>
                  <p:nvSpPr>
                    <p:cNvPr id="3651" name="Google Shape;365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0" name="Google Shape;3660;p46"/>
                  <p:cNvGrpSpPr/>
                  <p:nvPr/>
                </p:nvGrpSpPr>
                <p:grpSpPr>
                  <a:xfrm>
                    <a:off x="-2708074" y="3357647"/>
                    <a:ext cx="107580" cy="137721"/>
                    <a:chOff x="-1475840" y="2934777"/>
                    <a:chExt cx="107580" cy="137721"/>
                  </a:xfrm>
                </p:grpSpPr>
                <p:sp>
                  <p:nvSpPr>
                    <p:cNvPr id="3661" name="Google Shape;366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0" name="Google Shape;3670;p46"/>
                  <p:cNvGrpSpPr/>
                  <p:nvPr/>
                </p:nvGrpSpPr>
                <p:grpSpPr>
                  <a:xfrm>
                    <a:off x="-2669325" y="3335484"/>
                    <a:ext cx="107580" cy="137721"/>
                    <a:chOff x="-1475840" y="2934777"/>
                    <a:chExt cx="107580" cy="137721"/>
                  </a:xfrm>
                </p:grpSpPr>
                <p:sp>
                  <p:nvSpPr>
                    <p:cNvPr id="3671" name="Google Shape;367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46"/>
                  <p:cNvGrpSpPr/>
                  <p:nvPr/>
                </p:nvGrpSpPr>
                <p:grpSpPr>
                  <a:xfrm>
                    <a:off x="-2630577" y="3313320"/>
                    <a:ext cx="107580" cy="137721"/>
                    <a:chOff x="-1475840" y="2934777"/>
                    <a:chExt cx="107580" cy="137721"/>
                  </a:xfrm>
                </p:grpSpPr>
                <p:sp>
                  <p:nvSpPr>
                    <p:cNvPr id="3681" name="Google Shape;368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0" name="Google Shape;3690;p46"/>
                  <p:cNvGrpSpPr/>
                  <p:nvPr/>
                </p:nvGrpSpPr>
                <p:grpSpPr>
                  <a:xfrm>
                    <a:off x="-2591829" y="3291157"/>
                    <a:ext cx="107580" cy="137721"/>
                    <a:chOff x="-1475840" y="2934777"/>
                    <a:chExt cx="107580" cy="137721"/>
                  </a:xfrm>
                </p:grpSpPr>
                <p:sp>
                  <p:nvSpPr>
                    <p:cNvPr id="3691" name="Google Shape;369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0" name="Google Shape;3700;p46"/>
                  <p:cNvGrpSpPr/>
                  <p:nvPr/>
                </p:nvGrpSpPr>
                <p:grpSpPr>
                  <a:xfrm>
                    <a:off x="-2553080" y="3268994"/>
                    <a:ext cx="107580" cy="137721"/>
                    <a:chOff x="-1475840" y="2934777"/>
                    <a:chExt cx="107580" cy="137721"/>
                  </a:xfrm>
                </p:grpSpPr>
                <p:sp>
                  <p:nvSpPr>
                    <p:cNvPr id="3701" name="Google Shape;370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0" name="Google Shape;3710;p46"/>
                  <p:cNvGrpSpPr/>
                  <p:nvPr/>
                </p:nvGrpSpPr>
                <p:grpSpPr>
                  <a:xfrm>
                    <a:off x="-2514332" y="3246830"/>
                    <a:ext cx="107580" cy="137721"/>
                    <a:chOff x="-1475840" y="2934777"/>
                    <a:chExt cx="107580" cy="137721"/>
                  </a:xfrm>
                </p:grpSpPr>
                <p:sp>
                  <p:nvSpPr>
                    <p:cNvPr id="3711" name="Google Shape;371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0" name="Google Shape;3720;p46"/>
                  <p:cNvGrpSpPr/>
                  <p:nvPr/>
                </p:nvGrpSpPr>
                <p:grpSpPr>
                  <a:xfrm>
                    <a:off x="-2475583" y="3224667"/>
                    <a:ext cx="107580" cy="137721"/>
                    <a:chOff x="-1475840" y="2934777"/>
                    <a:chExt cx="107580" cy="137721"/>
                  </a:xfrm>
                </p:grpSpPr>
                <p:sp>
                  <p:nvSpPr>
                    <p:cNvPr id="3721" name="Google Shape;372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0" name="Google Shape;3730;p46"/>
                  <p:cNvGrpSpPr/>
                  <p:nvPr/>
                </p:nvGrpSpPr>
                <p:grpSpPr>
                  <a:xfrm>
                    <a:off x="-2436835" y="3202504"/>
                    <a:ext cx="107580" cy="137721"/>
                    <a:chOff x="-1475840" y="2934777"/>
                    <a:chExt cx="107580" cy="137721"/>
                  </a:xfrm>
                </p:grpSpPr>
                <p:sp>
                  <p:nvSpPr>
                    <p:cNvPr id="3731" name="Google Shape;373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0" name="Google Shape;3740;p46"/>
                  <p:cNvGrpSpPr/>
                  <p:nvPr/>
                </p:nvGrpSpPr>
                <p:grpSpPr>
                  <a:xfrm>
                    <a:off x="-2398086" y="3180341"/>
                    <a:ext cx="107580" cy="137721"/>
                    <a:chOff x="-1475840" y="2934777"/>
                    <a:chExt cx="107580" cy="137721"/>
                  </a:xfrm>
                </p:grpSpPr>
                <p:sp>
                  <p:nvSpPr>
                    <p:cNvPr id="3741" name="Google Shape;374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0" name="Google Shape;3750;p46"/>
                  <p:cNvGrpSpPr/>
                  <p:nvPr/>
                </p:nvGrpSpPr>
                <p:grpSpPr>
                  <a:xfrm>
                    <a:off x="-2359338" y="3158177"/>
                    <a:ext cx="107580" cy="137721"/>
                    <a:chOff x="-1475840" y="2934777"/>
                    <a:chExt cx="107580" cy="137721"/>
                  </a:xfrm>
                </p:grpSpPr>
                <p:sp>
                  <p:nvSpPr>
                    <p:cNvPr id="3751" name="Google Shape;375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0" name="Google Shape;3760;p46"/>
                  <p:cNvGrpSpPr/>
                  <p:nvPr/>
                </p:nvGrpSpPr>
                <p:grpSpPr>
                  <a:xfrm>
                    <a:off x="-2320590" y="3136014"/>
                    <a:ext cx="107580" cy="137721"/>
                    <a:chOff x="-1475840" y="2934777"/>
                    <a:chExt cx="107580" cy="137721"/>
                  </a:xfrm>
                </p:grpSpPr>
                <p:sp>
                  <p:nvSpPr>
                    <p:cNvPr id="3761" name="Google Shape;3761;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46"/>
                <p:cNvGrpSpPr/>
                <p:nvPr/>
              </p:nvGrpSpPr>
              <p:grpSpPr>
                <a:xfrm flipH="1">
                  <a:off x="-4004340" y="3104789"/>
                  <a:ext cx="727555" cy="492333"/>
                  <a:chOff x="-2940565" y="3136014"/>
                  <a:chExt cx="727555" cy="492333"/>
                </a:xfrm>
              </p:grpSpPr>
              <p:grpSp>
                <p:nvGrpSpPr>
                  <p:cNvPr id="3771" name="Google Shape;3771;p46"/>
                  <p:cNvGrpSpPr/>
                  <p:nvPr/>
                </p:nvGrpSpPr>
                <p:grpSpPr>
                  <a:xfrm>
                    <a:off x="-2940565" y="3490627"/>
                    <a:ext cx="107580" cy="137721"/>
                    <a:chOff x="-1475840" y="2934777"/>
                    <a:chExt cx="107580" cy="137721"/>
                  </a:xfrm>
                </p:grpSpPr>
                <p:sp>
                  <p:nvSpPr>
                    <p:cNvPr id="3772" name="Google Shape;377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1" name="Google Shape;3781;p46"/>
                  <p:cNvGrpSpPr/>
                  <p:nvPr/>
                </p:nvGrpSpPr>
                <p:grpSpPr>
                  <a:xfrm>
                    <a:off x="-2901816" y="3468463"/>
                    <a:ext cx="107580" cy="137721"/>
                    <a:chOff x="-1475840" y="2934777"/>
                    <a:chExt cx="107580" cy="137721"/>
                  </a:xfrm>
                </p:grpSpPr>
                <p:sp>
                  <p:nvSpPr>
                    <p:cNvPr id="3782" name="Google Shape;378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1" name="Google Shape;3791;p46"/>
                  <p:cNvGrpSpPr/>
                  <p:nvPr/>
                </p:nvGrpSpPr>
                <p:grpSpPr>
                  <a:xfrm>
                    <a:off x="-2863068" y="3446300"/>
                    <a:ext cx="107580" cy="137721"/>
                    <a:chOff x="-1475840" y="2934777"/>
                    <a:chExt cx="107580" cy="137721"/>
                  </a:xfrm>
                </p:grpSpPr>
                <p:sp>
                  <p:nvSpPr>
                    <p:cNvPr id="3792" name="Google Shape;379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1" name="Google Shape;3801;p46"/>
                  <p:cNvGrpSpPr/>
                  <p:nvPr/>
                </p:nvGrpSpPr>
                <p:grpSpPr>
                  <a:xfrm>
                    <a:off x="-2824319" y="3424137"/>
                    <a:ext cx="107580" cy="137721"/>
                    <a:chOff x="-1475840" y="2934777"/>
                    <a:chExt cx="107580" cy="137721"/>
                  </a:xfrm>
                </p:grpSpPr>
                <p:sp>
                  <p:nvSpPr>
                    <p:cNvPr id="3802" name="Google Shape;380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6"/>
                  <p:cNvGrpSpPr/>
                  <p:nvPr/>
                </p:nvGrpSpPr>
                <p:grpSpPr>
                  <a:xfrm>
                    <a:off x="-2785571" y="3401973"/>
                    <a:ext cx="107580" cy="137721"/>
                    <a:chOff x="-1475840" y="2934777"/>
                    <a:chExt cx="107580" cy="137721"/>
                  </a:xfrm>
                </p:grpSpPr>
                <p:sp>
                  <p:nvSpPr>
                    <p:cNvPr id="3812" name="Google Shape;381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1" name="Google Shape;3821;p46"/>
                  <p:cNvGrpSpPr/>
                  <p:nvPr/>
                </p:nvGrpSpPr>
                <p:grpSpPr>
                  <a:xfrm>
                    <a:off x="-2746822" y="3379810"/>
                    <a:ext cx="107580" cy="137721"/>
                    <a:chOff x="-1475840" y="2934777"/>
                    <a:chExt cx="107580" cy="137721"/>
                  </a:xfrm>
                </p:grpSpPr>
                <p:sp>
                  <p:nvSpPr>
                    <p:cNvPr id="3822" name="Google Shape;382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1" name="Google Shape;3831;p46"/>
                  <p:cNvGrpSpPr/>
                  <p:nvPr/>
                </p:nvGrpSpPr>
                <p:grpSpPr>
                  <a:xfrm>
                    <a:off x="-2708074" y="3357647"/>
                    <a:ext cx="107580" cy="137721"/>
                    <a:chOff x="-1475840" y="2934777"/>
                    <a:chExt cx="107580" cy="137721"/>
                  </a:xfrm>
                </p:grpSpPr>
                <p:sp>
                  <p:nvSpPr>
                    <p:cNvPr id="3832" name="Google Shape;383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1" name="Google Shape;3841;p46"/>
                  <p:cNvGrpSpPr/>
                  <p:nvPr/>
                </p:nvGrpSpPr>
                <p:grpSpPr>
                  <a:xfrm>
                    <a:off x="-2669325" y="3335484"/>
                    <a:ext cx="107580" cy="137721"/>
                    <a:chOff x="-1475840" y="2934777"/>
                    <a:chExt cx="107580" cy="137721"/>
                  </a:xfrm>
                </p:grpSpPr>
                <p:sp>
                  <p:nvSpPr>
                    <p:cNvPr id="3842" name="Google Shape;384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46"/>
                  <p:cNvGrpSpPr/>
                  <p:nvPr/>
                </p:nvGrpSpPr>
                <p:grpSpPr>
                  <a:xfrm>
                    <a:off x="-2630577" y="3313320"/>
                    <a:ext cx="107580" cy="137721"/>
                    <a:chOff x="-1475840" y="2934777"/>
                    <a:chExt cx="107580" cy="137721"/>
                  </a:xfrm>
                </p:grpSpPr>
                <p:sp>
                  <p:nvSpPr>
                    <p:cNvPr id="3852" name="Google Shape;385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1" name="Google Shape;3861;p46"/>
                  <p:cNvGrpSpPr/>
                  <p:nvPr/>
                </p:nvGrpSpPr>
                <p:grpSpPr>
                  <a:xfrm>
                    <a:off x="-2591829" y="3291157"/>
                    <a:ext cx="107580" cy="137721"/>
                    <a:chOff x="-1475840" y="2934777"/>
                    <a:chExt cx="107580" cy="137721"/>
                  </a:xfrm>
                </p:grpSpPr>
                <p:sp>
                  <p:nvSpPr>
                    <p:cNvPr id="3862" name="Google Shape;386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1" name="Google Shape;3871;p46"/>
                  <p:cNvGrpSpPr/>
                  <p:nvPr/>
                </p:nvGrpSpPr>
                <p:grpSpPr>
                  <a:xfrm>
                    <a:off x="-2553080" y="3268994"/>
                    <a:ext cx="107580" cy="137721"/>
                    <a:chOff x="-1475840" y="2934777"/>
                    <a:chExt cx="107580" cy="137721"/>
                  </a:xfrm>
                </p:grpSpPr>
                <p:sp>
                  <p:nvSpPr>
                    <p:cNvPr id="3872" name="Google Shape;387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1" name="Google Shape;3881;p46"/>
                  <p:cNvGrpSpPr/>
                  <p:nvPr/>
                </p:nvGrpSpPr>
                <p:grpSpPr>
                  <a:xfrm>
                    <a:off x="-2514332" y="3246830"/>
                    <a:ext cx="107580" cy="137721"/>
                    <a:chOff x="-1475840" y="2934777"/>
                    <a:chExt cx="107580" cy="137721"/>
                  </a:xfrm>
                </p:grpSpPr>
                <p:sp>
                  <p:nvSpPr>
                    <p:cNvPr id="3882" name="Google Shape;388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1" name="Google Shape;3891;p46"/>
                  <p:cNvGrpSpPr/>
                  <p:nvPr/>
                </p:nvGrpSpPr>
                <p:grpSpPr>
                  <a:xfrm>
                    <a:off x="-2475583" y="3224667"/>
                    <a:ext cx="107580" cy="137721"/>
                    <a:chOff x="-1475840" y="2934777"/>
                    <a:chExt cx="107580" cy="137721"/>
                  </a:xfrm>
                </p:grpSpPr>
                <p:sp>
                  <p:nvSpPr>
                    <p:cNvPr id="3892" name="Google Shape;389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1" name="Google Shape;3901;p46"/>
                  <p:cNvGrpSpPr/>
                  <p:nvPr/>
                </p:nvGrpSpPr>
                <p:grpSpPr>
                  <a:xfrm>
                    <a:off x="-2436835" y="3202504"/>
                    <a:ext cx="107580" cy="137721"/>
                    <a:chOff x="-1475840" y="2934777"/>
                    <a:chExt cx="107580" cy="137721"/>
                  </a:xfrm>
                </p:grpSpPr>
                <p:sp>
                  <p:nvSpPr>
                    <p:cNvPr id="3902" name="Google Shape;390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1" name="Google Shape;3911;p46"/>
                  <p:cNvGrpSpPr/>
                  <p:nvPr/>
                </p:nvGrpSpPr>
                <p:grpSpPr>
                  <a:xfrm>
                    <a:off x="-2398086" y="3180341"/>
                    <a:ext cx="107580" cy="137721"/>
                    <a:chOff x="-1475840" y="2934777"/>
                    <a:chExt cx="107580" cy="137721"/>
                  </a:xfrm>
                </p:grpSpPr>
                <p:sp>
                  <p:nvSpPr>
                    <p:cNvPr id="3912" name="Google Shape;391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1" name="Google Shape;3921;p46"/>
                  <p:cNvGrpSpPr/>
                  <p:nvPr/>
                </p:nvGrpSpPr>
                <p:grpSpPr>
                  <a:xfrm>
                    <a:off x="-2359338" y="3158177"/>
                    <a:ext cx="107580" cy="137721"/>
                    <a:chOff x="-1475840" y="2934777"/>
                    <a:chExt cx="107580" cy="137721"/>
                  </a:xfrm>
                </p:grpSpPr>
                <p:sp>
                  <p:nvSpPr>
                    <p:cNvPr id="3922" name="Google Shape;392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1" name="Google Shape;3931;p46"/>
                  <p:cNvGrpSpPr/>
                  <p:nvPr/>
                </p:nvGrpSpPr>
                <p:grpSpPr>
                  <a:xfrm>
                    <a:off x="-2320590" y="3136014"/>
                    <a:ext cx="107580" cy="137721"/>
                    <a:chOff x="-1475840" y="2934777"/>
                    <a:chExt cx="107580" cy="137721"/>
                  </a:xfrm>
                </p:grpSpPr>
                <p:sp>
                  <p:nvSpPr>
                    <p:cNvPr id="3932" name="Google Shape;3932;p46"/>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6"/>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6"/>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6"/>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6"/>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6"/>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6"/>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3941" name="Google Shape;3941;p46"/>
            <p:cNvGrpSpPr/>
            <p:nvPr/>
          </p:nvGrpSpPr>
          <p:grpSpPr>
            <a:xfrm>
              <a:off x="2803786" y="3205907"/>
              <a:ext cx="664880" cy="790316"/>
              <a:chOff x="-2482589" y="3634532"/>
              <a:chExt cx="664880" cy="790316"/>
            </a:xfrm>
          </p:grpSpPr>
          <p:sp>
            <p:nvSpPr>
              <p:cNvPr id="3942" name="Google Shape;3942;p46"/>
              <p:cNvSpPr/>
              <p:nvPr/>
            </p:nvSpPr>
            <p:spPr>
              <a:xfrm>
                <a:off x="-2430238" y="3857088"/>
                <a:ext cx="47925" cy="403375"/>
              </a:xfrm>
              <a:custGeom>
                <a:avLst/>
                <a:gdLst/>
                <a:ahLst/>
                <a:cxnLst/>
                <a:rect l="l" t="t" r="r" b="b"/>
                <a:pathLst>
                  <a:path w="379" h="3190" extrusionOk="0">
                    <a:moveTo>
                      <a:pt x="0" y="0"/>
                    </a:moveTo>
                    <a:lnTo>
                      <a:pt x="0" y="3001"/>
                    </a:lnTo>
                    <a:cubicBezTo>
                      <a:pt x="0" y="3107"/>
                      <a:pt x="83" y="3190"/>
                      <a:pt x="189" y="3190"/>
                    </a:cubicBezTo>
                    <a:cubicBezTo>
                      <a:pt x="295" y="3190"/>
                      <a:pt x="378" y="3095"/>
                      <a:pt x="378" y="3001"/>
                    </a:cubicBezTo>
                    <a:lnTo>
                      <a:pt x="378"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6"/>
              <p:cNvSpPr/>
              <p:nvPr/>
            </p:nvSpPr>
            <p:spPr>
              <a:xfrm>
                <a:off x="-2174805" y="3857088"/>
                <a:ext cx="49315" cy="551322"/>
              </a:xfrm>
              <a:custGeom>
                <a:avLst/>
                <a:gdLst/>
                <a:ahLst/>
                <a:cxnLst/>
                <a:rect l="l" t="t" r="r" b="b"/>
                <a:pathLst>
                  <a:path w="390" h="4360" extrusionOk="0">
                    <a:moveTo>
                      <a:pt x="0" y="0"/>
                    </a:moveTo>
                    <a:lnTo>
                      <a:pt x="0" y="4170"/>
                    </a:lnTo>
                    <a:cubicBezTo>
                      <a:pt x="0" y="4265"/>
                      <a:pt x="95" y="4359"/>
                      <a:pt x="189" y="4359"/>
                    </a:cubicBezTo>
                    <a:cubicBezTo>
                      <a:pt x="295" y="4359"/>
                      <a:pt x="390" y="4265"/>
                      <a:pt x="390" y="4170"/>
                    </a:cubicBezTo>
                    <a:lnTo>
                      <a:pt x="390"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6"/>
              <p:cNvSpPr/>
              <p:nvPr/>
            </p:nvSpPr>
            <p:spPr>
              <a:xfrm>
                <a:off x="-1919371" y="3857088"/>
                <a:ext cx="49442" cy="403375"/>
              </a:xfrm>
              <a:custGeom>
                <a:avLst/>
                <a:gdLst/>
                <a:ahLst/>
                <a:cxnLst/>
                <a:rect l="l" t="t" r="r" b="b"/>
                <a:pathLst>
                  <a:path w="391" h="3190" extrusionOk="0">
                    <a:moveTo>
                      <a:pt x="0" y="0"/>
                    </a:moveTo>
                    <a:lnTo>
                      <a:pt x="0" y="3001"/>
                    </a:lnTo>
                    <a:cubicBezTo>
                      <a:pt x="0" y="3107"/>
                      <a:pt x="95" y="3190"/>
                      <a:pt x="201" y="3190"/>
                    </a:cubicBezTo>
                    <a:cubicBezTo>
                      <a:pt x="296" y="3190"/>
                      <a:pt x="390" y="3095"/>
                      <a:pt x="390" y="3001"/>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6"/>
              <p:cNvSpPr/>
              <p:nvPr/>
            </p:nvSpPr>
            <p:spPr>
              <a:xfrm>
                <a:off x="-2174805" y="3873526"/>
                <a:ext cx="49315" cy="551322"/>
              </a:xfrm>
              <a:custGeom>
                <a:avLst/>
                <a:gdLst/>
                <a:ahLst/>
                <a:cxnLst/>
                <a:rect l="l" t="t" r="r" b="b"/>
                <a:pathLst>
                  <a:path w="390" h="4360" extrusionOk="0">
                    <a:moveTo>
                      <a:pt x="0" y="0"/>
                    </a:moveTo>
                    <a:lnTo>
                      <a:pt x="0" y="4170"/>
                    </a:lnTo>
                    <a:cubicBezTo>
                      <a:pt x="0" y="4277"/>
                      <a:pt x="95" y="4359"/>
                      <a:pt x="189" y="4359"/>
                    </a:cubicBezTo>
                    <a:cubicBezTo>
                      <a:pt x="295" y="4359"/>
                      <a:pt x="390" y="4265"/>
                      <a:pt x="390" y="4170"/>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6"/>
              <p:cNvSpPr/>
              <p:nvPr/>
            </p:nvSpPr>
            <p:spPr>
              <a:xfrm>
                <a:off x="-2150905" y="3827118"/>
                <a:ext cx="333196" cy="378085"/>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6"/>
              <p:cNvSpPr/>
              <p:nvPr/>
            </p:nvSpPr>
            <p:spPr>
              <a:xfrm>
                <a:off x="-2482589" y="3827118"/>
                <a:ext cx="331805" cy="378085"/>
              </a:xfrm>
              <a:custGeom>
                <a:avLst/>
                <a:gdLst/>
                <a:ahLst/>
                <a:cxnLst/>
                <a:rect l="l" t="t" r="r" b="b"/>
                <a:pathLst>
                  <a:path w="2624" h="2990" extrusionOk="0">
                    <a:moveTo>
                      <a:pt x="1" y="1"/>
                    </a:moveTo>
                    <a:lnTo>
                      <a:pt x="1" y="1466"/>
                    </a:lnTo>
                    <a:lnTo>
                      <a:pt x="2623" y="2990"/>
                    </a:lnTo>
                    <a:lnTo>
                      <a:pt x="2623" y="1525"/>
                    </a:lnTo>
                    <a:lnTo>
                      <a:pt x="1"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6"/>
              <p:cNvSpPr/>
              <p:nvPr/>
            </p:nvSpPr>
            <p:spPr>
              <a:xfrm>
                <a:off x="-2482589" y="3634532"/>
                <a:ext cx="664874" cy="385419"/>
              </a:xfrm>
              <a:custGeom>
                <a:avLst/>
                <a:gdLst/>
                <a:ahLst/>
                <a:cxnLst/>
                <a:rect l="l" t="t" r="r" b="b"/>
                <a:pathLst>
                  <a:path w="5258" h="3048" extrusionOk="0">
                    <a:moveTo>
                      <a:pt x="2611" y="0"/>
                    </a:moveTo>
                    <a:lnTo>
                      <a:pt x="1" y="1524"/>
                    </a:lnTo>
                    <a:lnTo>
                      <a:pt x="2623" y="3048"/>
                    </a:lnTo>
                    <a:lnTo>
                      <a:pt x="5257" y="1524"/>
                    </a:lnTo>
                    <a:lnTo>
                      <a:pt x="2611"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6"/>
              <p:cNvSpPr/>
              <p:nvPr/>
            </p:nvSpPr>
            <p:spPr>
              <a:xfrm>
                <a:off x="-2437825" y="3661340"/>
                <a:ext cx="321309" cy="185376"/>
              </a:xfrm>
              <a:custGeom>
                <a:avLst/>
                <a:gdLst/>
                <a:ahLst/>
                <a:cxnLst/>
                <a:rect l="l" t="t" r="r" b="b"/>
                <a:pathLst>
                  <a:path w="2541" h="1466" extrusionOk="0">
                    <a:moveTo>
                      <a:pt x="2293" y="1"/>
                    </a:moveTo>
                    <a:lnTo>
                      <a:pt x="1" y="1312"/>
                    </a:lnTo>
                    <a:lnTo>
                      <a:pt x="249" y="1466"/>
                    </a:lnTo>
                    <a:lnTo>
                      <a:pt x="2541" y="131"/>
                    </a:lnTo>
                    <a:lnTo>
                      <a:pt x="2293"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6"/>
              <p:cNvSpPr/>
              <p:nvPr/>
            </p:nvSpPr>
            <p:spPr>
              <a:xfrm>
                <a:off x="-2349688" y="3801828"/>
                <a:ext cx="213827" cy="122530"/>
              </a:xfrm>
              <a:custGeom>
                <a:avLst/>
                <a:gdLst/>
                <a:ahLst/>
                <a:cxnLst/>
                <a:rect l="l" t="t" r="r" b="b"/>
                <a:pathLst>
                  <a:path w="1691" h="969" extrusionOk="0">
                    <a:moveTo>
                      <a:pt x="1064" y="0"/>
                    </a:moveTo>
                    <a:lnTo>
                      <a:pt x="1" y="603"/>
                    </a:lnTo>
                    <a:lnTo>
                      <a:pt x="627" y="969"/>
                    </a:lnTo>
                    <a:lnTo>
                      <a:pt x="1690" y="355"/>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6"/>
              <p:cNvSpPr/>
              <p:nvPr/>
            </p:nvSpPr>
            <p:spPr>
              <a:xfrm>
                <a:off x="-2392935" y="3774894"/>
                <a:ext cx="164385" cy="95723"/>
              </a:xfrm>
              <a:custGeom>
                <a:avLst/>
                <a:gdLst/>
                <a:ahLst/>
                <a:cxnLst/>
                <a:rect l="l" t="t" r="r" b="b"/>
                <a:pathLst>
                  <a:path w="1300" h="757" extrusionOk="0">
                    <a:moveTo>
                      <a:pt x="1064" y="1"/>
                    </a:moveTo>
                    <a:lnTo>
                      <a:pt x="0" y="615"/>
                    </a:lnTo>
                    <a:lnTo>
                      <a:pt x="237" y="757"/>
                    </a:lnTo>
                    <a:lnTo>
                      <a:pt x="1300"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6"/>
              <p:cNvSpPr/>
              <p:nvPr/>
            </p:nvSpPr>
            <p:spPr>
              <a:xfrm>
                <a:off x="-2240560" y="3685239"/>
                <a:ext cx="167420" cy="97240"/>
              </a:xfrm>
              <a:custGeom>
                <a:avLst/>
                <a:gdLst/>
                <a:ahLst/>
                <a:cxnLst/>
                <a:rect l="l" t="t" r="r" b="b"/>
                <a:pathLst>
                  <a:path w="1324" h="769" extrusionOk="0">
                    <a:moveTo>
                      <a:pt x="1064" y="1"/>
                    </a:moveTo>
                    <a:lnTo>
                      <a:pt x="0" y="627"/>
                    </a:lnTo>
                    <a:lnTo>
                      <a:pt x="260" y="769"/>
                    </a:lnTo>
                    <a:lnTo>
                      <a:pt x="1323"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6"/>
              <p:cNvSpPr/>
              <p:nvPr/>
            </p:nvSpPr>
            <p:spPr>
              <a:xfrm>
                <a:off x="-2195796" y="3712174"/>
                <a:ext cx="167420" cy="94205"/>
              </a:xfrm>
              <a:custGeom>
                <a:avLst/>
                <a:gdLst/>
                <a:ahLst/>
                <a:cxnLst/>
                <a:rect l="l" t="t" r="r" b="b"/>
                <a:pathLst>
                  <a:path w="1324" h="745" extrusionOk="0">
                    <a:moveTo>
                      <a:pt x="1064" y="0"/>
                    </a:moveTo>
                    <a:lnTo>
                      <a:pt x="1" y="615"/>
                    </a:lnTo>
                    <a:lnTo>
                      <a:pt x="261" y="745"/>
                    </a:lnTo>
                    <a:lnTo>
                      <a:pt x="1324"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6"/>
              <p:cNvSpPr/>
              <p:nvPr/>
            </p:nvSpPr>
            <p:spPr>
              <a:xfrm>
                <a:off x="-2146479" y="3739108"/>
                <a:ext cx="164511" cy="95723"/>
              </a:xfrm>
              <a:custGeom>
                <a:avLst/>
                <a:gdLst/>
                <a:ahLst/>
                <a:cxnLst/>
                <a:rect l="l" t="t" r="r" b="b"/>
                <a:pathLst>
                  <a:path w="1301" h="757" extrusionOk="0">
                    <a:moveTo>
                      <a:pt x="1064" y="0"/>
                    </a:moveTo>
                    <a:lnTo>
                      <a:pt x="1" y="602"/>
                    </a:lnTo>
                    <a:lnTo>
                      <a:pt x="237" y="756"/>
                    </a:lnTo>
                    <a:lnTo>
                      <a:pt x="1300"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6"/>
              <p:cNvSpPr/>
              <p:nvPr/>
            </p:nvSpPr>
            <p:spPr>
              <a:xfrm>
                <a:off x="-2031408" y="3754029"/>
                <a:ext cx="159959" cy="122530"/>
              </a:xfrm>
              <a:custGeom>
                <a:avLst/>
                <a:gdLst/>
                <a:ahLst/>
                <a:cxnLst/>
                <a:rect l="l" t="t" r="r" b="b"/>
                <a:pathLst>
                  <a:path w="1265" h="969" extrusionOk="0">
                    <a:moveTo>
                      <a:pt x="0" y="0"/>
                    </a:moveTo>
                    <a:lnTo>
                      <a:pt x="0" y="591"/>
                    </a:lnTo>
                    <a:cubicBezTo>
                      <a:pt x="0" y="697"/>
                      <a:pt x="83" y="792"/>
                      <a:pt x="201" y="862"/>
                    </a:cubicBezTo>
                    <a:cubicBezTo>
                      <a:pt x="319" y="933"/>
                      <a:pt x="476" y="969"/>
                      <a:pt x="635" y="969"/>
                    </a:cubicBezTo>
                    <a:cubicBezTo>
                      <a:pt x="795" y="969"/>
                      <a:pt x="957" y="933"/>
                      <a:pt x="1087" y="862"/>
                    </a:cubicBezTo>
                    <a:cubicBezTo>
                      <a:pt x="1205" y="803"/>
                      <a:pt x="1264" y="697"/>
                      <a:pt x="1264" y="614"/>
                    </a:cubicBezTo>
                    <a:lnTo>
                      <a:pt x="1264" y="24"/>
                    </a:lnTo>
                    <a:cubicBezTo>
                      <a:pt x="1264" y="106"/>
                      <a:pt x="1205" y="189"/>
                      <a:pt x="1087" y="272"/>
                    </a:cubicBezTo>
                    <a:cubicBezTo>
                      <a:pt x="969" y="343"/>
                      <a:pt x="809" y="378"/>
                      <a:pt x="648" y="378"/>
                    </a:cubicBezTo>
                    <a:cubicBezTo>
                      <a:pt x="487" y="378"/>
                      <a:pt x="325" y="343"/>
                      <a:pt x="201" y="272"/>
                    </a:cubicBezTo>
                    <a:cubicBezTo>
                      <a:pt x="59" y="201"/>
                      <a:pt x="0" y="95"/>
                      <a:pt x="0"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6"/>
              <p:cNvSpPr/>
              <p:nvPr/>
            </p:nvSpPr>
            <p:spPr>
              <a:xfrm>
                <a:off x="-2013578" y="3755420"/>
                <a:ext cx="142130" cy="120380"/>
              </a:xfrm>
              <a:custGeom>
                <a:avLst/>
                <a:gdLst/>
                <a:ahLst/>
                <a:cxnLst/>
                <a:rect l="l" t="t" r="r" b="b"/>
                <a:pathLst>
                  <a:path w="1124" h="952" extrusionOk="0">
                    <a:moveTo>
                      <a:pt x="1123" y="1"/>
                    </a:moveTo>
                    <a:cubicBezTo>
                      <a:pt x="1123" y="95"/>
                      <a:pt x="1064" y="178"/>
                      <a:pt x="946" y="261"/>
                    </a:cubicBezTo>
                    <a:cubicBezTo>
                      <a:pt x="851" y="296"/>
                      <a:pt x="769" y="332"/>
                      <a:pt x="662" y="344"/>
                    </a:cubicBezTo>
                    <a:cubicBezTo>
                      <a:pt x="609" y="355"/>
                      <a:pt x="556" y="361"/>
                      <a:pt x="502" y="361"/>
                    </a:cubicBezTo>
                    <a:cubicBezTo>
                      <a:pt x="447" y="361"/>
                      <a:pt x="391" y="355"/>
                      <a:pt x="332" y="344"/>
                    </a:cubicBezTo>
                    <a:cubicBezTo>
                      <a:pt x="237" y="332"/>
                      <a:pt x="131" y="308"/>
                      <a:pt x="36" y="261"/>
                    </a:cubicBezTo>
                    <a:cubicBezTo>
                      <a:pt x="25" y="237"/>
                      <a:pt x="13" y="237"/>
                      <a:pt x="1" y="225"/>
                    </a:cubicBezTo>
                    <a:lnTo>
                      <a:pt x="1" y="816"/>
                    </a:lnTo>
                    <a:cubicBezTo>
                      <a:pt x="13" y="828"/>
                      <a:pt x="25" y="828"/>
                      <a:pt x="36" y="851"/>
                    </a:cubicBezTo>
                    <a:cubicBezTo>
                      <a:pt x="131" y="887"/>
                      <a:pt x="214" y="922"/>
                      <a:pt x="332" y="934"/>
                    </a:cubicBezTo>
                    <a:cubicBezTo>
                      <a:pt x="385" y="946"/>
                      <a:pt x="438" y="952"/>
                      <a:pt x="493" y="952"/>
                    </a:cubicBezTo>
                    <a:cubicBezTo>
                      <a:pt x="547" y="952"/>
                      <a:pt x="603" y="946"/>
                      <a:pt x="662" y="934"/>
                    </a:cubicBezTo>
                    <a:cubicBezTo>
                      <a:pt x="769" y="922"/>
                      <a:pt x="863" y="899"/>
                      <a:pt x="946" y="851"/>
                    </a:cubicBezTo>
                    <a:cubicBezTo>
                      <a:pt x="1064" y="769"/>
                      <a:pt x="1123" y="686"/>
                      <a:pt x="1123" y="592"/>
                    </a:cubicBezTo>
                    <a:lnTo>
                      <a:pt x="1123"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6"/>
              <p:cNvSpPr/>
              <p:nvPr/>
            </p:nvSpPr>
            <p:spPr>
              <a:xfrm>
                <a:off x="-2032925" y="3754029"/>
                <a:ext cx="18082" cy="104701"/>
              </a:xfrm>
              <a:custGeom>
                <a:avLst/>
                <a:gdLst/>
                <a:ahLst/>
                <a:cxnLst/>
                <a:rect l="l" t="t" r="r" b="b"/>
                <a:pathLst>
                  <a:path w="143" h="828" extrusionOk="0">
                    <a:moveTo>
                      <a:pt x="0" y="0"/>
                    </a:moveTo>
                    <a:lnTo>
                      <a:pt x="0" y="591"/>
                    </a:lnTo>
                    <a:cubicBezTo>
                      <a:pt x="0" y="614"/>
                      <a:pt x="0" y="638"/>
                      <a:pt x="12" y="650"/>
                    </a:cubicBezTo>
                    <a:cubicBezTo>
                      <a:pt x="36" y="709"/>
                      <a:pt x="71" y="768"/>
                      <a:pt x="142" y="827"/>
                    </a:cubicBezTo>
                    <a:lnTo>
                      <a:pt x="142" y="236"/>
                    </a:lnTo>
                    <a:cubicBezTo>
                      <a:pt x="71" y="201"/>
                      <a:pt x="24" y="142"/>
                      <a:pt x="12" y="59"/>
                    </a:cubicBezTo>
                    <a:cubicBezTo>
                      <a:pt x="12" y="47"/>
                      <a:pt x="0" y="24"/>
                      <a:pt x="0" y="0"/>
                    </a:cubicBezTo>
                    <a:close/>
                  </a:path>
                </a:pathLst>
              </a:custGeom>
              <a:solidFill>
                <a:srgbClr val="282A2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6"/>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6"/>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6"/>
              <p:cNvSpPr/>
              <p:nvPr/>
            </p:nvSpPr>
            <p:spPr>
              <a:xfrm>
                <a:off x="-2014969" y="3722669"/>
                <a:ext cx="125565" cy="65375"/>
              </a:xfrm>
              <a:custGeom>
                <a:avLst/>
                <a:gdLst/>
                <a:ahLst/>
                <a:cxnLst/>
                <a:rect l="l" t="t" r="r" b="b"/>
                <a:pathLst>
                  <a:path w="993" h="517" extrusionOk="0">
                    <a:moveTo>
                      <a:pt x="501" y="0"/>
                    </a:moveTo>
                    <a:cubicBezTo>
                      <a:pt x="387" y="0"/>
                      <a:pt x="272" y="24"/>
                      <a:pt x="177" y="71"/>
                    </a:cubicBezTo>
                    <a:cubicBezTo>
                      <a:pt x="0" y="177"/>
                      <a:pt x="0" y="343"/>
                      <a:pt x="177" y="437"/>
                    </a:cubicBezTo>
                    <a:cubicBezTo>
                      <a:pt x="266" y="490"/>
                      <a:pt x="381" y="517"/>
                      <a:pt x="496" y="517"/>
                    </a:cubicBezTo>
                    <a:cubicBezTo>
                      <a:pt x="611" y="517"/>
                      <a:pt x="727" y="490"/>
                      <a:pt x="815" y="437"/>
                    </a:cubicBezTo>
                    <a:cubicBezTo>
                      <a:pt x="992" y="343"/>
                      <a:pt x="992" y="177"/>
                      <a:pt x="815" y="71"/>
                    </a:cubicBezTo>
                    <a:cubicBezTo>
                      <a:pt x="727" y="24"/>
                      <a:pt x="614" y="0"/>
                      <a:pt x="501"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6"/>
              <p:cNvSpPr/>
              <p:nvPr/>
            </p:nvSpPr>
            <p:spPr>
              <a:xfrm>
                <a:off x="-2010543" y="3722669"/>
                <a:ext cx="116587" cy="37429"/>
              </a:xfrm>
              <a:custGeom>
                <a:avLst/>
                <a:gdLst/>
                <a:ahLst/>
                <a:cxnLst/>
                <a:rect l="l" t="t" r="r" b="b"/>
                <a:pathLst>
                  <a:path w="922" h="296" extrusionOk="0">
                    <a:moveTo>
                      <a:pt x="449" y="0"/>
                    </a:moveTo>
                    <a:cubicBezTo>
                      <a:pt x="334" y="0"/>
                      <a:pt x="219" y="24"/>
                      <a:pt x="131" y="71"/>
                    </a:cubicBezTo>
                    <a:cubicBezTo>
                      <a:pt x="48" y="130"/>
                      <a:pt x="1" y="225"/>
                      <a:pt x="12" y="295"/>
                    </a:cubicBezTo>
                    <a:cubicBezTo>
                      <a:pt x="12" y="236"/>
                      <a:pt x="60" y="189"/>
                      <a:pt x="131" y="142"/>
                    </a:cubicBezTo>
                    <a:cubicBezTo>
                      <a:pt x="219" y="95"/>
                      <a:pt x="334" y="71"/>
                      <a:pt x="449" y="71"/>
                    </a:cubicBezTo>
                    <a:cubicBezTo>
                      <a:pt x="565" y="71"/>
                      <a:pt x="680" y="95"/>
                      <a:pt x="768" y="142"/>
                    </a:cubicBezTo>
                    <a:cubicBezTo>
                      <a:pt x="839" y="189"/>
                      <a:pt x="887" y="236"/>
                      <a:pt x="898" y="295"/>
                    </a:cubicBezTo>
                    <a:cubicBezTo>
                      <a:pt x="922" y="225"/>
                      <a:pt x="887" y="130"/>
                      <a:pt x="768" y="71"/>
                    </a:cubicBezTo>
                    <a:cubicBezTo>
                      <a:pt x="680" y="24"/>
                      <a:pt x="565" y="0"/>
                      <a:pt x="449" y="0"/>
                    </a:cubicBez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6"/>
              <p:cNvSpPr/>
              <p:nvPr/>
            </p:nvSpPr>
            <p:spPr>
              <a:xfrm>
                <a:off x="-2014969" y="3783872"/>
                <a:ext cx="53868" cy="92688"/>
              </a:xfrm>
              <a:custGeom>
                <a:avLst/>
                <a:gdLst/>
                <a:ahLst/>
                <a:cxnLst/>
                <a:rect l="l" t="t" r="r" b="b"/>
                <a:pathLst>
                  <a:path w="426" h="733" extrusionOk="0">
                    <a:moveTo>
                      <a:pt x="0" y="0"/>
                    </a:moveTo>
                    <a:lnTo>
                      <a:pt x="0" y="591"/>
                    </a:lnTo>
                    <a:cubicBezTo>
                      <a:pt x="24" y="603"/>
                      <a:pt x="36" y="603"/>
                      <a:pt x="47" y="626"/>
                    </a:cubicBezTo>
                    <a:cubicBezTo>
                      <a:pt x="142" y="662"/>
                      <a:pt x="225" y="697"/>
                      <a:pt x="343" y="709"/>
                    </a:cubicBezTo>
                    <a:cubicBezTo>
                      <a:pt x="378" y="709"/>
                      <a:pt x="402" y="709"/>
                      <a:pt x="425" y="733"/>
                    </a:cubicBezTo>
                    <a:lnTo>
                      <a:pt x="425" y="142"/>
                    </a:lnTo>
                    <a:cubicBezTo>
                      <a:pt x="390" y="142"/>
                      <a:pt x="366" y="142"/>
                      <a:pt x="343" y="119"/>
                    </a:cubicBezTo>
                    <a:cubicBezTo>
                      <a:pt x="248" y="107"/>
                      <a:pt x="142" y="83"/>
                      <a:pt x="47" y="36"/>
                    </a:cubicBezTo>
                    <a:cubicBezTo>
                      <a:pt x="36" y="12"/>
                      <a:pt x="24" y="12"/>
                      <a:pt x="0"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6"/>
              <p:cNvSpPr/>
              <p:nvPr/>
            </p:nvSpPr>
            <p:spPr>
              <a:xfrm>
                <a:off x="-2457172" y="3877952"/>
                <a:ext cx="280972" cy="245060"/>
              </a:xfrm>
              <a:custGeom>
                <a:avLst/>
                <a:gdLst/>
                <a:ahLst/>
                <a:cxnLst/>
                <a:rect l="l" t="t" r="r" b="b"/>
                <a:pathLst>
                  <a:path w="2222" h="1938" extrusionOk="0">
                    <a:moveTo>
                      <a:pt x="0" y="1"/>
                    </a:moveTo>
                    <a:lnTo>
                      <a:pt x="0" y="650"/>
                    </a:lnTo>
                    <a:lnTo>
                      <a:pt x="2221" y="1938"/>
                    </a:lnTo>
                    <a:lnTo>
                      <a:pt x="2221" y="1265"/>
                    </a:lnTo>
                    <a:lnTo>
                      <a:pt x="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6"/>
              <p:cNvSpPr/>
              <p:nvPr/>
            </p:nvSpPr>
            <p:spPr>
              <a:xfrm>
                <a:off x="-2150905" y="3827118"/>
                <a:ext cx="333196" cy="378086"/>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9"/>
        <p:cNvGrpSpPr/>
        <p:nvPr/>
      </p:nvGrpSpPr>
      <p:grpSpPr>
        <a:xfrm>
          <a:off x="0" y="0"/>
          <a:ext cx="0" cy="0"/>
          <a:chOff x="0" y="0"/>
          <a:chExt cx="0" cy="0"/>
        </a:xfrm>
      </p:grpSpPr>
      <p:pic>
        <p:nvPicPr>
          <p:cNvPr id="3020" name="Google Shape;3020;p38"/>
          <p:cNvPicPr preferRelativeResize="0">
            <a:picLocks noGrp="1"/>
          </p:cNvPicPr>
          <p:nvPr>
            <p:ph type="pic" idx="2"/>
          </p:nvPr>
        </p:nvPicPr>
        <p:blipFill rotWithShape="1">
          <a:blip r:embed="rId3">
            <a:alphaModFix/>
          </a:blip>
          <a:srcRect l="12962" r="12962"/>
          <a:stretch/>
        </p:blipFill>
        <p:spPr>
          <a:xfrm>
            <a:off x="4478925" y="391400"/>
            <a:ext cx="4327373" cy="4381501"/>
          </a:xfrm>
          <a:prstGeom prst="rect">
            <a:avLst/>
          </a:prstGeom>
        </p:spPr>
      </p:pic>
      <p:sp>
        <p:nvSpPr>
          <p:cNvPr id="3021" name="Google Shape;3021;p38"/>
          <p:cNvSpPr txBox="1">
            <a:spLocks noGrp="1"/>
          </p:cNvSpPr>
          <p:nvPr>
            <p:ph type="title"/>
          </p:nvPr>
        </p:nvSpPr>
        <p:spPr>
          <a:xfrm>
            <a:off x="796200" y="588471"/>
            <a:ext cx="3196800" cy="148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022" name="Google Shape;3022;p38"/>
          <p:cNvSpPr txBox="1">
            <a:spLocks noGrp="1"/>
          </p:cNvSpPr>
          <p:nvPr>
            <p:ph type="subTitle" idx="1"/>
          </p:nvPr>
        </p:nvSpPr>
        <p:spPr>
          <a:xfrm>
            <a:off x="796200" y="2097038"/>
            <a:ext cx="3196800" cy="9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is a temperature-activated lamp designed to sit by a window, using a DHT sensor outside to interpret weather conditions displayed via an RGB LED and LCD. Additionally, it features a buzzer alert system, ensuring we’re notified of any components are malfunctioning.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6"/>
        <p:cNvGrpSpPr/>
        <p:nvPr/>
      </p:nvGrpSpPr>
      <p:grpSpPr>
        <a:xfrm>
          <a:off x="0" y="0"/>
          <a:ext cx="0" cy="0"/>
          <a:chOff x="0" y="0"/>
          <a:chExt cx="0" cy="0"/>
        </a:xfrm>
      </p:grpSpPr>
      <p:sp>
        <p:nvSpPr>
          <p:cNvPr id="3027" name="Google Shape;3027;p39"/>
          <p:cNvSpPr txBox="1">
            <a:spLocks noGrp="1"/>
          </p:cNvSpPr>
          <p:nvPr>
            <p:ph type="title"/>
          </p:nvPr>
        </p:nvSpPr>
        <p:spPr>
          <a:xfrm>
            <a:off x="720000" y="359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Schematic Diagram</a:t>
            </a:r>
            <a:endParaRPr/>
          </a:p>
        </p:txBody>
      </p:sp>
      <p:pic>
        <p:nvPicPr>
          <p:cNvPr id="3028" name="Google Shape;3028;p39"/>
          <p:cNvPicPr preferRelativeResize="0"/>
          <p:nvPr/>
        </p:nvPicPr>
        <p:blipFill>
          <a:blip r:embed="rId3">
            <a:alphaModFix/>
          </a:blip>
          <a:stretch>
            <a:fillRect/>
          </a:stretch>
        </p:blipFill>
        <p:spPr>
          <a:xfrm>
            <a:off x="2585488" y="995200"/>
            <a:ext cx="3973024" cy="3431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033" name="Google Shape;303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Diagram</a:t>
            </a:r>
            <a:endParaRPr/>
          </a:p>
        </p:txBody>
      </p:sp>
      <p:sp>
        <p:nvSpPr>
          <p:cNvPr id="3034" name="Google Shape;3034;p40"/>
          <p:cNvSpPr/>
          <p:nvPr/>
        </p:nvSpPr>
        <p:spPr>
          <a:xfrm>
            <a:off x="6468458" y="1318250"/>
            <a:ext cx="277500" cy="2775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35" name="Google Shape;3035;p40"/>
          <p:cNvPicPr preferRelativeResize="0"/>
          <p:nvPr/>
        </p:nvPicPr>
        <p:blipFill>
          <a:blip r:embed="rId3">
            <a:alphaModFix/>
          </a:blip>
          <a:stretch>
            <a:fillRect/>
          </a:stretch>
        </p:blipFill>
        <p:spPr>
          <a:xfrm>
            <a:off x="1807475" y="1223683"/>
            <a:ext cx="5007126" cy="3376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sp>
        <p:nvSpPr>
          <p:cNvPr id="3040" name="Google Shape;304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discussion</a:t>
            </a:r>
            <a:endParaRPr/>
          </a:p>
        </p:txBody>
      </p:sp>
      <p:sp>
        <p:nvSpPr>
          <p:cNvPr id="3042" name="Google Shape;3042;p41"/>
          <p:cNvSpPr txBox="1"/>
          <p:nvPr/>
        </p:nvSpPr>
        <p:spPr>
          <a:xfrm>
            <a:off x="969075" y="1528150"/>
            <a:ext cx="66078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Future:</a:t>
            </a:r>
            <a:endParaRPr>
              <a:solidFill>
                <a:schemeClr val="dk1"/>
              </a:solidFill>
              <a:latin typeface="Asap"/>
              <a:ea typeface="Asap"/>
              <a:cs typeface="Asap"/>
              <a:sym typeface="Asap"/>
            </a:endParaRPr>
          </a:p>
          <a:p>
            <a:pPr marL="914400" lvl="1" indent="-317500" algn="l" rtl="0">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We could add a battery, or a permanent power source over the USB cable.</a:t>
            </a:r>
            <a:endParaRPr>
              <a:solidFill>
                <a:schemeClr val="dk1"/>
              </a:solidFill>
              <a:latin typeface="Asap"/>
              <a:ea typeface="Asap"/>
              <a:cs typeface="Asap"/>
              <a:sym typeface="Asap"/>
            </a:endParaRPr>
          </a:p>
          <a:p>
            <a:pPr marL="914400" lvl="1" indent="-317500" algn="l" rtl="0">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We could also add a fan that cools the area once the temperature meets a certain threshold.</a:t>
            </a:r>
            <a:endParaRPr>
              <a:solidFill>
                <a:schemeClr val="dk1"/>
              </a:solidFill>
              <a:latin typeface="Asap"/>
              <a:ea typeface="Asap"/>
              <a:cs typeface="Asap"/>
              <a:sym typeface="Asap"/>
            </a:endParaRPr>
          </a:p>
          <a:p>
            <a:pPr marL="457200" lvl="0" indent="-317500" algn="l" rtl="0">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Issues:</a:t>
            </a:r>
            <a:endParaRPr>
              <a:solidFill>
                <a:schemeClr val="dk1"/>
              </a:solidFill>
              <a:latin typeface="Asap"/>
              <a:ea typeface="Asap"/>
              <a:cs typeface="Asap"/>
              <a:sym typeface="Asap"/>
            </a:endParaRPr>
          </a:p>
          <a:p>
            <a:pPr marL="914400" lvl="1" indent="-317500" algn="l" rtl="0">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We had a tough time getting the LCD working, but we were able to fix it by refreshing our libraries.</a:t>
            </a:r>
            <a:endParaRPr>
              <a:solidFill>
                <a:schemeClr val="dk1"/>
              </a:solidFill>
              <a:latin typeface="Asap"/>
              <a:ea typeface="Asap"/>
              <a:cs typeface="Asap"/>
              <a:sym typeface="Asap"/>
            </a:endParaRPr>
          </a:p>
          <a:p>
            <a:pPr marL="914400" lvl="1" indent="-317500" algn="l" rtl="0">
              <a:spcBef>
                <a:spcPts val="0"/>
              </a:spcBef>
              <a:spcAft>
                <a:spcPts val="0"/>
              </a:spcAft>
              <a:buClr>
                <a:schemeClr val="dk1"/>
              </a:buClr>
              <a:buSzPts val="1400"/>
              <a:buFont typeface="Asap"/>
              <a:buChar char="○"/>
            </a:pPr>
            <a:r>
              <a:rPr lang="en">
                <a:solidFill>
                  <a:schemeClr val="dk1"/>
                </a:solidFill>
                <a:latin typeface="Asap"/>
                <a:ea typeface="Asap"/>
                <a:cs typeface="Asap"/>
                <a:sym typeface="Asap"/>
              </a:rPr>
              <a:t>We also had a bad time with the button and getting it to accurately turn on and off the LED. We fixed it by changing the debounce delay.</a:t>
            </a:r>
            <a:endParaRPr>
              <a:solidFill>
                <a:schemeClr val="dk1"/>
              </a:solidFill>
              <a:latin typeface="Asap"/>
              <a:ea typeface="Asap"/>
              <a:cs typeface="Asap"/>
              <a:sym typeface="As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6"/>
        <p:cNvGrpSpPr/>
        <p:nvPr/>
      </p:nvGrpSpPr>
      <p:grpSpPr>
        <a:xfrm>
          <a:off x="0" y="0"/>
          <a:ext cx="0" cy="0"/>
          <a:chOff x="0" y="0"/>
          <a:chExt cx="0" cy="0"/>
        </a:xfrm>
      </p:grpSpPr>
      <p:sp>
        <p:nvSpPr>
          <p:cNvPr id="3047" name="Google Shape;3047;p42"/>
          <p:cNvSpPr txBox="1">
            <a:spLocks noGrp="1"/>
          </p:cNvSpPr>
          <p:nvPr>
            <p:ph type="subTitle" idx="2"/>
          </p:nvPr>
        </p:nvSpPr>
        <p:spPr>
          <a:xfrm>
            <a:off x="3582450" y="23234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detect light levels</a:t>
            </a:r>
            <a:endParaRPr/>
          </a:p>
        </p:txBody>
      </p:sp>
      <p:sp>
        <p:nvSpPr>
          <p:cNvPr id="3048" name="Google Shape;3048;p42"/>
          <p:cNvSpPr txBox="1">
            <a:spLocks noGrp="1"/>
          </p:cNvSpPr>
          <p:nvPr>
            <p:ph type="subTitle" idx="5"/>
          </p:nvPr>
        </p:nvSpPr>
        <p:spPr>
          <a:xfrm>
            <a:off x="6052295" y="23234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Gives a more verbose summary of inputs</a:t>
            </a:r>
            <a:endParaRPr/>
          </a:p>
        </p:txBody>
      </p:sp>
      <p:sp>
        <p:nvSpPr>
          <p:cNvPr id="3049" name="Google Shape;304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Elements</a:t>
            </a:r>
            <a:endParaRPr/>
          </a:p>
        </p:txBody>
      </p:sp>
      <p:sp>
        <p:nvSpPr>
          <p:cNvPr id="3050" name="Google Shape;3050;p42"/>
          <p:cNvSpPr txBox="1">
            <a:spLocks noGrp="1"/>
          </p:cNvSpPr>
          <p:nvPr>
            <p:ph type="subTitle" idx="1"/>
          </p:nvPr>
        </p:nvSpPr>
        <p:spPr>
          <a:xfrm>
            <a:off x="1112605" y="23234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indicate temperature</a:t>
            </a:r>
            <a:endParaRPr/>
          </a:p>
        </p:txBody>
      </p:sp>
      <p:sp>
        <p:nvSpPr>
          <p:cNvPr id="3051" name="Google Shape;3051;p42"/>
          <p:cNvSpPr txBox="1">
            <a:spLocks noGrp="1"/>
          </p:cNvSpPr>
          <p:nvPr>
            <p:ph type="subTitle" idx="3"/>
          </p:nvPr>
        </p:nvSpPr>
        <p:spPr>
          <a:xfrm>
            <a:off x="1112605" y="40616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Processes inputs and outputs</a:t>
            </a:r>
            <a:endParaRPr/>
          </a:p>
        </p:txBody>
      </p:sp>
      <p:sp>
        <p:nvSpPr>
          <p:cNvPr id="3052" name="Google Shape;3052;p42"/>
          <p:cNvSpPr txBox="1">
            <a:spLocks noGrp="1"/>
          </p:cNvSpPr>
          <p:nvPr>
            <p:ph type="subTitle" idx="4"/>
          </p:nvPr>
        </p:nvSpPr>
        <p:spPr>
          <a:xfrm>
            <a:off x="3582450" y="40616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Allows all elements to interact</a:t>
            </a:r>
            <a:endParaRPr/>
          </a:p>
        </p:txBody>
      </p:sp>
      <p:sp>
        <p:nvSpPr>
          <p:cNvPr id="3053" name="Google Shape;3053;p42"/>
          <p:cNvSpPr txBox="1">
            <a:spLocks noGrp="1"/>
          </p:cNvSpPr>
          <p:nvPr>
            <p:ph type="subTitle" idx="6"/>
          </p:nvPr>
        </p:nvSpPr>
        <p:spPr>
          <a:xfrm>
            <a:off x="6052295" y="40616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Limits current to and from elements</a:t>
            </a:r>
            <a:endParaRPr/>
          </a:p>
        </p:txBody>
      </p:sp>
      <p:sp>
        <p:nvSpPr>
          <p:cNvPr id="3054" name="Google Shape;3054;p42"/>
          <p:cNvSpPr txBox="1">
            <a:spLocks noGrp="1"/>
          </p:cNvSpPr>
          <p:nvPr>
            <p:ph type="subTitle" idx="7"/>
          </p:nvPr>
        </p:nvSpPr>
        <p:spPr>
          <a:xfrm>
            <a:off x="1111105" y="2061988"/>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RGB LED</a:t>
            </a:r>
            <a:endParaRPr/>
          </a:p>
        </p:txBody>
      </p:sp>
      <p:sp>
        <p:nvSpPr>
          <p:cNvPr id="3055" name="Google Shape;3055;p42"/>
          <p:cNvSpPr txBox="1">
            <a:spLocks noGrp="1"/>
          </p:cNvSpPr>
          <p:nvPr>
            <p:ph type="subTitle" idx="8"/>
          </p:nvPr>
        </p:nvSpPr>
        <p:spPr>
          <a:xfrm>
            <a:off x="3580950" y="2061988"/>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Light Sensor</a:t>
            </a:r>
            <a:endParaRPr/>
          </a:p>
        </p:txBody>
      </p:sp>
      <p:sp>
        <p:nvSpPr>
          <p:cNvPr id="3056" name="Google Shape;3056;p42"/>
          <p:cNvSpPr txBox="1">
            <a:spLocks noGrp="1"/>
          </p:cNvSpPr>
          <p:nvPr>
            <p:ph type="subTitle" idx="9"/>
          </p:nvPr>
        </p:nvSpPr>
        <p:spPr>
          <a:xfrm>
            <a:off x="6050795" y="2061988"/>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LCD</a:t>
            </a:r>
            <a:endParaRPr/>
          </a:p>
        </p:txBody>
      </p:sp>
      <p:sp>
        <p:nvSpPr>
          <p:cNvPr id="3057" name="Google Shape;3057;p42"/>
          <p:cNvSpPr txBox="1">
            <a:spLocks noGrp="1"/>
          </p:cNvSpPr>
          <p:nvPr>
            <p:ph type="subTitle" idx="13"/>
          </p:nvPr>
        </p:nvSpPr>
        <p:spPr>
          <a:xfrm>
            <a:off x="1111105" y="3799050"/>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MCU</a:t>
            </a:r>
            <a:endParaRPr/>
          </a:p>
        </p:txBody>
      </p:sp>
      <p:sp>
        <p:nvSpPr>
          <p:cNvPr id="3058" name="Google Shape;3058;p42"/>
          <p:cNvSpPr txBox="1">
            <a:spLocks noGrp="1"/>
          </p:cNvSpPr>
          <p:nvPr>
            <p:ph type="subTitle" idx="14"/>
          </p:nvPr>
        </p:nvSpPr>
        <p:spPr>
          <a:xfrm>
            <a:off x="3580950" y="3799050"/>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Breadboard</a:t>
            </a:r>
            <a:endParaRPr/>
          </a:p>
        </p:txBody>
      </p:sp>
      <p:sp>
        <p:nvSpPr>
          <p:cNvPr id="3059" name="Google Shape;3059;p42"/>
          <p:cNvSpPr txBox="1">
            <a:spLocks noGrp="1"/>
          </p:cNvSpPr>
          <p:nvPr>
            <p:ph type="subTitle" idx="15"/>
          </p:nvPr>
        </p:nvSpPr>
        <p:spPr>
          <a:xfrm>
            <a:off x="6050795" y="3799050"/>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Resistors</a:t>
            </a:r>
            <a:endParaRPr/>
          </a:p>
        </p:txBody>
      </p:sp>
      <p:grpSp>
        <p:nvGrpSpPr>
          <p:cNvPr id="3060" name="Google Shape;3060;p42"/>
          <p:cNvGrpSpPr/>
          <p:nvPr/>
        </p:nvGrpSpPr>
        <p:grpSpPr>
          <a:xfrm>
            <a:off x="1355767" y="3161866"/>
            <a:ext cx="547071" cy="546245"/>
            <a:chOff x="3849092" y="4056902"/>
            <a:chExt cx="547071" cy="546245"/>
          </a:xfrm>
        </p:grpSpPr>
        <p:sp>
          <p:nvSpPr>
            <p:cNvPr id="3061" name="Google Shape;3061;p42"/>
            <p:cNvSpPr/>
            <p:nvPr/>
          </p:nvSpPr>
          <p:spPr>
            <a:xfrm>
              <a:off x="3849092" y="4378647"/>
              <a:ext cx="226014" cy="224500"/>
            </a:xfrm>
            <a:custGeom>
              <a:avLst/>
              <a:gdLst/>
              <a:ahLst/>
              <a:cxnLst/>
              <a:rect l="l" t="t" r="r" b="b"/>
              <a:pathLst>
                <a:path w="8209" h="8154" extrusionOk="0">
                  <a:moveTo>
                    <a:pt x="4673" y="1"/>
                  </a:moveTo>
                  <a:cubicBezTo>
                    <a:pt x="4598" y="1"/>
                    <a:pt x="4523" y="29"/>
                    <a:pt x="4465" y="86"/>
                  </a:cubicBezTo>
                  <a:lnTo>
                    <a:pt x="655" y="3896"/>
                  </a:lnTo>
                  <a:cubicBezTo>
                    <a:pt x="427" y="4125"/>
                    <a:pt x="298" y="4433"/>
                    <a:pt x="298" y="4757"/>
                  </a:cubicBezTo>
                  <a:cubicBezTo>
                    <a:pt x="298" y="5080"/>
                    <a:pt x="423" y="5387"/>
                    <a:pt x="655" y="5615"/>
                  </a:cubicBezTo>
                  <a:lnTo>
                    <a:pt x="1403" y="6365"/>
                  </a:lnTo>
                  <a:lnTo>
                    <a:pt x="115" y="7653"/>
                  </a:lnTo>
                  <a:cubicBezTo>
                    <a:pt x="1" y="7767"/>
                    <a:pt x="1" y="7954"/>
                    <a:pt x="115" y="8068"/>
                  </a:cubicBezTo>
                  <a:cubicBezTo>
                    <a:pt x="172" y="8125"/>
                    <a:pt x="247" y="8154"/>
                    <a:pt x="321" y="8154"/>
                  </a:cubicBezTo>
                  <a:cubicBezTo>
                    <a:pt x="396" y="8154"/>
                    <a:pt x="471" y="8125"/>
                    <a:pt x="528" y="8068"/>
                  </a:cubicBezTo>
                  <a:lnTo>
                    <a:pt x="1818" y="6778"/>
                  </a:lnTo>
                  <a:lnTo>
                    <a:pt x="2568" y="7528"/>
                  </a:lnTo>
                  <a:cubicBezTo>
                    <a:pt x="2796" y="7758"/>
                    <a:pt x="3103" y="7884"/>
                    <a:pt x="3426" y="7884"/>
                  </a:cubicBezTo>
                  <a:cubicBezTo>
                    <a:pt x="3750" y="7884"/>
                    <a:pt x="4056" y="7758"/>
                    <a:pt x="4285" y="7528"/>
                  </a:cubicBezTo>
                  <a:lnTo>
                    <a:pt x="8097" y="3716"/>
                  </a:lnTo>
                  <a:cubicBezTo>
                    <a:pt x="8209" y="3600"/>
                    <a:pt x="8209" y="3415"/>
                    <a:pt x="8093" y="3299"/>
                  </a:cubicBezTo>
                  <a:cubicBezTo>
                    <a:pt x="8036" y="3242"/>
                    <a:pt x="7961" y="3213"/>
                    <a:pt x="7886" y="3213"/>
                  </a:cubicBezTo>
                  <a:cubicBezTo>
                    <a:pt x="7812" y="3213"/>
                    <a:pt x="7737" y="3242"/>
                    <a:pt x="7680" y="3299"/>
                  </a:cubicBezTo>
                  <a:lnTo>
                    <a:pt x="3868" y="7111"/>
                  </a:lnTo>
                  <a:cubicBezTo>
                    <a:pt x="3750" y="7231"/>
                    <a:pt x="3592" y="7294"/>
                    <a:pt x="3424" y="7294"/>
                  </a:cubicBezTo>
                  <a:cubicBezTo>
                    <a:pt x="3255" y="7294"/>
                    <a:pt x="3097" y="7227"/>
                    <a:pt x="2979" y="7111"/>
                  </a:cubicBezTo>
                  <a:lnTo>
                    <a:pt x="1068" y="5200"/>
                  </a:lnTo>
                  <a:cubicBezTo>
                    <a:pt x="950" y="5082"/>
                    <a:pt x="886" y="4924"/>
                    <a:pt x="886" y="4755"/>
                  </a:cubicBezTo>
                  <a:cubicBezTo>
                    <a:pt x="886" y="4587"/>
                    <a:pt x="952" y="4429"/>
                    <a:pt x="1068" y="4311"/>
                  </a:cubicBezTo>
                  <a:lnTo>
                    <a:pt x="4880" y="499"/>
                  </a:lnTo>
                  <a:cubicBezTo>
                    <a:pt x="4995" y="385"/>
                    <a:pt x="4995" y="201"/>
                    <a:pt x="4880" y="86"/>
                  </a:cubicBezTo>
                  <a:cubicBezTo>
                    <a:pt x="4823" y="29"/>
                    <a:pt x="4748" y="1"/>
                    <a:pt x="4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3999282" y="4056902"/>
              <a:ext cx="396881" cy="395917"/>
            </a:xfrm>
            <a:custGeom>
              <a:avLst/>
              <a:gdLst/>
              <a:ahLst/>
              <a:cxnLst/>
              <a:rect l="l" t="t" r="r" b="b"/>
              <a:pathLst>
                <a:path w="14415" h="14380" extrusionOk="0">
                  <a:moveTo>
                    <a:pt x="13804" y="603"/>
                  </a:moveTo>
                  <a:lnTo>
                    <a:pt x="13752" y="1524"/>
                  </a:lnTo>
                  <a:lnTo>
                    <a:pt x="12871" y="2070"/>
                  </a:lnTo>
                  <a:lnTo>
                    <a:pt x="12338" y="1537"/>
                  </a:lnTo>
                  <a:lnTo>
                    <a:pt x="12885" y="656"/>
                  </a:lnTo>
                  <a:lnTo>
                    <a:pt x="13804" y="603"/>
                  </a:lnTo>
                  <a:close/>
                  <a:moveTo>
                    <a:pt x="11652" y="1716"/>
                  </a:moveTo>
                  <a:cubicBezTo>
                    <a:pt x="11673" y="1716"/>
                    <a:pt x="11694" y="1724"/>
                    <a:pt x="11710" y="1739"/>
                  </a:cubicBezTo>
                  <a:lnTo>
                    <a:pt x="11758" y="1786"/>
                  </a:lnTo>
                  <a:lnTo>
                    <a:pt x="12618" y="2649"/>
                  </a:lnTo>
                  <a:lnTo>
                    <a:pt x="12666" y="2696"/>
                  </a:lnTo>
                  <a:cubicBezTo>
                    <a:pt x="12702" y="2732"/>
                    <a:pt x="12702" y="2782"/>
                    <a:pt x="12668" y="2812"/>
                  </a:cubicBezTo>
                  <a:lnTo>
                    <a:pt x="11162" y="4320"/>
                  </a:lnTo>
                  <a:lnTo>
                    <a:pt x="10089" y="3246"/>
                  </a:lnTo>
                  <a:lnTo>
                    <a:pt x="11596" y="1739"/>
                  </a:lnTo>
                  <a:cubicBezTo>
                    <a:pt x="11611" y="1724"/>
                    <a:pt x="11632" y="1716"/>
                    <a:pt x="11652" y="1716"/>
                  </a:cubicBezTo>
                  <a:close/>
                  <a:moveTo>
                    <a:pt x="9672" y="3661"/>
                  </a:moveTo>
                  <a:lnTo>
                    <a:pt x="10745" y="4734"/>
                  </a:lnTo>
                  <a:lnTo>
                    <a:pt x="10011" y="5469"/>
                  </a:lnTo>
                  <a:lnTo>
                    <a:pt x="8937" y="4398"/>
                  </a:lnTo>
                  <a:lnTo>
                    <a:pt x="9672" y="3661"/>
                  </a:lnTo>
                  <a:close/>
                  <a:moveTo>
                    <a:pt x="8524" y="4814"/>
                  </a:moveTo>
                  <a:lnTo>
                    <a:pt x="9598" y="5886"/>
                  </a:lnTo>
                  <a:lnTo>
                    <a:pt x="7761" y="7722"/>
                  </a:lnTo>
                  <a:lnTo>
                    <a:pt x="6688" y="6651"/>
                  </a:lnTo>
                  <a:lnTo>
                    <a:pt x="8524" y="4814"/>
                  </a:lnTo>
                  <a:close/>
                  <a:moveTo>
                    <a:pt x="5832" y="6787"/>
                  </a:moveTo>
                  <a:cubicBezTo>
                    <a:pt x="5916" y="6787"/>
                    <a:pt x="6001" y="6814"/>
                    <a:pt x="6071" y="6870"/>
                  </a:cubicBezTo>
                  <a:lnTo>
                    <a:pt x="6083" y="6879"/>
                  </a:lnTo>
                  <a:cubicBezTo>
                    <a:pt x="6090" y="6885"/>
                    <a:pt x="6100" y="6893"/>
                    <a:pt x="6107" y="6900"/>
                  </a:cubicBezTo>
                  <a:lnTo>
                    <a:pt x="7516" y="8309"/>
                  </a:lnTo>
                  <a:cubicBezTo>
                    <a:pt x="7523" y="8316"/>
                    <a:pt x="7529" y="8324"/>
                    <a:pt x="7537" y="8331"/>
                  </a:cubicBezTo>
                  <a:lnTo>
                    <a:pt x="7546" y="8345"/>
                  </a:lnTo>
                  <a:cubicBezTo>
                    <a:pt x="7662" y="8491"/>
                    <a:pt x="7653" y="8712"/>
                    <a:pt x="7514" y="8853"/>
                  </a:cubicBezTo>
                  <a:lnTo>
                    <a:pt x="6692" y="9673"/>
                  </a:lnTo>
                  <a:lnTo>
                    <a:pt x="6671" y="9652"/>
                  </a:lnTo>
                  <a:lnTo>
                    <a:pt x="4760" y="7741"/>
                  </a:lnTo>
                  <a:lnTo>
                    <a:pt x="4739" y="7721"/>
                  </a:lnTo>
                  <a:lnTo>
                    <a:pt x="5559" y="6900"/>
                  </a:lnTo>
                  <a:cubicBezTo>
                    <a:pt x="5635" y="6824"/>
                    <a:pt x="5733" y="6787"/>
                    <a:pt x="5832" y="6787"/>
                  </a:cubicBezTo>
                  <a:close/>
                  <a:moveTo>
                    <a:pt x="14120" y="1"/>
                  </a:moveTo>
                  <a:cubicBezTo>
                    <a:pt x="14113" y="1"/>
                    <a:pt x="14107" y="1"/>
                    <a:pt x="14101" y="1"/>
                  </a:cubicBezTo>
                  <a:lnTo>
                    <a:pt x="12702" y="79"/>
                  </a:lnTo>
                  <a:cubicBezTo>
                    <a:pt x="12607" y="85"/>
                    <a:pt x="12519" y="136"/>
                    <a:pt x="12468" y="218"/>
                  </a:cubicBezTo>
                  <a:lnTo>
                    <a:pt x="11876" y="1172"/>
                  </a:lnTo>
                  <a:cubicBezTo>
                    <a:pt x="11803" y="1146"/>
                    <a:pt x="11728" y="1133"/>
                    <a:pt x="11652" y="1133"/>
                  </a:cubicBezTo>
                  <a:cubicBezTo>
                    <a:pt x="11482" y="1133"/>
                    <a:pt x="11312" y="1199"/>
                    <a:pt x="11181" y="1328"/>
                  </a:cubicBezTo>
                  <a:lnTo>
                    <a:pt x="6225" y="6284"/>
                  </a:lnTo>
                  <a:cubicBezTo>
                    <a:pt x="6100" y="6227"/>
                    <a:pt x="5964" y="6199"/>
                    <a:pt x="5828" y="6199"/>
                  </a:cubicBezTo>
                  <a:cubicBezTo>
                    <a:pt x="5580" y="6199"/>
                    <a:pt x="5330" y="6294"/>
                    <a:pt x="5141" y="6483"/>
                  </a:cubicBezTo>
                  <a:lnTo>
                    <a:pt x="4202" y="7424"/>
                  </a:lnTo>
                  <a:cubicBezTo>
                    <a:pt x="4102" y="7398"/>
                    <a:pt x="4000" y="7385"/>
                    <a:pt x="3898" y="7385"/>
                  </a:cubicBezTo>
                  <a:cubicBezTo>
                    <a:pt x="3586" y="7385"/>
                    <a:pt x="3276" y="7503"/>
                    <a:pt x="3039" y="7740"/>
                  </a:cubicBezTo>
                  <a:lnTo>
                    <a:pt x="114" y="10667"/>
                  </a:lnTo>
                  <a:cubicBezTo>
                    <a:pt x="0" y="10781"/>
                    <a:pt x="0" y="10965"/>
                    <a:pt x="114" y="11080"/>
                  </a:cubicBezTo>
                  <a:cubicBezTo>
                    <a:pt x="171" y="11137"/>
                    <a:pt x="247" y="11165"/>
                    <a:pt x="322" y="11165"/>
                  </a:cubicBezTo>
                  <a:cubicBezTo>
                    <a:pt x="396" y="11165"/>
                    <a:pt x="471" y="11137"/>
                    <a:pt x="527" y="11080"/>
                  </a:cubicBezTo>
                  <a:lnTo>
                    <a:pt x="3454" y="8154"/>
                  </a:lnTo>
                  <a:cubicBezTo>
                    <a:pt x="3577" y="8031"/>
                    <a:pt x="3738" y="7970"/>
                    <a:pt x="3899" y="7970"/>
                  </a:cubicBezTo>
                  <a:cubicBezTo>
                    <a:pt x="3978" y="7970"/>
                    <a:pt x="4057" y="7985"/>
                    <a:pt x="4132" y="8014"/>
                  </a:cubicBezTo>
                  <a:lnTo>
                    <a:pt x="4159" y="8025"/>
                  </a:lnTo>
                  <a:cubicBezTo>
                    <a:pt x="4195" y="8042"/>
                    <a:pt x="4225" y="8059"/>
                    <a:pt x="4256" y="8080"/>
                  </a:cubicBezTo>
                  <a:cubicBezTo>
                    <a:pt x="4261" y="8082"/>
                    <a:pt x="4263" y="8084"/>
                    <a:pt x="4269" y="8088"/>
                  </a:cubicBezTo>
                  <a:cubicBezTo>
                    <a:pt x="4280" y="8094"/>
                    <a:pt x="4290" y="8103"/>
                    <a:pt x="4301" y="8113"/>
                  </a:cubicBezTo>
                  <a:cubicBezTo>
                    <a:pt x="4316" y="8126"/>
                    <a:pt x="4330" y="8139"/>
                    <a:pt x="4345" y="8154"/>
                  </a:cubicBezTo>
                  <a:lnTo>
                    <a:pt x="6254" y="10063"/>
                  </a:lnTo>
                  <a:cubicBezTo>
                    <a:pt x="6269" y="10079"/>
                    <a:pt x="6281" y="10092"/>
                    <a:pt x="6296" y="10107"/>
                  </a:cubicBezTo>
                  <a:cubicBezTo>
                    <a:pt x="6305" y="10118"/>
                    <a:pt x="6311" y="10128"/>
                    <a:pt x="6321" y="10139"/>
                  </a:cubicBezTo>
                  <a:cubicBezTo>
                    <a:pt x="6324" y="10145"/>
                    <a:pt x="6326" y="10147"/>
                    <a:pt x="6328" y="10153"/>
                  </a:cubicBezTo>
                  <a:cubicBezTo>
                    <a:pt x="6349" y="10183"/>
                    <a:pt x="6366" y="10216"/>
                    <a:pt x="6383" y="10250"/>
                  </a:cubicBezTo>
                  <a:lnTo>
                    <a:pt x="6395" y="10276"/>
                  </a:lnTo>
                  <a:cubicBezTo>
                    <a:pt x="6486" y="10501"/>
                    <a:pt x="6439" y="10771"/>
                    <a:pt x="6254" y="10954"/>
                  </a:cubicBezTo>
                  <a:lnTo>
                    <a:pt x="3329" y="13879"/>
                  </a:lnTo>
                  <a:cubicBezTo>
                    <a:pt x="3215" y="13993"/>
                    <a:pt x="3215" y="14180"/>
                    <a:pt x="3329" y="14294"/>
                  </a:cubicBezTo>
                  <a:cubicBezTo>
                    <a:pt x="3386" y="14351"/>
                    <a:pt x="3462" y="14380"/>
                    <a:pt x="3536" y="14380"/>
                  </a:cubicBezTo>
                  <a:cubicBezTo>
                    <a:pt x="3609" y="14380"/>
                    <a:pt x="3685" y="14351"/>
                    <a:pt x="3742" y="14294"/>
                  </a:cubicBezTo>
                  <a:lnTo>
                    <a:pt x="6669" y="11367"/>
                  </a:lnTo>
                  <a:cubicBezTo>
                    <a:pt x="6983" y="11053"/>
                    <a:pt x="7089" y="10609"/>
                    <a:pt x="6985" y="10206"/>
                  </a:cubicBezTo>
                  <a:lnTo>
                    <a:pt x="7925" y="9268"/>
                  </a:lnTo>
                  <a:cubicBezTo>
                    <a:pt x="8218" y="8975"/>
                    <a:pt x="8285" y="8541"/>
                    <a:pt x="8125" y="8183"/>
                  </a:cubicBezTo>
                  <a:lnTo>
                    <a:pt x="10007" y="6299"/>
                  </a:lnTo>
                  <a:lnTo>
                    <a:pt x="10949" y="5357"/>
                  </a:lnTo>
                  <a:lnTo>
                    <a:pt x="13081" y="3225"/>
                  </a:lnTo>
                  <a:cubicBezTo>
                    <a:pt x="13267" y="3037"/>
                    <a:pt x="13320" y="2765"/>
                    <a:pt x="13237" y="2531"/>
                  </a:cubicBezTo>
                  <a:lnTo>
                    <a:pt x="14190" y="1937"/>
                  </a:lnTo>
                  <a:cubicBezTo>
                    <a:pt x="14272" y="1887"/>
                    <a:pt x="14323" y="1800"/>
                    <a:pt x="14329" y="1705"/>
                  </a:cubicBezTo>
                  <a:lnTo>
                    <a:pt x="14407" y="306"/>
                  </a:lnTo>
                  <a:cubicBezTo>
                    <a:pt x="14415" y="228"/>
                    <a:pt x="14384" y="146"/>
                    <a:pt x="14323" y="87"/>
                  </a:cubicBezTo>
                  <a:cubicBezTo>
                    <a:pt x="14269" y="32"/>
                    <a:pt x="14196" y="1"/>
                    <a:pt x="14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3" name="Google Shape;3063;p42"/>
          <p:cNvGrpSpPr/>
          <p:nvPr/>
        </p:nvGrpSpPr>
        <p:grpSpPr>
          <a:xfrm>
            <a:off x="4097803" y="3161839"/>
            <a:ext cx="548888" cy="546272"/>
            <a:chOff x="5410378" y="4052001"/>
            <a:chExt cx="548888" cy="546272"/>
          </a:xfrm>
        </p:grpSpPr>
        <p:sp>
          <p:nvSpPr>
            <p:cNvPr id="3064" name="Google Shape;3064;p42"/>
            <p:cNvSpPr/>
            <p:nvPr/>
          </p:nvSpPr>
          <p:spPr>
            <a:xfrm>
              <a:off x="5551206" y="4353042"/>
              <a:ext cx="105670" cy="104073"/>
            </a:xfrm>
            <a:custGeom>
              <a:avLst/>
              <a:gdLst/>
              <a:ahLst/>
              <a:cxnLst/>
              <a:rect l="l" t="t" r="r" b="b"/>
              <a:pathLst>
                <a:path w="3838" h="3780" extrusionOk="0">
                  <a:moveTo>
                    <a:pt x="322" y="0"/>
                  </a:moveTo>
                  <a:cubicBezTo>
                    <a:pt x="247" y="0"/>
                    <a:pt x="172" y="29"/>
                    <a:pt x="115" y="86"/>
                  </a:cubicBezTo>
                  <a:cubicBezTo>
                    <a:pt x="1" y="200"/>
                    <a:pt x="1" y="386"/>
                    <a:pt x="115" y="499"/>
                  </a:cubicBezTo>
                  <a:lnTo>
                    <a:pt x="3309" y="3694"/>
                  </a:lnTo>
                  <a:cubicBezTo>
                    <a:pt x="3366" y="3751"/>
                    <a:pt x="3440" y="3780"/>
                    <a:pt x="3516" y="3780"/>
                  </a:cubicBezTo>
                  <a:cubicBezTo>
                    <a:pt x="3590" y="3780"/>
                    <a:pt x="3666" y="3751"/>
                    <a:pt x="3723" y="3694"/>
                  </a:cubicBezTo>
                  <a:cubicBezTo>
                    <a:pt x="3838" y="3580"/>
                    <a:pt x="3838" y="3395"/>
                    <a:pt x="3723" y="3281"/>
                  </a:cubicBezTo>
                  <a:lnTo>
                    <a:pt x="528" y="86"/>
                  </a:lnTo>
                  <a:cubicBezTo>
                    <a:pt x="471" y="29"/>
                    <a:pt x="396"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5538899" y="4399406"/>
              <a:ext cx="71612" cy="70015"/>
            </a:xfrm>
            <a:custGeom>
              <a:avLst/>
              <a:gdLst/>
              <a:ahLst/>
              <a:cxnLst/>
              <a:rect l="l" t="t" r="r" b="b"/>
              <a:pathLst>
                <a:path w="2601" h="2543" extrusionOk="0">
                  <a:moveTo>
                    <a:pt x="321" y="0"/>
                  </a:moveTo>
                  <a:cubicBezTo>
                    <a:pt x="246" y="0"/>
                    <a:pt x="171" y="29"/>
                    <a:pt x="115" y="86"/>
                  </a:cubicBezTo>
                  <a:cubicBezTo>
                    <a:pt x="1" y="200"/>
                    <a:pt x="1" y="387"/>
                    <a:pt x="115" y="499"/>
                  </a:cubicBezTo>
                  <a:lnTo>
                    <a:pt x="2071" y="2457"/>
                  </a:lnTo>
                  <a:cubicBezTo>
                    <a:pt x="2128" y="2514"/>
                    <a:pt x="2203" y="2543"/>
                    <a:pt x="2279" y="2543"/>
                  </a:cubicBezTo>
                  <a:cubicBezTo>
                    <a:pt x="2353" y="2543"/>
                    <a:pt x="2429" y="2514"/>
                    <a:pt x="2486" y="2457"/>
                  </a:cubicBezTo>
                  <a:cubicBezTo>
                    <a:pt x="2600" y="2343"/>
                    <a:pt x="2600" y="2159"/>
                    <a:pt x="2486" y="2044"/>
                  </a:cubicBezTo>
                  <a:lnTo>
                    <a:pt x="528" y="86"/>
                  </a:lnTo>
                  <a:cubicBezTo>
                    <a:pt x="471" y="29"/>
                    <a:pt x="396"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5571718" y="4314771"/>
              <a:ext cx="36370" cy="34829"/>
            </a:xfrm>
            <a:custGeom>
              <a:avLst/>
              <a:gdLst/>
              <a:ahLst/>
              <a:cxnLst/>
              <a:rect l="l" t="t" r="r" b="b"/>
              <a:pathLst>
                <a:path w="1321" h="1265" extrusionOk="0">
                  <a:moveTo>
                    <a:pt x="321" y="1"/>
                  </a:moveTo>
                  <a:cubicBezTo>
                    <a:pt x="246" y="1"/>
                    <a:pt x="171" y="29"/>
                    <a:pt x="114" y="86"/>
                  </a:cubicBezTo>
                  <a:cubicBezTo>
                    <a:pt x="0" y="201"/>
                    <a:pt x="0" y="387"/>
                    <a:pt x="114" y="501"/>
                  </a:cubicBezTo>
                  <a:lnTo>
                    <a:pt x="792" y="1179"/>
                  </a:lnTo>
                  <a:cubicBezTo>
                    <a:pt x="849" y="1236"/>
                    <a:pt x="923" y="1264"/>
                    <a:pt x="999" y="1264"/>
                  </a:cubicBezTo>
                  <a:cubicBezTo>
                    <a:pt x="1075" y="1264"/>
                    <a:pt x="1150" y="1236"/>
                    <a:pt x="1207" y="1179"/>
                  </a:cubicBezTo>
                  <a:cubicBezTo>
                    <a:pt x="1321" y="1065"/>
                    <a:pt x="1321" y="878"/>
                    <a:pt x="1207" y="764"/>
                  </a:cubicBezTo>
                  <a:lnTo>
                    <a:pt x="527" y="86"/>
                  </a:lnTo>
                  <a:cubicBezTo>
                    <a:pt x="470" y="29"/>
                    <a:pt x="395"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5620698" y="4363779"/>
              <a:ext cx="74475" cy="72906"/>
            </a:xfrm>
            <a:custGeom>
              <a:avLst/>
              <a:gdLst/>
              <a:ahLst/>
              <a:cxnLst/>
              <a:rect l="l" t="t" r="r" b="b"/>
              <a:pathLst>
                <a:path w="2705" h="2648" extrusionOk="0">
                  <a:moveTo>
                    <a:pt x="321" y="0"/>
                  </a:moveTo>
                  <a:cubicBezTo>
                    <a:pt x="246" y="0"/>
                    <a:pt x="172" y="29"/>
                    <a:pt x="115" y="86"/>
                  </a:cubicBezTo>
                  <a:cubicBezTo>
                    <a:pt x="1" y="200"/>
                    <a:pt x="1" y="387"/>
                    <a:pt x="115" y="501"/>
                  </a:cubicBezTo>
                  <a:lnTo>
                    <a:pt x="2178" y="2562"/>
                  </a:lnTo>
                  <a:cubicBezTo>
                    <a:pt x="2235" y="2619"/>
                    <a:pt x="2307" y="2647"/>
                    <a:pt x="2383" y="2647"/>
                  </a:cubicBezTo>
                  <a:cubicBezTo>
                    <a:pt x="2457" y="2647"/>
                    <a:pt x="2534" y="2619"/>
                    <a:pt x="2591" y="2562"/>
                  </a:cubicBezTo>
                  <a:cubicBezTo>
                    <a:pt x="2705" y="2448"/>
                    <a:pt x="2705" y="2263"/>
                    <a:pt x="2591" y="2149"/>
                  </a:cubicBezTo>
                  <a:lnTo>
                    <a:pt x="528" y="86"/>
                  </a:lnTo>
                  <a:cubicBezTo>
                    <a:pt x="471" y="29"/>
                    <a:pt x="396"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5667008" y="4198860"/>
              <a:ext cx="143444" cy="143444"/>
            </a:xfrm>
            <a:custGeom>
              <a:avLst/>
              <a:gdLst/>
              <a:ahLst/>
              <a:cxnLst/>
              <a:rect l="l" t="t" r="r" b="b"/>
              <a:pathLst>
                <a:path w="5210" h="5210" extrusionOk="0">
                  <a:moveTo>
                    <a:pt x="3550" y="625"/>
                  </a:moveTo>
                  <a:lnTo>
                    <a:pt x="4582" y="1659"/>
                  </a:lnTo>
                  <a:lnTo>
                    <a:pt x="1830" y="4411"/>
                  </a:lnTo>
                  <a:cubicBezTo>
                    <a:pt x="1687" y="4553"/>
                    <a:pt x="1500" y="4625"/>
                    <a:pt x="1312" y="4625"/>
                  </a:cubicBezTo>
                  <a:cubicBezTo>
                    <a:pt x="1125" y="4625"/>
                    <a:pt x="938" y="4553"/>
                    <a:pt x="796" y="4411"/>
                  </a:cubicBezTo>
                  <a:cubicBezTo>
                    <a:pt x="659" y="4274"/>
                    <a:pt x="583" y="4089"/>
                    <a:pt x="583" y="3895"/>
                  </a:cubicBezTo>
                  <a:cubicBezTo>
                    <a:pt x="583" y="3699"/>
                    <a:pt x="659" y="3516"/>
                    <a:pt x="796" y="3379"/>
                  </a:cubicBezTo>
                  <a:lnTo>
                    <a:pt x="3550" y="625"/>
                  </a:lnTo>
                  <a:close/>
                  <a:moveTo>
                    <a:pt x="3550" y="1"/>
                  </a:moveTo>
                  <a:cubicBezTo>
                    <a:pt x="3421" y="1"/>
                    <a:pt x="3297" y="50"/>
                    <a:pt x="3208" y="144"/>
                  </a:cubicBezTo>
                  <a:lnTo>
                    <a:pt x="385" y="2964"/>
                  </a:lnTo>
                  <a:cubicBezTo>
                    <a:pt x="138" y="3212"/>
                    <a:pt x="1" y="3543"/>
                    <a:pt x="1" y="3895"/>
                  </a:cubicBezTo>
                  <a:cubicBezTo>
                    <a:pt x="1" y="4247"/>
                    <a:pt x="138" y="4574"/>
                    <a:pt x="385" y="4825"/>
                  </a:cubicBezTo>
                  <a:cubicBezTo>
                    <a:pt x="642" y="5082"/>
                    <a:pt x="977" y="5210"/>
                    <a:pt x="1316" y="5210"/>
                  </a:cubicBezTo>
                  <a:cubicBezTo>
                    <a:pt x="1653" y="5210"/>
                    <a:pt x="1990" y="5082"/>
                    <a:pt x="2247" y="4825"/>
                  </a:cubicBezTo>
                  <a:lnTo>
                    <a:pt x="5067" y="2003"/>
                  </a:lnTo>
                  <a:cubicBezTo>
                    <a:pt x="5160" y="1910"/>
                    <a:pt x="5210" y="1790"/>
                    <a:pt x="5210" y="1661"/>
                  </a:cubicBezTo>
                  <a:cubicBezTo>
                    <a:pt x="5206" y="1529"/>
                    <a:pt x="5155" y="1405"/>
                    <a:pt x="5065" y="1316"/>
                  </a:cubicBezTo>
                  <a:lnTo>
                    <a:pt x="3893" y="144"/>
                  </a:lnTo>
                  <a:cubicBezTo>
                    <a:pt x="3800" y="50"/>
                    <a:pt x="3678" y="1"/>
                    <a:pt x="3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2"/>
            <p:cNvSpPr/>
            <p:nvPr/>
          </p:nvSpPr>
          <p:spPr>
            <a:xfrm>
              <a:off x="5410378" y="4052001"/>
              <a:ext cx="548888" cy="546272"/>
            </a:xfrm>
            <a:custGeom>
              <a:avLst/>
              <a:gdLst/>
              <a:ahLst/>
              <a:cxnLst/>
              <a:rect l="l" t="t" r="r" b="b"/>
              <a:pathLst>
                <a:path w="19936" h="19841" extrusionOk="0">
                  <a:moveTo>
                    <a:pt x="15016" y="1382"/>
                  </a:moveTo>
                  <a:lnTo>
                    <a:pt x="15385" y="1751"/>
                  </a:lnTo>
                  <a:lnTo>
                    <a:pt x="13680" y="3457"/>
                  </a:lnTo>
                  <a:lnTo>
                    <a:pt x="13425" y="3203"/>
                  </a:lnTo>
                  <a:cubicBezTo>
                    <a:pt x="13360" y="3139"/>
                    <a:pt x="13360" y="3036"/>
                    <a:pt x="13425" y="2971"/>
                  </a:cubicBezTo>
                  <a:lnTo>
                    <a:pt x="15016" y="1382"/>
                  </a:lnTo>
                  <a:close/>
                  <a:moveTo>
                    <a:pt x="15798" y="2162"/>
                  </a:moveTo>
                  <a:lnTo>
                    <a:pt x="16156" y="2520"/>
                  </a:lnTo>
                  <a:lnTo>
                    <a:pt x="14451" y="4225"/>
                  </a:lnTo>
                  <a:lnTo>
                    <a:pt x="14093" y="3868"/>
                  </a:lnTo>
                  <a:lnTo>
                    <a:pt x="15798" y="2162"/>
                  </a:lnTo>
                  <a:close/>
                  <a:moveTo>
                    <a:pt x="16569" y="2933"/>
                  </a:moveTo>
                  <a:lnTo>
                    <a:pt x="16927" y="3291"/>
                  </a:lnTo>
                  <a:lnTo>
                    <a:pt x="15222" y="4996"/>
                  </a:lnTo>
                  <a:lnTo>
                    <a:pt x="14864" y="4640"/>
                  </a:lnTo>
                  <a:lnTo>
                    <a:pt x="16569" y="2933"/>
                  </a:lnTo>
                  <a:close/>
                  <a:moveTo>
                    <a:pt x="17340" y="3704"/>
                  </a:moveTo>
                  <a:lnTo>
                    <a:pt x="17698" y="4062"/>
                  </a:lnTo>
                  <a:lnTo>
                    <a:pt x="15992" y="5767"/>
                  </a:lnTo>
                  <a:lnTo>
                    <a:pt x="15635" y="5409"/>
                  </a:lnTo>
                  <a:lnTo>
                    <a:pt x="17340" y="3704"/>
                  </a:lnTo>
                  <a:close/>
                  <a:moveTo>
                    <a:pt x="18109" y="4475"/>
                  </a:moveTo>
                  <a:lnTo>
                    <a:pt x="18478" y="4844"/>
                  </a:lnTo>
                  <a:lnTo>
                    <a:pt x="16887" y="6435"/>
                  </a:lnTo>
                  <a:cubicBezTo>
                    <a:pt x="16855" y="6467"/>
                    <a:pt x="16815" y="6483"/>
                    <a:pt x="16773" y="6483"/>
                  </a:cubicBezTo>
                  <a:cubicBezTo>
                    <a:pt x="16729" y="6483"/>
                    <a:pt x="16689" y="6467"/>
                    <a:pt x="16659" y="6435"/>
                  </a:cubicBezTo>
                  <a:lnTo>
                    <a:pt x="16404" y="6182"/>
                  </a:lnTo>
                  <a:lnTo>
                    <a:pt x="18109" y="4475"/>
                  </a:lnTo>
                  <a:close/>
                  <a:moveTo>
                    <a:pt x="14133" y="583"/>
                  </a:moveTo>
                  <a:cubicBezTo>
                    <a:pt x="14190" y="583"/>
                    <a:pt x="14243" y="604"/>
                    <a:pt x="14283" y="646"/>
                  </a:cubicBezTo>
                  <a:lnTo>
                    <a:pt x="14605" y="965"/>
                  </a:lnTo>
                  <a:lnTo>
                    <a:pt x="13014" y="2558"/>
                  </a:lnTo>
                  <a:cubicBezTo>
                    <a:pt x="12723" y="2848"/>
                    <a:pt x="12723" y="3323"/>
                    <a:pt x="13014" y="3615"/>
                  </a:cubicBezTo>
                  <a:lnTo>
                    <a:pt x="16246" y="6846"/>
                  </a:lnTo>
                  <a:cubicBezTo>
                    <a:pt x="16386" y="6987"/>
                    <a:pt x="16575" y="7065"/>
                    <a:pt x="16775" y="7065"/>
                  </a:cubicBezTo>
                  <a:cubicBezTo>
                    <a:pt x="16975" y="7065"/>
                    <a:pt x="17163" y="6987"/>
                    <a:pt x="17302" y="6846"/>
                  </a:cubicBezTo>
                  <a:lnTo>
                    <a:pt x="18893" y="5255"/>
                  </a:lnTo>
                  <a:lnTo>
                    <a:pt x="19215" y="5577"/>
                  </a:lnTo>
                  <a:cubicBezTo>
                    <a:pt x="19296" y="5660"/>
                    <a:pt x="19296" y="5794"/>
                    <a:pt x="19213" y="5877"/>
                  </a:cubicBezTo>
                  <a:lnTo>
                    <a:pt x="15109" y="9981"/>
                  </a:lnTo>
                  <a:lnTo>
                    <a:pt x="14320" y="9191"/>
                  </a:lnTo>
                  <a:cubicBezTo>
                    <a:pt x="14263" y="9134"/>
                    <a:pt x="14187" y="9105"/>
                    <a:pt x="14112" y="9105"/>
                  </a:cubicBezTo>
                  <a:cubicBezTo>
                    <a:pt x="14037" y="9105"/>
                    <a:pt x="13962" y="9134"/>
                    <a:pt x="13905" y="9191"/>
                  </a:cubicBezTo>
                  <a:cubicBezTo>
                    <a:pt x="13791" y="9305"/>
                    <a:pt x="13791" y="9490"/>
                    <a:pt x="13905" y="9604"/>
                  </a:cubicBezTo>
                  <a:lnTo>
                    <a:pt x="15186" y="10885"/>
                  </a:lnTo>
                  <a:cubicBezTo>
                    <a:pt x="15246" y="10945"/>
                    <a:pt x="15246" y="11048"/>
                    <a:pt x="15186" y="11113"/>
                  </a:cubicBezTo>
                  <a:lnTo>
                    <a:pt x="11825" y="14472"/>
                  </a:lnTo>
                  <a:lnTo>
                    <a:pt x="7061" y="16349"/>
                  </a:lnTo>
                  <a:cubicBezTo>
                    <a:pt x="7009" y="16369"/>
                    <a:pt x="6954" y="16380"/>
                    <a:pt x="6900" y="16380"/>
                  </a:cubicBezTo>
                  <a:cubicBezTo>
                    <a:pt x="6787" y="16380"/>
                    <a:pt x="6677" y="16335"/>
                    <a:pt x="6595" y="16251"/>
                  </a:cubicBezTo>
                  <a:lnTo>
                    <a:pt x="3607" y="13263"/>
                  </a:lnTo>
                  <a:cubicBezTo>
                    <a:pt x="3485" y="13142"/>
                    <a:pt x="3447" y="12959"/>
                    <a:pt x="3510" y="12797"/>
                  </a:cubicBezTo>
                  <a:lnTo>
                    <a:pt x="5388" y="8032"/>
                  </a:lnTo>
                  <a:lnTo>
                    <a:pt x="8747" y="4673"/>
                  </a:lnTo>
                  <a:cubicBezTo>
                    <a:pt x="8779" y="4641"/>
                    <a:pt x="8819" y="4626"/>
                    <a:pt x="8861" y="4626"/>
                  </a:cubicBezTo>
                  <a:cubicBezTo>
                    <a:pt x="8902" y="4626"/>
                    <a:pt x="8943" y="4641"/>
                    <a:pt x="8976" y="4673"/>
                  </a:cubicBezTo>
                  <a:lnTo>
                    <a:pt x="10256" y="5952"/>
                  </a:lnTo>
                  <a:cubicBezTo>
                    <a:pt x="10313" y="6009"/>
                    <a:pt x="10388" y="6037"/>
                    <a:pt x="10463" y="6037"/>
                  </a:cubicBezTo>
                  <a:cubicBezTo>
                    <a:pt x="10538" y="6037"/>
                    <a:pt x="10612" y="6009"/>
                    <a:pt x="10669" y="5952"/>
                  </a:cubicBezTo>
                  <a:cubicBezTo>
                    <a:pt x="10784" y="5837"/>
                    <a:pt x="10784" y="5653"/>
                    <a:pt x="10669" y="5539"/>
                  </a:cubicBezTo>
                  <a:lnTo>
                    <a:pt x="9880" y="4749"/>
                  </a:lnTo>
                  <a:lnTo>
                    <a:pt x="13983" y="646"/>
                  </a:lnTo>
                  <a:cubicBezTo>
                    <a:pt x="14025" y="604"/>
                    <a:pt x="14076" y="583"/>
                    <a:pt x="14133" y="583"/>
                  </a:cubicBezTo>
                  <a:close/>
                  <a:moveTo>
                    <a:pt x="3945" y="14428"/>
                  </a:moveTo>
                  <a:lnTo>
                    <a:pt x="5432" y="15916"/>
                  </a:lnTo>
                  <a:lnTo>
                    <a:pt x="4967" y="16379"/>
                  </a:lnTo>
                  <a:cubicBezTo>
                    <a:pt x="4920" y="16427"/>
                    <a:pt x="4857" y="16450"/>
                    <a:pt x="4794" y="16450"/>
                  </a:cubicBezTo>
                  <a:cubicBezTo>
                    <a:pt x="4731" y="16450"/>
                    <a:pt x="4669" y="16427"/>
                    <a:pt x="4621" y="16379"/>
                  </a:cubicBezTo>
                  <a:lnTo>
                    <a:pt x="3481" y="15241"/>
                  </a:lnTo>
                  <a:cubicBezTo>
                    <a:pt x="3386" y="15146"/>
                    <a:pt x="3386" y="14988"/>
                    <a:pt x="3481" y="14893"/>
                  </a:cubicBezTo>
                  <a:lnTo>
                    <a:pt x="3945" y="14428"/>
                  </a:lnTo>
                  <a:close/>
                  <a:moveTo>
                    <a:pt x="14133" y="0"/>
                  </a:moveTo>
                  <a:cubicBezTo>
                    <a:pt x="13922" y="0"/>
                    <a:pt x="13722" y="84"/>
                    <a:pt x="13572" y="235"/>
                  </a:cubicBezTo>
                  <a:lnTo>
                    <a:pt x="9468" y="4338"/>
                  </a:lnTo>
                  <a:lnTo>
                    <a:pt x="9392" y="4262"/>
                  </a:lnTo>
                  <a:cubicBezTo>
                    <a:pt x="9248" y="4116"/>
                    <a:pt x="9057" y="4043"/>
                    <a:pt x="8866" y="4043"/>
                  </a:cubicBezTo>
                  <a:cubicBezTo>
                    <a:pt x="8675" y="4043"/>
                    <a:pt x="8484" y="4116"/>
                    <a:pt x="8338" y="4262"/>
                  </a:cubicBezTo>
                  <a:lnTo>
                    <a:pt x="4979" y="7621"/>
                  </a:lnTo>
                  <a:cubicBezTo>
                    <a:pt x="4922" y="7678"/>
                    <a:pt x="4876" y="7746"/>
                    <a:pt x="4848" y="7820"/>
                  </a:cubicBezTo>
                  <a:lnTo>
                    <a:pt x="2971" y="12582"/>
                  </a:lnTo>
                  <a:cubicBezTo>
                    <a:pt x="2823" y="12961"/>
                    <a:pt x="2912" y="13389"/>
                    <a:pt x="3199" y="13676"/>
                  </a:cubicBezTo>
                  <a:lnTo>
                    <a:pt x="3538" y="14015"/>
                  </a:lnTo>
                  <a:lnTo>
                    <a:pt x="3074" y="14478"/>
                  </a:lnTo>
                  <a:cubicBezTo>
                    <a:pt x="2750" y="14803"/>
                    <a:pt x="2750" y="15330"/>
                    <a:pt x="3074" y="15654"/>
                  </a:cubicBezTo>
                  <a:lnTo>
                    <a:pt x="3437" y="16017"/>
                  </a:lnTo>
                  <a:lnTo>
                    <a:pt x="114" y="19340"/>
                  </a:lnTo>
                  <a:cubicBezTo>
                    <a:pt x="0" y="19454"/>
                    <a:pt x="0" y="19641"/>
                    <a:pt x="114" y="19755"/>
                  </a:cubicBezTo>
                  <a:cubicBezTo>
                    <a:pt x="172" y="19812"/>
                    <a:pt x="247" y="19841"/>
                    <a:pt x="322" y="19841"/>
                  </a:cubicBezTo>
                  <a:cubicBezTo>
                    <a:pt x="397" y="19841"/>
                    <a:pt x="472" y="19812"/>
                    <a:pt x="529" y="19755"/>
                  </a:cubicBezTo>
                  <a:lnTo>
                    <a:pt x="3852" y="16432"/>
                  </a:lnTo>
                  <a:lnTo>
                    <a:pt x="4216" y="16796"/>
                  </a:lnTo>
                  <a:cubicBezTo>
                    <a:pt x="4377" y="16958"/>
                    <a:pt x="4589" y="17037"/>
                    <a:pt x="4804" y="17037"/>
                  </a:cubicBezTo>
                  <a:cubicBezTo>
                    <a:pt x="5015" y="17037"/>
                    <a:pt x="5228" y="16958"/>
                    <a:pt x="5392" y="16796"/>
                  </a:cubicBezTo>
                  <a:lnTo>
                    <a:pt x="5854" y="16331"/>
                  </a:lnTo>
                  <a:lnTo>
                    <a:pt x="6191" y="16670"/>
                  </a:lnTo>
                  <a:cubicBezTo>
                    <a:pt x="6385" y="16864"/>
                    <a:pt x="6644" y="16967"/>
                    <a:pt x="6911" y="16967"/>
                  </a:cubicBezTo>
                  <a:cubicBezTo>
                    <a:pt x="7038" y="16967"/>
                    <a:pt x="7164" y="16942"/>
                    <a:pt x="7286" y="16895"/>
                  </a:cubicBezTo>
                  <a:lnTo>
                    <a:pt x="12047" y="15018"/>
                  </a:lnTo>
                  <a:cubicBezTo>
                    <a:pt x="12123" y="14988"/>
                    <a:pt x="12190" y="14944"/>
                    <a:pt x="12249" y="14887"/>
                  </a:cubicBezTo>
                  <a:lnTo>
                    <a:pt x="15608" y="11528"/>
                  </a:lnTo>
                  <a:cubicBezTo>
                    <a:pt x="15899" y="11239"/>
                    <a:pt x="15899" y="10765"/>
                    <a:pt x="15608" y="10475"/>
                  </a:cubicBezTo>
                  <a:lnTo>
                    <a:pt x="15532" y="10399"/>
                  </a:lnTo>
                  <a:lnTo>
                    <a:pt x="19637" y="6294"/>
                  </a:lnTo>
                  <a:cubicBezTo>
                    <a:pt x="19936" y="5978"/>
                    <a:pt x="19936" y="5474"/>
                    <a:pt x="19628" y="5166"/>
                  </a:cubicBezTo>
                  <a:lnTo>
                    <a:pt x="14695" y="235"/>
                  </a:lnTo>
                  <a:cubicBezTo>
                    <a:pt x="14546" y="84"/>
                    <a:pt x="14346" y="0"/>
                    <a:pt x="14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0" name="Google Shape;3070;p42"/>
          <p:cNvGrpSpPr/>
          <p:nvPr/>
        </p:nvGrpSpPr>
        <p:grpSpPr>
          <a:xfrm>
            <a:off x="1432273" y="1366976"/>
            <a:ext cx="589365" cy="576706"/>
            <a:chOff x="3541011" y="1508594"/>
            <a:chExt cx="350166" cy="349434"/>
          </a:xfrm>
        </p:grpSpPr>
        <p:sp>
          <p:nvSpPr>
            <p:cNvPr id="3071" name="Google Shape;3071;p42"/>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4" name="Google Shape;3084;p42"/>
          <p:cNvGrpSpPr/>
          <p:nvPr/>
        </p:nvGrpSpPr>
        <p:grpSpPr>
          <a:xfrm>
            <a:off x="4110077" y="1515793"/>
            <a:ext cx="547089" cy="546203"/>
            <a:chOff x="3950316" y="3820307"/>
            <a:chExt cx="369805" cy="353782"/>
          </a:xfrm>
        </p:grpSpPr>
        <p:sp>
          <p:nvSpPr>
            <p:cNvPr id="3085" name="Google Shape;3085;p42"/>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86" name="Google Shape;3086;p42"/>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87" name="Google Shape;3087;p42"/>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88" name="Google Shape;3088;p42"/>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89" name="Google Shape;3089;p42"/>
          <p:cNvGrpSpPr/>
          <p:nvPr/>
        </p:nvGrpSpPr>
        <p:grpSpPr>
          <a:xfrm>
            <a:off x="6440774" y="3280576"/>
            <a:ext cx="549500" cy="546250"/>
            <a:chOff x="1284212" y="1963766"/>
            <a:chExt cx="379489" cy="366046"/>
          </a:xfrm>
        </p:grpSpPr>
        <p:sp>
          <p:nvSpPr>
            <p:cNvPr id="3090" name="Google Shape;3090;p42"/>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2" name="Google Shape;3092;p42"/>
          <p:cNvGrpSpPr/>
          <p:nvPr/>
        </p:nvGrpSpPr>
        <p:grpSpPr>
          <a:xfrm>
            <a:off x="6442409" y="1420092"/>
            <a:ext cx="546245" cy="501009"/>
            <a:chOff x="944634" y="3174017"/>
            <a:chExt cx="546245" cy="501009"/>
          </a:xfrm>
        </p:grpSpPr>
        <p:sp>
          <p:nvSpPr>
            <p:cNvPr id="3093" name="Google Shape;3093;p42"/>
            <p:cNvSpPr/>
            <p:nvPr/>
          </p:nvSpPr>
          <p:spPr>
            <a:xfrm>
              <a:off x="944634" y="3174017"/>
              <a:ext cx="546245" cy="501009"/>
            </a:xfrm>
            <a:custGeom>
              <a:avLst/>
              <a:gdLst/>
              <a:ahLst/>
              <a:cxnLst/>
              <a:rect l="l" t="t" r="r" b="b"/>
              <a:pathLst>
                <a:path w="19840" h="18197" extrusionOk="0">
                  <a:moveTo>
                    <a:pt x="18737" y="581"/>
                  </a:moveTo>
                  <a:cubicBezTo>
                    <a:pt x="19023" y="581"/>
                    <a:pt x="19255" y="813"/>
                    <a:pt x="19255" y="1098"/>
                  </a:cubicBezTo>
                  <a:lnTo>
                    <a:pt x="19255" y="13265"/>
                  </a:lnTo>
                  <a:cubicBezTo>
                    <a:pt x="19255" y="13553"/>
                    <a:pt x="19023" y="13783"/>
                    <a:pt x="18737" y="13783"/>
                  </a:cubicBezTo>
                  <a:lnTo>
                    <a:pt x="1099" y="13783"/>
                  </a:lnTo>
                  <a:cubicBezTo>
                    <a:pt x="813" y="13783"/>
                    <a:pt x="581" y="13551"/>
                    <a:pt x="581" y="13265"/>
                  </a:cubicBezTo>
                  <a:lnTo>
                    <a:pt x="581" y="1098"/>
                  </a:lnTo>
                  <a:cubicBezTo>
                    <a:pt x="581" y="813"/>
                    <a:pt x="813" y="581"/>
                    <a:pt x="1099" y="581"/>
                  </a:cubicBezTo>
                  <a:close/>
                  <a:moveTo>
                    <a:pt x="11252" y="14363"/>
                  </a:moveTo>
                  <a:lnTo>
                    <a:pt x="11707" y="16291"/>
                  </a:lnTo>
                  <a:lnTo>
                    <a:pt x="8129" y="16291"/>
                  </a:lnTo>
                  <a:lnTo>
                    <a:pt x="8584" y="14363"/>
                  </a:lnTo>
                  <a:close/>
                  <a:moveTo>
                    <a:pt x="14621" y="16874"/>
                  </a:moveTo>
                  <a:cubicBezTo>
                    <a:pt x="14668" y="16874"/>
                    <a:pt x="14706" y="16912"/>
                    <a:pt x="14706" y="16959"/>
                  </a:cubicBezTo>
                  <a:lnTo>
                    <a:pt x="14706" y="17528"/>
                  </a:lnTo>
                  <a:cubicBezTo>
                    <a:pt x="14706" y="17576"/>
                    <a:pt x="14668" y="17614"/>
                    <a:pt x="14621" y="17614"/>
                  </a:cubicBezTo>
                  <a:lnTo>
                    <a:pt x="5217" y="17614"/>
                  </a:lnTo>
                  <a:cubicBezTo>
                    <a:pt x="5169" y="17614"/>
                    <a:pt x="5131" y="17576"/>
                    <a:pt x="5131" y="17528"/>
                  </a:cubicBezTo>
                  <a:lnTo>
                    <a:pt x="5131" y="16959"/>
                  </a:lnTo>
                  <a:cubicBezTo>
                    <a:pt x="5131" y="16912"/>
                    <a:pt x="5169" y="16874"/>
                    <a:pt x="5217" y="16874"/>
                  </a:cubicBezTo>
                  <a:close/>
                  <a:moveTo>
                    <a:pt x="1099" y="0"/>
                  </a:moveTo>
                  <a:cubicBezTo>
                    <a:pt x="493" y="0"/>
                    <a:pt x="0" y="493"/>
                    <a:pt x="0" y="1098"/>
                  </a:cubicBezTo>
                  <a:lnTo>
                    <a:pt x="0" y="13265"/>
                  </a:lnTo>
                  <a:cubicBezTo>
                    <a:pt x="0" y="13872"/>
                    <a:pt x="493" y="14363"/>
                    <a:pt x="1099" y="14363"/>
                  </a:cubicBezTo>
                  <a:lnTo>
                    <a:pt x="7986" y="14363"/>
                  </a:lnTo>
                  <a:lnTo>
                    <a:pt x="7531" y="16291"/>
                  </a:lnTo>
                  <a:lnTo>
                    <a:pt x="5217" y="16291"/>
                  </a:lnTo>
                  <a:cubicBezTo>
                    <a:pt x="4848" y="16291"/>
                    <a:pt x="4549" y="16590"/>
                    <a:pt x="4549" y="16959"/>
                  </a:cubicBezTo>
                  <a:lnTo>
                    <a:pt x="4549" y="17528"/>
                  </a:lnTo>
                  <a:cubicBezTo>
                    <a:pt x="4549" y="17897"/>
                    <a:pt x="4848" y="18196"/>
                    <a:pt x="5217" y="18196"/>
                  </a:cubicBezTo>
                  <a:lnTo>
                    <a:pt x="14621" y="18196"/>
                  </a:lnTo>
                  <a:cubicBezTo>
                    <a:pt x="14990" y="18196"/>
                    <a:pt x="15289" y="17897"/>
                    <a:pt x="15289" y="17528"/>
                  </a:cubicBezTo>
                  <a:lnTo>
                    <a:pt x="15289" y="16959"/>
                  </a:lnTo>
                  <a:cubicBezTo>
                    <a:pt x="15289" y="16590"/>
                    <a:pt x="14990" y="16291"/>
                    <a:pt x="14621" y="16291"/>
                  </a:cubicBezTo>
                  <a:lnTo>
                    <a:pt x="12306" y="16291"/>
                  </a:lnTo>
                  <a:lnTo>
                    <a:pt x="11851" y="14363"/>
                  </a:lnTo>
                  <a:lnTo>
                    <a:pt x="18739" y="14363"/>
                  </a:lnTo>
                  <a:cubicBezTo>
                    <a:pt x="19346" y="14363"/>
                    <a:pt x="19839" y="13872"/>
                    <a:pt x="19839" y="13265"/>
                  </a:cubicBezTo>
                  <a:lnTo>
                    <a:pt x="19839" y="1098"/>
                  </a:lnTo>
                  <a:cubicBezTo>
                    <a:pt x="19839" y="495"/>
                    <a:pt x="19344" y="0"/>
                    <a:pt x="18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979848" y="3385137"/>
              <a:ext cx="475817" cy="121308"/>
            </a:xfrm>
            <a:custGeom>
              <a:avLst/>
              <a:gdLst/>
              <a:ahLst/>
              <a:cxnLst/>
              <a:rect l="l" t="t" r="r" b="b"/>
              <a:pathLst>
                <a:path w="17282" h="4406" extrusionOk="0">
                  <a:moveTo>
                    <a:pt x="292" y="0"/>
                  </a:moveTo>
                  <a:cubicBezTo>
                    <a:pt x="130" y="0"/>
                    <a:pt x="0" y="129"/>
                    <a:pt x="0" y="289"/>
                  </a:cubicBezTo>
                  <a:lnTo>
                    <a:pt x="0" y="3841"/>
                  </a:lnTo>
                  <a:cubicBezTo>
                    <a:pt x="0" y="4153"/>
                    <a:pt x="254" y="4406"/>
                    <a:pt x="566" y="4406"/>
                  </a:cubicBezTo>
                  <a:lnTo>
                    <a:pt x="16718" y="4406"/>
                  </a:lnTo>
                  <a:cubicBezTo>
                    <a:pt x="17030" y="4406"/>
                    <a:pt x="17281" y="4153"/>
                    <a:pt x="17281" y="3841"/>
                  </a:cubicBezTo>
                  <a:lnTo>
                    <a:pt x="17281" y="289"/>
                  </a:lnTo>
                  <a:cubicBezTo>
                    <a:pt x="17279" y="129"/>
                    <a:pt x="17148" y="0"/>
                    <a:pt x="16990" y="0"/>
                  </a:cubicBezTo>
                  <a:cubicBezTo>
                    <a:pt x="16828" y="0"/>
                    <a:pt x="16699" y="129"/>
                    <a:pt x="16699" y="289"/>
                  </a:cubicBezTo>
                  <a:lnTo>
                    <a:pt x="16699" y="3822"/>
                  </a:lnTo>
                  <a:lnTo>
                    <a:pt x="581" y="3822"/>
                  </a:lnTo>
                  <a:lnTo>
                    <a:pt x="581" y="289"/>
                  </a:lnTo>
                  <a:cubicBezTo>
                    <a:pt x="581" y="128"/>
                    <a:pt x="451"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979793" y="3209231"/>
              <a:ext cx="475817" cy="149254"/>
            </a:xfrm>
            <a:custGeom>
              <a:avLst/>
              <a:gdLst/>
              <a:ahLst/>
              <a:cxnLst/>
              <a:rect l="l" t="t" r="r" b="b"/>
              <a:pathLst>
                <a:path w="17282" h="5421" extrusionOk="0">
                  <a:moveTo>
                    <a:pt x="564" y="0"/>
                  </a:moveTo>
                  <a:cubicBezTo>
                    <a:pt x="252" y="0"/>
                    <a:pt x="0" y="253"/>
                    <a:pt x="0" y="565"/>
                  </a:cubicBezTo>
                  <a:lnTo>
                    <a:pt x="0" y="5129"/>
                  </a:lnTo>
                  <a:cubicBezTo>
                    <a:pt x="0" y="5291"/>
                    <a:pt x="132" y="5420"/>
                    <a:pt x="290" y="5420"/>
                  </a:cubicBezTo>
                  <a:cubicBezTo>
                    <a:pt x="450" y="5420"/>
                    <a:pt x="581" y="5289"/>
                    <a:pt x="581" y="5129"/>
                  </a:cubicBezTo>
                  <a:lnTo>
                    <a:pt x="581" y="584"/>
                  </a:lnTo>
                  <a:lnTo>
                    <a:pt x="16695" y="584"/>
                  </a:lnTo>
                  <a:lnTo>
                    <a:pt x="16695" y="5129"/>
                  </a:lnTo>
                  <a:cubicBezTo>
                    <a:pt x="16695" y="5291"/>
                    <a:pt x="16826" y="5420"/>
                    <a:pt x="16986" y="5420"/>
                  </a:cubicBezTo>
                  <a:cubicBezTo>
                    <a:pt x="17146" y="5420"/>
                    <a:pt x="17277" y="5289"/>
                    <a:pt x="17277" y="5129"/>
                  </a:cubicBezTo>
                  <a:lnTo>
                    <a:pt x="17277" y="565"/>
                  </a:lnTo>
                  <a:cubicBezTo>
                    <a:pt x="17281" y="253"/>
                    <a:pt x="17030" y="0"/>
                    <a:pt x="16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9"/>
        <p:cNvGrpSpPr/>
        <p:nvPr/>
      </p:nvGrpSpPr>
      <p:grpSpPr>
        <a:xfrm>
          <a:off x="0" y="0"/>
          <a:ext cx="0" cy="0"/>
          <a:chOff x="0" y="0"/>
          <a:chExt cx="0" cy="0"/>
        </a:xfrm>
      </p:grpSpPr>
      <p:sp>
        <p:nvSpPr>
          <p:cNvPr id="3100" name="Google Shape;3100;p43"/>
          <p:cNvSpPr txBox="1">
            <a:spLocks noGrp="1"/>
          </p:cNvSpPr>
          <p:nvPr>
            <p:ph type="subTitle" idx="2"/>
          </p:nvPr>
        </p:nvSpPr>
        <p:spPr>
          <a:xfrm>
            <a:off x="3582450" y="23234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detect help light levels</a:t>
            </a:r>
            <a:endParaRPr/>
          </a:p>
        </p:txBody>
      </p:sp>
      <p:sp>
        <p:nvSpPr>
          <p:cNvPr id="3101" name="Google Shape;3101;p43"/>
          <p:cNvSpPr txBox="1">
            <a:spLocks noGrp="1"/>
          </p:cNvSpPr>
          <p:nvPr>
            <p:ph type="subTitle" idx="5"/>
          </p:nvPr>
        </p:nvSpPr>
        <p:spPr>
          <a:xfrm>
            <a:off x="6052295" y="23234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Allows MCU to understand sensors</a:t>
            </a:r>
            <a:endParaRPr/>
          </a:p>
        </p:txBody>
      </p:sp>
      <p:sp>
        <p:nvSpPr>
          <p:cNvPr id="3102" name="Google Shape;310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Elements</a:t>
            </a:r>
            <a:endParaRPr/>
          </a:p>
        </p:txBody>
      </p:sp>
      <p:sp>
        <p:nvSpPr>
          <p:cNvPr id="3103" name="Google Shape;3103;p43"/>
          <p:cNvSpPr txBox="1">
            <a:spLocks noGrp="1"/>
          </p:cNvSpPr>
          <p:nvPr>
            <p:ph type="subTitle" idx="1"/>
          </p:nvPr>
        </p:nvSpPr>
        <p:spPr>
          <a:xfrm>
            <a:off x="1112605" y="23234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indicate temperature</a:t>
            </a:r>
            <a:endParaRPr/>
          </a:p>
        </p:txBody>
      </p:sp>
      <p:sp>
        <p:nvSpPr>
          <p:cNvPr id="3104" name="Google Shape;3104;p43"/>
          <p:cNvSpPr txBox="1">
            <a:spLocks noGrp="1"/>
          </p:cNvSpPr>
          <p:nvPr>
            <p:ph type="subTitle" idx="3"/>
          </p:nvPr>
        </p:nvSpPr>
        <p:spPr>
          <a:xfrm>
            <a:off x="1112605" y="40616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warn of a malfuntion</a:t>
            </a:r>
            <a:endParaRPr/>
          </a:p>
        </p:txBody>
      </p:sp>
      <p:sp>
        <p:nvSpPr>
          <p:cNvPr id="3105" name="Google Shape;3105;p43"/>
          <p:cNvSpPr txBox="1">
            <a:spLocks noGrp="1"/>
          </p:cNvSpPr>
          <p:nvPr>
            <p:ph type="subTitle" idx="4"/>
          </p:nvPr>
        </p:nvSpPr>
        <p:spPr>
          <a:xfrm>
            <a:off x="3582450" y="40616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help read button input</a:t>
            </a:r>
            <a:endParaRPr/>
          </a:p>
        </p:txBody>
      </p:sp>
      <p:sp>
        <p:nvSpPr>
          <p:cNvPr id="3106" name="Google Shape;3106;p43"/>
          <p:cNvSpPr txBox="1">
            <a:spLocks noGrp="1"/>
          </p:cNvSpPr>
          <p:nvPr>
            <p:ph type="subTitle" idx="6"/>
          </p:nvPr>
        </p:nvSpPr>
        <p:spPr>
          <a:xfrm>
            <a:off x="6052295" y="4061682"/>
            <a:ext cx="1975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Allows for variable resistance for LCD</a:t>
            </a:r>
            <a:endParaRPr/>
          </a:p>
        </p:txBody>
      </p:sp>
      <p:sp>
        <p:nvSpPr>
          <p:cNvPr id="3107" name="Google Shape;3107;p43"/>
          <p:cNvSpPr txBox="1">
            <a:spLocks noGrp="1"/>
          </p:cNvSpPr>
          <p:nvPr>
            <p:ph type="subTitle" idx="7"/>
          </p:nvPr>
        </p:nvSpPr>
        <p:spPr>
          <a:xfrm>
            <a:off x="1111105" y="2061988"/>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 Sensor</a:t>
            </a:r>
            <a:endParaRPr/>
          </a:p>
        </p:txBody>
      </p:sp>
      <p:sp>
        <p:nvSpPr>
          <p:cNvPr id="3108" name="Google Shape;3108;p43"/>
          <p:cNvSpPr txBox="1">
            <a:spLocks noGrp="1"/>
          </p:cNvSpPr>
          <p:nvPr>
            <p:ph type="subTitle" idx="8"/>
          </p:nvPr>
        </p:nvSpPr>
        <p:spPr>
          <a:xfrm>
            <a:off x="3580950" y="2061988"/>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On/Off Button</a:t>
            </a:r>
            <a:endParaRPr/>
          </a:p>
        </p:txBody>
      </p:sp>
      <p:sp>
        <p:nvSpPr>
          <p:cNvPr id="3109" name="Google Shape;3109;p43"/>
          <p:cNvSpPr txBox="1">
            <a:spLocks noGrp="1"/>
          </p:cNvSpPr>
          <p:nvPr>
            <p:ph type="subTitle" idx="9"/>
          </p:nvPr>
        </p:nvSpPr>
        <p:spPr>
          <a:xfrm>
            <a:off x="6050795" y="2061988"/>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GPIO/PWM</a:t>
            </a:r>
            <a:endParaRPr/>
          </a:p>
        </p:txBody>
      </p:sp>
      <p:sp>
        <p:nvSpPr>
          <p:cNvPr id="3110" name="Google Shape;3110;p43"/>
          <p:cNvSpPr txBox="1">
            <a:spLocks noGrp="1"/>
          </p:cNvSpPr>
          <p:nvPr>
            <p:ph type="subTitle" idx="13"/>
          </p:nvPr>
        </p:nvSpPr>
        <p:spPr>
          <a:xfrm>
            <a:off x="1111105" y="3799050"/>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Buzzer</a:t>
            </a:r>
            <a:endParaRPr/>
          </a:p>
        </p:txBody>
      </p:sp>
      <p:sp>
        <p:nvSpPr>
          <p:cNvPr id="3111" name="Google Shape;3111;p43"/>
          <p:cNvSpPr txBox="1">
            <a:spLocks noGrp="1"/>
          </p:cNvSpPr>
          <p:nvPr>
            <p:ph type="subTitle" idx="14"/>
          </p:nvPr>
        </p:nvSpPr>
        <p:spPr>
          <a:xfrm>
            <a:off x="3580950" y="3799050"/>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Capacitor</a:t>
            </a:r>
            <a:endParaRPr/>
          </a:p>
        </p:txBody>
      </p:sp>
      <p:sp>
        <p:nvSpPr>
          <p:cNvPr id="3112" name="Google Shape;3112;p43"/>
          <p:cNvSpPr txBox="1">
            <a:spLocks noGrp="1"/>
          </p:cNvSpPr>
          <p:nvPr>
            <p:ph type="subTitle" idx="15"/>
          </p:nvPr>
        </p:nvSpPr>
        <p:spPr>
          <a:xfrm>
            <a:off x="6050795" y="3799050"/>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Potentiometer</a:t>
            </a:r>
            <a:endParaRPr/>
          </a:p>
        </p:txBody>
      </p:sp>
      <p:grpSp>
        <p:nvGrpSpPr>
          <p:cNvPr id="3113" name="Google Shape;3113;p43"/>
          <p:cNvGrpSpPr/>
          <p:nvPr/>
        </p:nvGrpSpPr>
        <p:grpSpPr>
          <a:xfrm>
            <a:off x="3640603" y="3161839"/>
            <a:ext cx="548888" cy="546272"/>
            <a:chOff x="5410378" y="4052001"/>
            <a:chExt cx="548888" cy="546272"/>
          </a:xfrm>
        </p:grpSpPr>
        <p:sp>
          <p:nvSpPr>
            <p:cNvPr id="3114" name="Google Shape;3114;p43"/>
            <p:cNvSpPr/>
            <p:nvPr/>
          </p:nvSpPr>
          <p:spPr>
            <a:xfrm>
              <a:off x="5551206" y="4353042"/>
              <a:ext cx="105670" cy="104073"/>
            </a:xfrm>
            <a:custGeom>
              <a:avLst/>
              <a:gdLst/>
              <a:ahLst/>
              <a:cxnLst/>
              <a:rect l="l" t="t" r="r" b="b"/>
              <a:pathLst>
                <a:path w="3838" h="3780" extrusionOk="0">
                  <a:moveTo>
                    <a:pt x="322" y="0"/>
                  </a:moveTo>
                  <a:cubicBezTo>
                    <a:pt x="247" y="0"/>
                    <a:pt x="172" y="29"/>
                    <a:pt x="115" y="86"/>
                  </a:cubicBezTo>
                  <a:cubicBezTo>
                    <a:pt x="1" y="200"/>
                    <a:pt x="1" y="386"/>
                    <a:pt x="115" y="499"/>
                  </a:cubicBezTo>
                  <a:lnTo>
                    <a:pt x="3309" y="3694"/>
                  </a:lnTo>
                  <a:cubicBezTo>
                    <a:pt x="3366" y="3751"/>
                    <a:pt x="3440" y="3780"/>
                    <a:pt x="3516" y="3780"/>
                  </a:cubicBezTo>
                  <a:cubicBezTo>
                    <a:pt x="3590" y="3780"/>
                    <a:pt x="3666" y="3751"/>
                    <a:pt x="3723" y="3694"/>
                  </a:cubicBezTo>
                  <a:cubicBezTo>
                    <a:pt x="3838" y="3580"/>
                    <a:pt x="3838" y="3395"/>
                    <a:pt x="3723" y="3281"/>
                  </a:cubicBezTo>
                  <a:lnTo>
                    <a:pt x="528" y="86"/>
                  </a:lnTo>
                  <a:cubicBezTo>
                    <a:pt x="471" y="29"/>
                    <a:pt x="396"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5538899" y="4399406"/>
              <a:ext cx="71612" cy="70015"/>
            </a:xfrm>
            <a:custGeom>
              <a:avLst/>
              <a:gdLst/>
              <a:ahLst/>
              <a:cxnLst/>
              <a:rect l="l" t="t" r="r" b="b"/>
              <a:pathLst>
                <a:path w="2601" h="2543" extrusionOk="0">
                  <a:moveTo>
                    <a:pt x="321" y="0"/>
                  </a:moveTo>
                  <a:cubicBezTo>
                    <a:pt x="246" y="0"/>
                    <a:pt x="171" y="29"/>
                    <a:pt x="115" y="86"/>
                  </a:cubicBezTo>
                  <a:cubicBezTo>
                    <a:pt x="1" y="200"/>
                    <a:pt x="1" y="387"/>
                    <a:pt x="115" y="499"/>
                  </a:cubicBezTo>
                  <a:lnTo>
                    <a:pt x="2071" y="2457"/>
                  </a:lnTo>
                  <a:cubicBezTo>
                    <a:pt x="2128" y="2514"/>
                    <a:pt x="2203" y="2543"/>
                    <a:pt x="2279" y="2543"/>
                  </a:cubicBezTo>
                  <a:cubicBezTo>
                    <a:pt x="2353" y="2543"/>
                    <a:pt x="2429" y="2514"/>
                    <a:pt x="2486" y="2457"/>
                  </a:cubicBezTo>
                  <a:cubicBezTo>
                    <a:pt x="2600" y="2343"/>
                    <a:pt x="2600" y="2159"/>
                    <a:pt x="2486" y="2044"/>
                  </a:cubicBezTo>
                  <a:lnTo>
                    <a:pt x="528" y="86"/>
                  </a:lnTo>
                  <a:cubicBezTo>
                    <a:pt x="471" y="29"/>
                    <a:pt x="396"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5571718" y="4314771"/>
              <a:ext cx="36370" cy="34829"/>
            </a:xfrm>
            <a:custGeom>
              <a:avLst/>
              <a:gdLst/>
              <a:ahLst/>
              <a:cxnLst/>
              <a:rect l="l" t="t" r="r" b="b"/>
              <a:pathLst>
                <a:path w="1321" h="1265" extrusionOk="0">
                  <a:moveTo>
                    <a:pt x="321" y="1"/>
                  </a:moveTo>
                  <a:cubicBezTo>
                    <a:pt x="246" y="1"/>
                    <a:pt x="171" y="29"/>
                    <a:pt x="114" y="86"/>
                  </a:cubicBezTo>
                  <a:cubicBezTo>
                    <a:pt x="0" y="201"/>
                    <a:pt x="0" y="387"/>
                    <a:pt x="114" y="501"/>
                  </a:cubicBezTo>
                  <a:lnTo>
                    <a:pt x="792" y="1179"/>
                  </a:lnTo>
                  <a:cubicBezTo>
                    <a:pt x="849" y="1236"/>
                    <a:pt x="923" y="1264"/>
                    <a:pt x="999" y="1264"/>
                  </a:cubicBezTo>
                  <a:cubicBezTo>
                    <a:pt x="1075" y="1264"/>
                    <a:pt x="1150" y="1236"/>
                    <a:pt x="1207" y="1179"/>
                  </a:cubicBezTo>
                  <a:cubicBezTo>
                    <a:pt x="1321" y="1065"/>
                    <a:pt x="1321" y="878"/>
                    <a:pt x="1207" y="764"/>
                  </a:cubicBezTo>
                  <a:lnTo>
                    <a:pt x="527" y="86"/>
                  </a:lnTo>
                  <a:cubicBezTo>
                    <a:pt x="470" y="29"/>
                    <a:pt x="395"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5620698" y="4363779"/>
              <a:ext cx="74475" cy="72906"/>
            </a:xfrm>
            <a:custGeom>
              <a:avLst/>
              <a:gdLst/>
              <a:ahLst/>
              <a:cxnLst/>
              <a:rect l="l" t="t" r="r" b="b"/>
              <a:pathLst>
                <a:path w="2705" h="2648" extrusionOk="0">
                  <a:moveTo>
                    <a:pt x="321" y="0"/>
                  </a:moveTo>
                  <a:cubicBezTo>
                    <a:pt x="246" y="0"/>
                    <a:pt x="172" y="29"/>
                    <a:pt x="115" y="86"/>
                  </a:cubicBezTo>
                  <a:cubicBezTo>
                    <a:pt x="1" y="200"/>
                    <a:pt x="1" y="387"/>
                    <a:pt x="115" y="501"/>
                  </a:cubicBezTo>
                  <a:lnTo>
                    <a:pt x="2178" y="2562"/>
                  </a:lnTo>
                  <a:cubicBezTo>
                    <a:pt x="2235" y="2619"/>
                    <a:pt x="2307" y="2647"/>
                    <a:pt x="2383" y="2647"/>
                  </a:cubicBezTo>
                  <a:cubicBezTo>
                    <a:pt x="2457" y="2647"/>
                    <a:pt x="2534" y="2619"/>
                    <a:pt x="2591" y="2562"/>
                  </a:cubicBezTo>
                  <a:cubicBezTo>
                    <a:pt x="2705" y="2448"/>
                    <a:pt x="2705" y="2263"/>
                    <a:pt x="2591" y="2149"/>
                  </a:cubicBezTo>
                  <a:lnTo>
                    <a:pt x="528" y="86"/>
                  </a:lnTo>
                  <a:cubicBezTo>
                    <a:pt x="471" y="29"/>
                    <a:pt x="396"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5667008" y="4198860"/>
              <a:ext cx="143444" cy="143444"/>
            </a:xfrm>
            <a:custGeom>
              <a:avLst/>
              <a:gdLst/>
              <a:ahLst/>
              <a:cxnLst/>
              <a:rect l="l" t="t" r="r" b="b"/>
              <a:pathLst>
                <a:path w="5210" h="5210" extrusionOk="0">
                  <a:moveTo>
                    <a:pt x="3550" y="625"/>
                  </a:moveTo>
                  <a:lnTo>
                    <a:pt x="4582" y="1659"/>
                  </a:lnTo>
                  <a:lnTo>
                    <a:pt x="1830" y="4411"/>
                  </a:lnTo>
                  <a:cubicBezTo>
                    <a:pt x="1687" y="4553"/>
                    <a:pt x="1500" y="4625"/>
                    <a:pt x="1312" y="4625"/>
                  </a:cubicBezTo>
                  <a:cubicBezTo>
                    <a:pt x="1125" y="4625"/>
                    <a:pt x="938" y="4553"/>
                    <a:pt x="796" y="4411"/>
                  </a:cubicBezTo>
                  <a:cubicBezTo>
                    <a:pt x="659" y="4274"/>
                    <a:pt x="583" y="4089"/>
                    <a:pt x="583" y="3895"/>
                  </a:cubicBezTo>
                  <a:cubicBezTo>
                    <a:pt x="583" y="3699"/>
                    <a:pt x="659" y="3516"/>
                    <a:pt x="796" y="3379"/>
                  </a:cubicBezTo>
                  <a:lnTo>
                    <a:pt x="3550" y="625"/>
                  </a:lnTo>
                  <a:close/>
                  <a:moveTo>
                    <a:pt x="3550" y="1"/>
                  </a:moveTo>
                  <a:cubicBezTo>
                    <a:pt x="3421" y="1"/>
                    <a:pt x="3297" y="50"/>
                    <a:pt x="3208" y="144"/>
                  </a:cubicBezTo>
                  <a:lnTo>
                    <a:pt x="385" y="2964"/>
                  </a:lnTo>
                  <a:cubicBezTo>
                    <a:pt x="138" y="3212"/>
                    <a:pt x="1" y="3543"/>
                    <a:pt x="1" y="3895"/>
                  </a:cubicBezTo>
                  <a:cubicBezTo>
                    <a:pt x="1" y="4247"/>
                    <a:pt x="138" y="4574"/>
                    <a:pt x="385" y="4825"/>
                  </a:cubicBezTo>
                  <a:cubicBezTo>
                    <a:pt x="642" y="5082"/>
                    <a:pt x="977" y="5210"/>
                    <a:pt x="1316" y="5210"/>
                  </a:cubicBezTo>
                  <a:cubicBezTo>
                    <a:pt x="1653" y="5210"/>
                    <a:pt x="1990" y="5082"/>
                    <a:pt x="2247" y="4825"/>
                  </a:cubicBezTo>
                  <a:lnTo>
                    <a:pt x="5067" y="2003"/>
                  </a:lnTo>
                  <a:cubicBezTo>
                    <a:pt x="5160" y="1910"/>
                    <a:pt x="5210" y="1790"/>
                    <a:pt x="5210" y="1661"/>
                  </a:cubicBezTo>
                  <a:cubicBezTo>
                    <a:pt x="5206" y="1529"/>
                    <a:pt x="5155" y="1405"/>
                    <a:pt x="5065" y="1316"/>
                  </a:cubicBezTo>
                  <a:lnTo>
                    <a:pt x="3893" y="144"/>
                  </a:lnTo>
                  <a:cubicBezTo>
                    <a:pt x="3800" y="50"/>
                    <a:pt x="3678" y="1"/>
                    <a:pt x="3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5410378" y="4052001"/>
              <a:ext cx="548888" cy="546272"/>
            </a:xfrm>
            <a:custGeom>
              <a:avLst/>
              <a:gdLst/>
              <a:ahLst/>
              <a:cxnLst/>
              <a:rect l="l" t="t" r="r" b="b"/>
              <a:pathLst>
                <a:path w="19936" h="19841" extrusionOk="0">
                  <a:moveTo>
                    <a:pt x="15016" y="1382"/>
                  </a:moveTo>
                  <a:lnTo>
                    <a:pt x="15385" y="1751"/>
                  </a:lnTo>
                  <a:lnTo>
                    <a:pt x="13680" y="3457"/>
                  </a:lnTo>
                  <a:lnTo>
                    <a:pt x="13425" y="3203"/>
                  </a:lnTo>
                  <a:cubicBezTo>
                    <a:pt x="13360" y="3139"/>
                    <a:pt x="13360" y="3036"/>
                    <a:pt x="13425" y="2971"/>
                  </a:cubicBezTo>
                  <a:lnTo>
                    <a:pt x="15016" y="1382"/>
                  </a:lnTo>
                  <a:close/>
                  <a:moveTo>
                    <a:pt x="15798" y="2162"/>
                  </a:moveTo>
                  <a:lnTo>
                    <a:pt x="16156" y="2520"/>
                  </a:lnTo>
                  <a:lnTo>
                    <a:pt x="14451" y="4225"/>
                  </a:lnTo>
                  <a:lnTo>
                    <a:pt x="14093" y="3868"/>
                  </a:lnTo>
                  <a:lnTo>
                    <a:pt x="15798" y="2162"/>
                  </a:lnTo>
                  <a:close/>
                  <a:moveTo>
                    <a:pt x="16569" y="2933"/>
                  </a:moveTo>
                  <a:lnTo>
                    <a:pt x="16927" y="3291"/>
                  </a:lnTo>
                  <a:lnTo>
                    <a:pt x="15222" y="4996"/>
                  </a:lnTo>
                  <a:lnTo>
                    <a:pt x="14864" y="4640"/>
                  </a:lnTo>
                  <a:lnTo>
                    <a:pt x="16569" y="2933"/>
                  </a:lnTo>
                  <a:close/>
                  <a:moveTo>
                    <a:pt x="17340" y="3704"/>
                  </a:moveTo>
                  <a:lnTo>
                    <a:pt x="17698" y="4062"/>
                  </a:lnTo>
                  <a:lnTo>
                    <a:pt x="15992" y="5767"/>
                  </a:lnTo>
                  <a:lnTo>
                    <a:pt x="15635" y="5409"/>
                  </a:lnTo>
                  <a:lnTo>
                    <a:pt x="17340" y="3704"/>
                  </a:lnTo>
                  <a:close/>
                  <a:moveTo>
                    <a:pt x="18109" y="4475"/>
                  </a:moveTo>
                  <a:lnTo>
                    <a:pt x="18478" y="4844"/>
                  </a:lnTo>
                  <a:lnTo>
                    <a:pt x="16887" y="6435"/>
                  </a:lnTo>
                  <a:cubicBezTo>
                    <a:pt x="16855" y="6467"/>
                    <a:pt x="16815" y="6483"/>
                    <a:pt x="16773" y="6483"/>
                  </a:cubicBezTo>
                  <a:cubicBezTo>
                    <a:pt x="16729" y="6483"/>
                    <a:pt x="16689" y="6467"/>
                    <a:pt x="16659" y="6435"/>
                  </a:cubicBezTo>
                  <a:lnTo>
                    <a:pt x="16404" y="6182"/>
                  </a:lnTo>
                  <a:lnTo>
                    <a:pt x="18109" y="4475"/>
                  </a:lnTo>
                  <a:close/>
                  <a:moveTo>
                    <a:pt x="14133" y="583"/>
                  </a:moveTo>
                  <a:cubicBezTo>
                    <a:pt x="14190" y="583"/>
                    <a:pt x="14243" y="604"/>
                    <a:pt x="14283" y="646"/>
                  </a:cubicBezTo>
                  <a:lnTo>
                    <a:pt x="14605" y="965"/>
                  </a:lnTo>
                  <a:lnTo>
                    <a:pt x="13014" y="2558"/>
                  </a:lnTo>
                  <a:cubicBezTo>
                    <a:pt x="12723" y="2848"/>
                    <a:pt x="12723" y="3323"/>
                    <a:pt x="13014" y="3615"/>
                  </a:cubicBezTo>
                  <a:lnTo>
                    <a:pt x="16246" y="6846"/>
                  </a:lnTo>
                  <a:cubicBezTo>
                    <a:pt x="16386" y="6987"/>
                    <a:pt x="16575" y="7065"/>
                    <a:pt x="16775" y="7065"/>
                  </a:cubicBezTo>
                  <a:cubicBezTo>
                    <a:pt x="16975" y="7065"/>
                    <a:pt x="17163" y="6987"/>
                    <a:pt x="17302" y="6846"/>
                  </a:cubicBezTo>
                  <a:lnTo>
                    <a:pt x="18893" y="5255"/>
                  </a:lnTo>
                  <a:lnTo>
                    <a:pt x="19215" y="5577"/>
                  </a:lnTo>
                  <a:cubicBezTo>
                    <a:pt x="19296" y="5660"/>
                    <a:pt x="19296" y="5794"/>
                    <a:pt x="19213" y="5877"/>
                  </a:cubicBezTo>
                  <a:lnTo>
                    <a:pt x="15109" y="9981"/>
                  </a:lnTo>
                  <a:lnTo>
                    <a:pt x="14320" y="9191"/>
                  </a:lnTo>
                  <a:cubicBezTo>
                    <a:pt x="14263" y="9134"/>
                    <a:pt x="14187" y="9105"/>
                    <a:pt x="14112" y="9105"/>
                  </a:cubicBezTo>
                  <a:cubicBezTo>
                    <a:pt x="14037" y="9105"/>
                    <a:pt x="13962" y="9134"/>
                    <a:pt x="13905" y="9191"/>
                  </a:cubicBezTo>
                  <a:cubicBezTo>
                    <a:pt x="13791" y="9305"/>
                    <a:pt x="13791" y="9490"/>
                    <a:pt x="13905" y="9604"/>
                  </a:cubicBezTo>
                  <a:lnTo>
                    <a:pt x="15186" y="10885"/>
                  </a:lnTo>
                  <a:cubicBezTo>
                    <a:pt x="15246" y="10945"/>
                    <a:pt x="15246" y="11048"/>
                    <a:pt x="15186" y="11113"/>
                  </a:cubicBezTo>
                  <a:lnTo>
                    <a:pt x="11825" y="14472"/>
                  </a:lnTo>
                  <a:lnTo>
                    <a:pt x="7061" y="16349"/>
                  </a:lnTo>
                  <a:cubicBezTo>
                    <a:pt x="7009" y="16369"/>
                    <a:pt x="6954" y="16380"/>
                    <a:pt x="6900" y="16380"/>
                  </a:cubicBezTo>
                  <a:cubicBezTo>
                    <a:pt x="6787" y="16380"/>
                    <a:pt x="6677" y="16335"/>
                    <a:pt x="6595" y="16251"/>
                  </a:cubicBezTo>
                  <a:lnTo>
                    <a:pt x="3607" y="13263"/>
                  </a:lnTo>
                  <a:cubicBezTo>
                    <a:pt x="3485" y="13142"/>
                    <a:pt x="3447" y="12959"/>
                    <a:pt x="3510" y="12797"/>
                  </a:cubicBezTo>
                  <a:lnTo>
                    <a:pt x="5388" y="8032"/>
                  </a:lnTo>
                  <a:lnTo>
                    <a:pt x="8747" y="4673"/>
                  </a:lnTo>
                  <a:cubicBezTo>
                    <a:pt x="8779" y="4641"/>
                    <a:pt x="8819" y="4626"/>
                    <a:pt x="8861" y="4626"/>
                  </a:cubicBezTo>
                  <a:cubicBezTo>
                    <a:pt x="8902" y="4626"/>
                    <a:pt x="8943" y="4641"/>
                    <a:pt x="8976" y="4673"/>
                  </a:cubicBezTo>
                  <a:lnTo>
                    <a:pt x="10256" y="5952"/>
                  </a:lnTo>
                  <a:cubicBezTo>
                    <a:pt x="10313" y="6009"/>
                    <a:pt x="10388" y="6037"/>
                    <a:pt x="10463" y="6037"/>
                  </a:cubicBezTo>
                  <a:cubicBezTo>
                    <a:pt x="10538" y="6037"/>
                    <a:pt x="10612" y="6009"/>
                    <a:pt x="10669" y="5952"/>
                  </a:cubicBezTo>
                  <a:cubicBezTo>
                    <a:pt x="10784" y="5837"/>
                    <a:pt x="10784" y="5653"/>
                    <a:pt x="10669" y="5539"/>
                  </a:cubicBezTo>
                  <a:lnTo>
                    <a:pt x="9880" y="4749"/>
                  </a:lnTo>
                  <a:lnTo>
                    <a:pt x="13983" y="646"/>
                  </a:lnTo>
                  <a:cubicBezTo>
                    <a:pt x="14025" y="604"/>
                    <a:pt x="14076" y="583"/>
                    <a:pt x="14133" y="583"/>
                  </a:cubicBezTo>
                  <a:close/>
                  <a:moveTo>
                    <a:pt x="3945" y="14428"/>
                  </a:moveTo>
                  <a:lnTo>
                    <a:pt x="5432" y="15916"/>
                  </a:lnTo>
                  <a:lnTo>
                    <a:pt x="4967" y="16379"/>
                  </a:lnTo>
                  <a:cubicBezTo>
                    <a:pt x="4920" y="16427"/>
                    <a:pt x="4857" y="16450"/>
                    <a:pt x="4794" y="16450"/>
                  </a:cubicBezTo>
                  <a:cubicBezTo>
                    <a:pt x="4731" y="16450"/>
                    <a:pt x="4669" y="16427"/>
                    <a:pt x="4621" y="16379"/>
                  </a:cubicBezTo>
                  <a:lnTo>
                    <a:pt x="3481" y="15241"/>
                  </a:lnTo>
                  <a:cubicBezTo>
                    <a:pt x="3386" y="15146"/>
                    <a:pt x="3386" y="14988"/>
                    <a:pt x="3481" y="14893"/>
                  </a:cubicBezTo>
                  <a:lnTo>
                    <a:pt x="3945" y="14428"/>
                  </a:lnTo>
                  <a:close/>
                  <a:moveTo>
                    <a:pt x="14133" y="0"/>
                  </a:moveTo>
                  <a:cubicBezTo>
                    <a:pt x="13922" y="0"/>
                    <a:pt x="13722" y="84"/>
                    <a:pt x="13572" y="235"/>
                  </a:cubicBezTo>
                  <a:lnTo>
                    <a:pt x="9468" y="4338"/>
                  </a:lnTo>
                  <a:lnTo>
                    <a:pt x="9392" y="4262"/>
                  </a:lnTo>
                  <a:cubicBezTo>
                    <a:pt x="9248" y="4116"/>
                    <a:pt x="9057" y="4043"/>
                    <a:pt x="8866" y="4043"/>
                  </a:cubicBezTo>
                  <a:cubicBezTo>
                    <a:pt x="8675" y="4043"/>
                    <a:pt x="8484" y="4116"/>
                    <a:pt x="8338" y="4262"/>
                  </a:cubicBezTo>
                  <a:lnTo>
                    <a:pt x="4979" y="7621"/>
                  </a:lnTo>
                  <a:cubicBezTo>
                    <a:pt x="4922" y="7678"/>
                    <a:pt x="4876" y="7746"/>
                    <a:pt x="4848" y="7820"/>
                  </a:cubicBezTo>
                  <a:lnTo>
                    <a:pt x="2971" y="12582"/>
                  </a:lnTo>
                  <a:cubicBezTo>
                    <a:pt x="2823" y="12961"/>
                    <a:pt x="2912" y="13389"/>
                    <a:pt x="3199" y="13676"/>
                  </a:cubicBezTo>
                  <a:lnTo>
                    <a:pt x="3538" y="14015"/>
                  </a:lnTo>
                  <a:lnTo>
                    <a:pt x="3074" y="14478"/>
                  </a:lnTo>
                  <a:cubicBezTo>
                    <a:pt x="2750" y="14803"/>
                    <a:pt x="2750" y="15330"/>
                    <a:pt x="3074" y="15654"/>
                  </a:cubicBezTo>
                  <a:lnTo>
                    <a:pt x="3437" y="16017"/>
                  </a:lnTo>
                  <a:lnTo>
                    <a:pt x="114" y="19340"/>
                  </a:lnTo>
                  <a:cubicBezTo>
                    <a:pt x="0" y="19454"/>
                    <a:pt x="0" y="19641"/>
                    <a:pt x="114" y="19755"/>
                  </a:cubicBezTo>
                  <a:cubicBezTo>
                    <a:pt x="172" y="19812"/>
                    <a:pt x="247" y="19841"/>
                    <a:pt x="322" y="19841"/>
                  </a:cubicBezTo>
                  <a:cubicBezTo>
                    <a:pt x="397" y="19841"/>
                    <a:pt x="472" y="19812"/>
                    <a:pt x="529" y="19755"/>
                  </a:cubicBezTo>
                  <a:lnTo>
                    <a:pt x="3852" y="16432"/>
                  </a:lnTo>
                  <a:lnTo>
                    <a:pt x="4216" y="16796"/>
                  </a:lnTo>
                  <a:cubicBezTo>
                    <a:pt x="4377" y="16958"/>
                    <a:pt x="4589" y="17037"/>
                    <a:pt x="4804" y="17037"/>
                  </a:cubicBezTo>
                  <a:cubicBezTo>
                    <a:pt x="5015" y="17037"/>
                    <a:pt x="5228" y="16958"/>
                    <a:pt x="5392" y="16796"/>
                  </a:cubicBezTo>
                  <a:lnTo>
                    <a:pt x="5854" y="16331"/>
                  </a:lnTo>
                  <a:lnTo>
                    <a:pt x="6191" y="16670"/>
                  </a:lnTo>
                  <a:cubicBezTo>
                    <a:pt x="6385" y="16864"/>
                    <a:pt x="6644" y="16967"/>
                    <a:pt x="6911" y="16967"/>
                  </a:cubicBezTo>
                  <a:cubicBezTo>
                    <a:pt x="7038" y="16967"/>
                    <a:pt x="7164" y="16942"/>
                    <a:pt x="7286" y="16895"/>
                  </a:cubicBezTo>
                  <a:lnTo>
                    <a:pt x="12047" y="15018"/>
                  </a:lnTo>
                  <a:cubicBezTo>
                    <a:pt x="12123" y="14988"/>
                    <a:pt x="12190" y="14944"/>
                    <a:pt x="12249" y="14887"/>
                  </a:cubicBezTo>
                  <a:lnTo>
                    <a:pt x="15608" y="11528"/>
                  </a:lnTo>
                  <a:cubicBezTo>
                    <a:pt x="15899" y="11239"/>
                    <a:pt x="15899" y="10765"/>
                    <a:pt x="15608" y="10475"/>
                  </a:cubicBezTo>
                  <a:lnTo>
                    <a:pt x="15532" y="10399"/>
                  </a:lnTo>
                  <a:lnTo>
                    <a:pt x="19637" y="6294"/>
                  </a:lnTo>
                  <a:cubicBezTo>
                    <a:pt x="19936" y="5978"/>
                    <a:pt x="19936" y="5474"/>
                    <a:pt x="19628" y="5166"/>
                  </a:cubicBezTo>
                  <a:lnTo>
                    <a:pt x="14695" y="235"/>
                  </a:lnTo>
                  <a:cubicBezTo>
                    <a:pt x="14546" y="84"/>
                    <a:pt x="14346" y="0"/>
                    <a:pt x="14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0" name="Google Shape;3120;p43"/>
          <p:cNvGrpSpPr/>
          <p:nvPr/>
        </p:nvGrpSpPr>
        <p:grpSpPr>
          <a:xfrm>
            <a:off x="6136077" y="3161866"/>
            <a:ext cx="549356" cy="546245"/>
            <a:chOff x="7009327" y="4047954"/>
            <a:chExt cx="549356" cy="546245"/>
          </a:xfrm>
        </p:grpSpPr>
        <p:sp>
          <p:nvSpPr>
            <p:cNvPr id="3121" name="Google Shape;3121;p43"/>
            <p:cNvSpPr/>
            <p:nvPr/>
          </p:nvSpPr>
          <p:spPr>
            <a:xfrm>
              <a:off x="7179781" y="4275896"/>
              <a:ext cx="188873" cy="108120"/>
            </a:xfrm>
            <a:custGeom>
              <a:avLst/>
              <a:gdLst/>
              <a:ahLst/>
              <a:cxnLst/>
              <a:rect l="l" t="t" r="r" b="b"/>
              <a:pathLst>
                <a:path w="6860" h="3927" extrusionOk="0">
                  <a:moveTo>
                    <a:pt x="6535" y="0"/>
                  </a:moveTo>
                  <a:cubicBezTo>
                    <a:pt x="6515" y="0"/>
                    <a:pt x="6495" y="2"/>
                    <a:pt x="6475" y="6"/>
                  </a:cubicBezTo>
                  <a:lnTo>
                    <a:pt x="2826" y="785"/>
                  </a:lnTo>
                  <a:cubicBezTo>
                    <a:pt x="2727" y="806"/>
                    <a:pt x="2649" y="872"/>
                    <a:pt x="2611" y="965"/>
                  </a:cubicBezTo>
                  <a:cubicBezTo>
                    <a:pt x="2575" y="1059"/>
                    <a:pt x="2585" y="1160"/>
                    <a:pt x="2642" y="1241"/>
                  </a:cubicBezTo>
                  <a:lnTo>
                    <a:pt x="3477" y="2459"/>
                  </a:lnTo>
                  <a:lnTo>
                    <a:pt x="249" y="3346"/>
                  </a:lnTo>
                  <a:cubicBezTo>
                    <a:pt x="91" y="3390"/>
                    <a:pt x="0" y="3554"/>
                    <a:pt x="42" y="3712"/>
                  </a:cubicBezTo>
                  <a:cubicBezTo>
                    <a:pt x="78" y="3841"/>
                    <a:pt x="196" y="3927"/>
                    <a:pt x="327" y="3927"/>
                  </a:cubicBezTo>
                  <a:cubicBezTo>
                    <a:pt x="354" y="3927"/>
                    <a:pt x="381" y="3925"/>
                    <a:pt x="406" y="3917"/>
                  </a:cubicBezTo>
                  <a:lnTo>
                    <a:pt x="4033" y="2922"/>
                  </a:lnTo>
                  <a:cubicBezTo>
                    <a:pt x="4126" y="2895"/>
                    <a:pt x="4200" y="2829"/>
                    <a:pt x="4233" y="2737"/>
                  </a:cubicBezTo>
                  <a:cubicBezTo>
                    <a:pt x="4267" y="2648"/>
                    <a:pt x="4256" y="2547"/>
                    <a:pt x="4200" y="2469"/>
                  </a:cubicBezTo>
                  <a:lnTo>
                    <a:pt x="3380" y="1272"/>
                  </a:lnTo>
                  <a:lnTo>
                    <a:pt x="6596" y="587"/>
                  </a:lnTo>
                  <a:cubicBezTo>
                    <a:pt x="6758" y="554"/>
                    <a:pt x="6859" y="396"/>
                    <a:pt x="6827" y="235"/>
                  </a:cubicBezTo>
                  <a:cubicBezTo>
                    <a:pt x="6798" y="96"/>
                    <a:pt x="6674" y="0"/>
                    <a:pt x="6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7009327" y="4327271"/>
              <a:ext cx="419458" cy="266928"/>
            </a:xfrm>
            <a:custGeom>
              <a:avLst/>
              <a:gdLst/>
              <a:ahLst/>
              <a:cxnLst/>
              <a:rect l="l" t="t" r="r" b="b"/>
              <a:pathLst>
                <a:path w="15235" h="9695" extrusionOk="0">
                  <a:moveTo>
                    <a:pt x="3683" y="3686"/>
                  </a:moveTo>
                  <a:lnTo>
                    <a:pt x="6035" y="6038"/>
                  </a:lnTo>
                  <a:lnTo>
                    <a:pt x="5375" y="6701"/>
                  </a:lnTo>
                  <a:cubicBezTo>
                    <a:pt x="5290" y="6785"/>
                    <a:pt x="5179" y="6828"/>
                    <a:pt x="5069" y="6828"/>
                  </a:cubicBezTo>
                  <a:cubicBezTo>
                    <a:pt x="4958" y="6828"/>
                    <a:pt x="4848" y="6785"/>
                    <a:pt x="4764" y="6701"/>
                  </a:cubicBezTo>
                  <a:lnTo>
                    <a:pt x="3020" y="4959"/>
                  </a:lnTo>
                  <a:cubicBezTo>
                    <a:pt x="2853" y="4790"/>
                    <a:pt x="2853" y="4516"/>
                    <a:pt x="3020" y="4348"/>
                  </a:cubicBezTo>
                  <a:lnTo>
                    <a:pt x="3683" y="3686"/>
                  </a:lnTo>
                  <a:close/>
                  <a:moveTo>
                    <a:pt x="3159" y="0"/>
                  </a:moveTo>
                  <a:cubicBezTo>
                    <a:pt x="3084" y="0"/>
                    <a:pt x="3008" y="29"/>
                    <a:pt x="2950" y="87"/>
                  </a:cubicBezTo>
                  <a:lnTo>
                    <a:pt x="2120" y="917"/>
                  </a:lnTo>
                  <a:cubicBezTo>
                    <a:pt x="1959" y="1079"/>
                    <a:pt x="1869" y="1292"/>
                    <a:pt x="1869" y="1520"/>
                  </a:cubicBezTo>
                  <a:cubicBezTo>
                    <a:pt x="1869" y="1749"/>
                    <a:pt x="1959" y="1964"/>
                    <a:pt x="2120" y="2126"/>
                  </a:cubicBezTo>
                  <a:lnTo>
                    <a:pt x="3264" y="3269"/>
                  </a:lnTo>
                  <a:lnTo>
                    <a:pt x="2604" y="3932"/>
                  </a:lnTo>
                  <a:cubicBezTo>
                    <a:pt x="2204" y="4331"/>
                    <a:pt x="2204" y="4980"/>
                    <a:pt x="2604" y="5380"/>
                  </a:cubicBezTo>
                  <a:lnTo>
                    <a:pt x="3264" y="6040"/>
                  </a:lnTo>
                  <a:lnTo>
                    <a:pt x="116" y="9188"/>
                  </a:lnTo>
                  <a:cubicBezTo>
                    <a:pt x="0" y="9304"/>
                    <a:pt x="0" y="9491"/>
                    <a:pt x="116" y="9607"/>
                  </a:cubicBezTo>
                  <a:cubicBezTo>
                    <a:pt x="175" y="9666"/>
                    <a:pt x="250" y="9695"/>
                    <a:pt x="325" y="9695"/>
                  </a:cubicBezTo>
                  <a:cubicBezTo>
                    <a:pt x="401" y="9695"/>
                    <a:pt x="477" y="9665"/>
                    <a:pt x="535" y="9607"/>
                  </a:cubicBezTo>
                  <a:lnTo>
                    <a:pt x="3683" y="6459"/>
                  </a:lnTo>
                  <a:lnTo>
                    <a:pt x="4343" y="7121"/>
                  </a:lnTo>
                  <a:cubicBezTo>
                    <a:pt x="4543" y="7321"/>
                    <a:pt x="4806" y="7422"/>
                    <a:pt x="5066" y="7422"/>
                  </a:cubicBezTo>
                  <a:cubicBezTo>
                    <a:pt x="5329" y="7422"/>
                    <a:pt x="5590" y="7321"/>
                    <a:pt x="5790" y="7121"/>
                  </a:cubicBezTo>
                  <a:lnTo>
                    <a:pt x="6452" y="6459"/>
                  </a:lnTo>
                  <a:lnTo>
                    <a:pt x="7596" y="7605"/>
                  </a:lnTo>
                  <a:cubicBezTo>
                    <a:pt x="7763" y="7770"/>
                    <a:pt x="7982" y="7854"/>
                    <a:pt x="8201" y="7854"/>
                  </a:cubicBezTo>
                  <a:cubicBezTo>
                    <a:pt x="8420" y="7854"/>
                    <a:pt x="8639" y="7770"/>
                    <a:pt x="8804" y="7605"/>
                  </a:cubicBezTo>
                  <a:lnTo>
                    <a:pt x="15115" y="1292"/>
                  </a:lnTo>
                  <a:cubicBezTo>
                    <a:pt x="15235" y="1176"/>
                    <a:pt x="15235" y="989"/>
                    <a:pt x="15121" y="871"/>
                  </a:cubicBezTo>
                  <a:cubicBezTo>
                    <a:pt x="15063" y="813"/>
                    <a:pt x="14987" y="784"/>
                    <a:pt x="14911" y="784"/>
                  </a:cubicBezTo>
                  <a:cubicBezTo>
                    <a:pt x="14836" y="784"/>
                    <a:pt x="14760" y="813"/>
                    <a:pt x="14702" y="871"/>
                  </a:cubicBezTo>
                  <a:lnTo>
                    <a:pt x="8391" y="7184"/>
                  </a:lnTo>
                  <a:cubicBezTo>
                    <a:pt x="8340" y="7235"/>
                    <a:pt x="8273" y="7260"/>
                    <a:pt x="8206" y="7260"/>
                  </a:cubicBezTo>
                  <a:cubicBezTo>
                    <a:pt x="8139" y="7260"/>
                    <a:pt x="8071" y="7235"/>
                    <a:pt x="8020" y="7184"/>
                  </a:cubicBezTo>
                  <a:lnTo>
                    <a:pt x="2539" y="1707"/>
                  </a:lnTo>
                  <a:cubicBezTo>
                    <a:pt x="2488" y="1657"/>
                    <a:pt x="2463" y="1591"/>
                    <a:pt x="2463" y="1522"/>
                  </a:cubicBezTo>
                  <a:cubicBezTo>
                    <a:pt x="2463" y="1450"/>
                    <a:pt x="2491" y="1385"/>
                    <a:pt x="2539" y="1336"/>
                  </a:cubicBezTo>
                  <a:lnTo>
                    <a:pt x="3369" y="506"/>
                  </a:lnTo>
                  <a:cubicBezTo>
                    <a:pt x="3485" y="390"/>
                    <a:pt x="3485" y="203"/>
                    <a:pt x="3369" y="87"/>
                  </a:cubicBezTo>
                  <a:cubicBezTo>
                    <a:pt x="3311" y="29"/>
                    <a:pt x="3235" y="0"/>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7118191" y="4047954"/>
              <a:ext cx="440492" cy="286503"/>
            </a:xfrm>
            <a:custGeom>
              <a:avLst/>
              <a:gdLst/>
              <a:ahLst/>
              <a:cxnLst/>
              <a:rect l="l" t="t" r="r" b="b"/>
              <a:pathLst>
                <a:path w="15999" h="10406" extrusionOk="0">
                  <a:moveTo>
                    <a:pt x="11624" y="591"/>
                  </a:moveTo>
                  <a:cubicBezTo>
                    <a:pt x="11692" y="591"/>
                    <a:pt x="11759" y="619"/>
                    <a:pt x="11808" y="667"/>
                  </a:cubicBezTo>
                  <a:lnTo>
                    <a:pt x="15247" y="4104"/>
                  </a:lnTo>
                  <a:cubicBezTo>
                    <a:pt x="15350" y="4209"/>
                    <a:pt x="15350" y="4374"/>
                    <a:pt x="15247" y="4477"/>
                  </a:cubicBezTo>
                  <a:lnTo>
                    <a:pt x="12339" y="7385"/>
                  </a:lnTo>
                  <a:lnTo>
                    <a:pt x="8531" y="3573"/>
                  </a:lnTo>
                  <a:lnTo>
                    <a:pt x="11437" y="667"/>
                  </a:lnTo>
                  <a:cubicBezTo>
                    <a:pt x="11488" y="616"/>
                    <a:pt x="11555" y="591"/>
                    <a:pt x="11624" y="591"/>
                  </a:cubicBezTo>
                  <a:close/>
                  <a:moveTo>
                    <a:pt x="11624" y="1"/>
                  </a:moveTo>
                  <a:cubicBezTo>
                    <a:pt x="11395" y="1"/>
                    <a:pt x="11182" y="88"/>
                    <a:pt x="11020" y="250"/>
                  </a:cubicBezTo>
                  <a:lnTo>
                    <a:pt x="8112" y="3156"/>
                  </a:lnTo>
                  <a:lnTo>
                    <a:pt x="7695" y="2741"/>
                  </a:lnTo>
                  <a:cubicBezTo>
                    <a:pt x="7529" y="2575"/>
                    <a:pt x="7310" y="2492"/>
                    <a:pt x="7091" y="2492"/>
                  </a:cubicBezTo>
                  <a:cubicBezTo>
                    <a:pt x="6872" y="2492"/>
                    <a:pt x="6653" y="2575"/>
                    <a:pt x="6487" y="2741"/>
                  </a:cubicBezTo>
                  <a:lnTo>
                    <a:pt x="117" y="9111"/>
                  </a:lnTo>
                  <a:cubicBezTo>
                    <a:pt x="1" y="9227"/>
                    <a:pt x="1" y="9414"/>
                    <a:pt x="117" y="9530"/>
                  </a:cubicBezTo>
                  <a:cubicBezTo>
                    <a:pt x="175" y="9588"/>
                    <a:pt x="251" y="9617"/>
                    <a:pt x="326" y="9617"/>
                  </a:cubicBezTo>
                  <a:cubicBezTo>
                    <a:pt x="402" y="9617"/>
                    <a:pt x="478" y="9588"/>
                    <a:pt x="536" y="9530"/>
                  </a:cubicBezTo>
                  <a:lnTo>
                    <a:pt x="6906" y="3160"/>
                  </a:lnTo>
                  <a:cubicBezTo>
                    <a:pt x="6957" y="3109"/>
                    <a:pt x="7025" y="3083"/>
                    <a:pt x="7092" y="3083"/>
                  </a:cubicBezTo>
                  <a:cubicBezTo>
                    <a:pt x="7159" y="3083"/>
                    <a:pt x="7226" y="3109"/>
                    <a:pt x="7277" y="3160"/>
                  </a:cubicBezTo>
                  <a:lnTo>
                    <a:pt x="12756" y="8637"/>
                  </a:lnTo>
                  <a:cubicBezTo>
                    <a:pt x="12805" y="8689"/>
                    <a:pt x="12832" y="8755"/>
                    <a:pt x="12832" y="8824"/>
                  </a:cubicBezTo>
                  <a:cubicBezTo>
                    <a:pt x="12832" y="8894"/>
                    <a:pt x="12803" y="8959"/>
                    <a:pt x="12756" y="9009"/>
                  </a:cubicBezTo>
                  <a:lnTo>
                    <a:pt x="11863" y="9901"/>
                  </a:lnTo>
                  <a:cubicBezTo>
                    <a:pt x="11747" y="10017"/>
                    <a:pt x="11747" y="10204"/>
                    <a:pt x="11863" y="10320"/>
                  </a:cubicBezTo>
                  <a:cubicBezTo>
                    <a:pt x="11920" y="10377"/>
                    <a:pt x="11997" y="10405"/>
                    <a:pt x="12073" y="10405"/>
                  </a:cubicBezTo>
                  <a:cubicBezTo>
                    <a:pt x="12149" y="10405"/>
                    <a:pt x="12225" y="10377"/>
                    <a:pt x="12282" y="10320"/>
                  </a:cubicBezTo>
                  <a:lnTo>
                    <a:pt x="13175" y="9427"/>
                  </a:lnTo>
                  <a:cubicBezTo>
                    <a:pt x="13336" y="9265"/>
                    <a:pt x="13424" y="9052"/>
                    <a:pt x="13424" y="8824"/>
                  </a:cubicBezTo>
                  <a:cubicBezTo>
                    <a:pt x="13424" y="8596"/>
                    <a:pt x="13336" y="8380"/>
                    <a:pt x="13175" y="8219"/>
                  </a:cubicBezTo>
                  <a:lnTo>
                    <a:pt x="12758" y="7804"/>
                  </a:lnTo>
                  <a:lnTo>
                    <a:pt x="15666" y="4896"/>
                  </a:lnTo>
                  <a:cubicBezTo>
                    <a:pt x="15999" y="4563"/>
                    <a:pt x="15999" y="4020"/>
                    <a:pt x="15666" y="3687"/>
                  </a:cubicBezTo>
                  <a:lnTo>
                    <a:pt x="12229" y="250"/>
                  </a:lnTo>
                  <a:cubicBezTo>
                    <a:pt x="12067" y="88"/>
                    <a:pt x="11852" y="1"/>
                    <a:pt x="11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a:off x="6135996" y="1397535"/>
            <a:ext cx="549494" cy="546190"/>
            <a:chOff x="7850996" y="4052029"/>
            <a:chExt cx="549494" cy="546190"/>
          </a:xfrm>
        </p:grpSpPr>
        <p:sp>
          <p:nvSpPr>
            <p:cNvPr id="3125" name="Google Shape;3125;p43"/>
            <p:cNvSpPr/>
            <p:nvPr/>
          </p:nvSpPr>
          <p:spPr>
            <a:xfrm>
              <a:off x="7958786" y="4052029"/>
              <a:ext cx="441704" cy="306464"/>
            </a:xfrm>
            <a:custGeom>
              <a:avLst/>
              <a:gdLst/>
              <a:ahLst/>
              <a:cxnLst/>
              <a:rect l="l" t="t" r="r" b="b"/>
              <a:pathLst>
                <a:path w="16043" h="11131" extrusionOk="0">
                  <a:moveTo>
                    <a:pt x="11062" y="582"/>
                  </a:moveTo>
                  <a:cubicBezTo>
                    <a:pt x="11152" y="582"/>
                    <a:pt x="11242" y="616"/>
                    <a:pt x="11311" y="685"/>
                  </a:cubicBezTo>
                  <a:lnTo>
                    <a:pt x="15264" y="4639"/>
                  </a:lnTo>
                  <a:cubicBezTo>
                    <a:pt x="15330" y="4706"/>
                    <a:pt x="15367" y="4793"/>
                    <a:pt x="15367" y="4889"/>
                  </a:cubicBezTo>
                  <a:cubicBezTo>
                    <a:pt x="15367" y="4984"/>
                    <a:pt x="15332" y="5071"/>
                    <a:pt x="15266" y="5138"/>
                  </a:cubicBezTo>
                  <a:lnTo>
                    <a:pt x="12424" y="7981"/>
                  </a:lnTo>
                  <a:lnTo>
                    <a:pt x="7971" y="3528"/>
                  </a:lnTo>
                  <a:lnTo>
                    <a:pt x="10812" y="685"/>
                  </a:lnTo>
                  <a:cubicBezTo>
                    <a:pt x="10882" y="616"/>
                    <a:pt x="10972" y="582"/>
                    <a:pt x="11062" y="582"/>
                  </a:cubicBezTo>
                  <a:close/>
                  <a:moveTo>
                    <a:pt x="11064" y="1"/>
                  </a:moveTo>
                  <a:cubicBezTo>
                    <a:pt x="10824" y="1"/>
                    <a:pt x="10585" y="92"/>
                    <a:pt x="10403" y="273"/>
                  </a:cubicBezTo>
                  <a:lnTo>
                    <a:pt x="7560" y="3117"/>
                  </a:lnTo>
                  <a:lnTo>
                    <a:pt x="7046" y="2601"/>
                  </a:lnTo>
                  <a:cubicBezTo>
                    <a:pt x="6864" y="2419"/>
                    <a:pt x="6625" y="2328"/>
                    <a:pt x="6386" y="2328"/>
                  </a:cubicBezTo>
                  <a:cubicBezTo>
                    <a:pt x="6148" y="2328"/>
                    <a:pt x="5909" y="2419"/>
                    <a:pt x="5727" y="2601"/>
                  </a:cubicBezTo>
                  <a:lnTo>
                    <a:pt x="115" y="8213"/>
                  </a:lnTo>
                  <a:cubicBezTo>
                    <a:pt x="0" y="8328"/>
                    <a:pt x="0" y="8510"/>
                    <a:pt x="115" y="8625"/>
                  </a:cubicBezTo>
                  <a:cubicBezTo>
                    <a:pt x="172" y="8682"/>
                    <a:pt x="246" y="8710"/>
                    <a:pt x="320" y="8710"/>
                  </a:cubicBezTo>
                  <a:cubicBezTo>
                    <a:pt x="394" y="8710"/>
                    <a:pt x="469" y="8682"/>
                    <a:pt x="526" y="8625"/>
                  </a:cubicBezTo>
                  <a:lnTo>
                    <a:pt x="6138" y="3014"/>
                  </a:lnTo>
                  <a:cubicBezTo>
                    <a:pt x="6207" y="2945"/>
                    <a:pt x="6297" y="2910"/>
                    <a:pt x="6387" y="2910"/>
                  </a:cubicBezTo>
                  <a:cubicBezTo>
                    <a:pt x="6477" y="2910"/>
                    <a:pt x="6567" y="2945"/>
                    <a:pt x="6635" y="3014"/>
                  </a:cubicBezTo>
                  <a:lnTo>
                    <a:pt x="12936" y="9315"/>
                  </a:lnTo>
                  <a:cubicBezTo>
                    <a:pt x="13003" y="9382"/>
                    <a:pt x="13039" y="9470"/>
                    <a:pt x="13039" y="9565"/>
                  </a:cubicBezTo>
                  <a:cubicBezTo>
                    <a:pt x="13039" y="9660"/>
                    <a:pt x="13003" y="9747"/>
                    <a:pt x="12936" y="9814"/>
                  </a:cubicBezTo>
                  <a:lnTo>
                    <a:pt x="12118" y="10632"/>
                  </a:lnTo>
                  <a:cubicBezTo>
                    <a:pt x="12004" y="10747"/>
                    <a:pt x="12004" y="10931"/>
                    <a:pt x="12118" y="11045"/>
                  </a:cubicBezTo>
                  <a:cubicBezTo>
                    <a:pt x="12175" y="11102"/>
                    <a:pt x="12249" y="11131"/>
                    <a:pt x="12323" y="11131"/>
                  </a:cubicBezTo>
                  <a:cubicBezTo>
                    <a:pt x="12398" y="11131"/>
                    <a:pt x="12474" y="11102"/>
                    <a:pt x="12531" y="11045"/>
                  </a:cubicBezTo>
                  <a:lnTo>
                    <a:pt x="13349" y="10227"/>
                  </a:lnTo>
                  <a:cubicBezTo>
                    <a:pt x="13524" y="10050"/>
                    <a:pt x="13621" y="9814"/>
                    <a:pt x="13621" y="9565"/>
                  </a:cubicBezTo>
                  <a:cubicBezTo>
                    <a:pt x="13621" y="9315"/>
                    <a:pt x="13524" y="9079"/>
                    <a:pt x="13349" y="8904"/>
                  </a:cubicBezTo>
                  <a:lnTo>
                    <a:pt x="12835" y="8390"/>
                  </a:lnTo>
                  <a:lnTo>
                    <a:pt x="15677" y="5547"/>
                  </a:lnTo>
                  <a:cubicBezTo>
                    <a:pt x="16042" y="5186"/>
                    <a:pt x="16042" y="4592"/>
                    <a:pt x="15679" y="4226"/>
                  </a:cubicBezTo>
                  <a:lnTo>
                    <a:pt x="11724" y="273"/>
                  </a:lnTo>
                  <a:cubicBezTo>
                    <a:pt x="11542" y="92"/>
                    <a:pt x="11303" y="1"/>
                    <a:pt x="1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3"/>
            <p:cNvSpPr/>
            <p:nvPr/>
          </p:nvSpPr>
          <p:spPr>
            <a:xfrm>
              <a:off x="8220400" y="4102606"/>
              <a:ext cx="70841" cy="68060"/>
            </a:xfrm>
            <a:custGeom>
              <a:avLst/>
              <a:gdLst/>
              <a:ahLst/>
              <a:cxnLst/>
              <a:rect l="l" t="t" r="r" b="b"/>
              <a:pathLst>
                <a:path w="2573" h="2472" extrusionOk="0">
                  <a:moveTo>
                    <a:pt x="1287" y="606"/>
                  </a:moveTo>
                  <a:lnTo>
                    <a:pt x="1917" y="1236"/>
                  </a:lnTo>
                  <a:lnTo>
                    <a:pt x="1287" y="1866"/>
                  </a:lnTo>
                  <a:lnTo>
                    <a:pt x="658" y="1236"/>
                  </a:lnTo>
                  <a:lnTo>
                    <a:pt x="1287" y="606"/>
                  </a:lnTo>
                  <a:close/>
                  <a:moveTo>
                    <a:pt x="1287" y="1"/>
                  </a:moveTo>
                  <a:cubicBezTo>
                    <a:pt x="1151" y="1"/>
                    <a:pt x="1014" y="52"/>
                    <a:pt x="911" y="155"/>
                  </a:cubicBezTo>
                  <a:lnTo>
                    <a:pt x="206" y="859"/>
                  </a:lnTo>
                  <a:cubicBezTo>
                    <a:pt x="1" y="1067"/>
                    <a:pt x="1" y="1405"/>
                    <a:pt x="206" y="1613"/>
                  </a:cubicBezTo>
                  <a:lnTo>
                    <a:pt x="911" y="2317"/>
                  </a:lnTo>
                  <a:cubicBezTo>
                    <a:pt x="1015" y="2422"/>
                    <a:pt x="1152" y="2471"/>
                    <a:pt x="1287" y="2471"/>
                  </a:cubicBezTo>
                  <a:cubicBezTo>
                    <a:pt x="1423" y="2471"/>
                    <a:pt x="1558" y="2418"/>
                    <a:pt x="1662" y="2317"/>
                  </a:cubicBezTo>
                  <a:lnTo>
                    <a:pt x="2365" y="1613"/>
                  </a:lnTo>
                  <a:cubicBezTo>
                    <a:pt x="2572" y="1405"/>
                    <a:pt x="2572" y="1067"/>
                    <a:pt x="2365" y="859"/>
                  </a:cubicBezTo>
                  <a:lnTo>
                    <a:pt x="1662" y="155"/>
                  </a:lnTo>
                  <a:cubicBezTo>
                    <a:pt x="1560" y="52"/>
                    <a:pt x="1424" y="1"/>
                    <a:pt x="1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8279347" y="4160149"/>
              <a:ext cx="69354" cy="67978"/>
            </a:xfrm>
            <a:custGeom>
              <a:avLst/>
              <a:gdLst/>
              <a:ahLst/>
              <a:cxnLst/>
              <a:rect l="l" t="t" r="r" b="b"/>
              <a:pathLst>
                <a:path w="2519" h="2469" extrusionOk="0">
                  <a:moveTo>
                    <a:pt x="1234" y="604"/>
                  </a:moveTo>
                  <a:lnTo>
                    <a:pt x="1866" y="1236"/>
                  </a:lnTo>
                  <a:lnTo>
                    <a:pt x="1234" y="1866"/>
                  </a:lnTo>
                  <a:lnTo>
                    <a:pt x="604" y="1236"/>
                  </a:lnTo>
                  <a:lnTo>
                    <a:pt x="1234" y="604"/>
                  </a:lnTo>
                  <a:close/>
                  <a:moveTo>
                    <a:pt x="1234" y="1"/>
                  </a:moveTo>
                  <a:cubicBezTo>
                    <a:pt x="1091" y="1"/>
                    <a:pt x="958" y="54"/>
                    <a:pt x="859" y="155"/>
                  </a:cubicBezTo>
                  <a:lnTo>
                    <a:pt x="155" y="859"/>
                  </a:lnTo>
                  <a:cubicBezTo>
                    <a:pt x="54" y="958"/>
                    <a:pt x="1" y="1093"/>
                    <a:pt x="1" y="1236"/>
                  </a:cubicBezTo>
                  <a:cubicBezTo>
                    <a:pt x="1" y="1378"/>
                    <a:pt x="54" y="1512"/>
                    <a:pt x="155" y="1611"/>
                  </a:cubicBezTo>
                  <a:lnTo>
                    <a:pt x="859" y="2315"/>
                  </a:lnTo>
                  <a:cubicBezTo>
                    <a:pt x="958" y="2416"/>
                    <a:pt x="1091" y="2469"/>
                    <a:pt x="1234" y="2469"/>
                  </a:cubicBezTo>
                  <a:cubicBezTo>
                    <a:pt x="1377" y="2469"/>
                    <a:pt x="1510" y="2416"/>
                    <a:pt x="1611" y="2315"/>
                  </a:cubicBezTo>
                  <a:lnTo>
                    <a:pt x="2313" y="1611"/>
                  </a:lnTo>
                  <a:cubicBezTo>
                    <a:pt x="2519" y="1403"/>
                    <a:pt x="2519" y="1066"/>
                    <a:pt x="2313" y="859"/>
                  </a:cubicBezTo>
                  <a:lnTo>
                    <a:pt x="1611" y="155"/>
                  </a:lnTo>
                  <a:cubicBezTo>
                    <a:pt x="1510" y="54"/>
                    <a:pt x="1377"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8036290" y="4257614"/>
              <a:ext cx="186505" cy="155338"/>
            </a:xfrm>
            <a:custGeom>
              <a:avLst/>
              <a:gdLst/>
              <a:ahLst/>
              <a:cxnLst/>
              <a:rect l="l" t="t" r="r" b="b"/>
              <a:pathLst>
                <a:path w="6774" h="5642" extrusionOk="0">
                  <a:moveTo>
                    <a:pt x="2335" y="0"/>
                  </a:moveTo>
                  <a:cubicBezTo>
                    <a:pt x="2261" y="0"/>
                    <a:pt x="2187" y="29"/>
                    <a:pt x="2130" y="86"/>
                  </a:cubicBezTo>
                  <a:lnTo>
                    <a:pt x="927" y="1287"/>
                  </a:lnTo>
                  <a:cubicBezTo>
                    <a:pt x="866" y="1348"/>
                    <a:pt x="836" y="1439"/>
                    <a:pt x="845" y="1527"/>
                  </a:cubicBezTo>
                  <a:lnTo>
                    <a:pt x="1146" y="4111"/>
                  </a:lnTo>
                  <a:lnTo>
                    <a:pt x="114" y="5143"/>
                  </a:lnTo>
                  <a:cubicBezTo>
                    <a:pt x="0" y="5257"/>
                    <a:pt x="0" y="5440"/>
                    <a:pt x="114" y="5554"/>
                  </a:cubicBezTo>
                  <a:cubicBezTo>
                    <a:pt x="171" y="5611"/>
                    <a:pt x="246" y="5641"/>
                    <a:pt x="322" y="5641"/>
                  </a:cubicBezTo>
                  <a:cubicBezTo>
                    <a:pt x="394" y="5641"/>
                    <a:pt x="470" y="5613"/>
                    <a:pt x="525" y="5554"/>
                  </a:cubicBezTo>
                  <a:lnTo>
                    <a:pt x="2630" y="3449"/>
                  </a:lnTo>
                  <a:lnTo>
                    <a:pt x="5215" y="3752"/>
                  </a:lnTo>
                  <a:cubicBezTo>
                    <a:pt x="5226" y="3753"/>
                    <a:pt x="5238" y="3753"/>
                    <a:pt x="5247" y="3753"/>
                  </a:cubicBezTo>
                  <a:cubicBezTo>
                    <a:pt x="5323" y="3753"/>
                    <a:pt x="5398" y="3723"/>
                    <a:pt x="5455" y="3668"/>
                  </a:cubicBezTo>
                  <a:lnTo>
                    <a:pt x="6656" y="2467"/>
                  </a:lnTo>
                  <a:cubicBezTo>
                    <a:pt x="6774" y="2351"/>
                    <a:pt x="6774" y="2164"/>
                    <a:pt x="6659" y="2054"/>
                  </a:cubicBezTo>
                  <a:cubicBezTo>
                    <a:pt x="6602" y="1996"/>
                    <a:pt x="6528" y="1967"/>
                    <a:pt x="6453" y="1967"/>
                  </a:cubicBezTo>
                  <a:cubicBezTo>
                    <a:pt x="6378" y="1967"/>
                    <a:pt x="6303" y="1996"/>
                    <a:pt x="6246" y="2054"/>
                  </a:cubicBezTo>
                  <a:lnTo>
                    <a:pt x="5146" y="3154"/>
                  </a:lnTo>
                  <a:lnTo>
                    <a:pt x="3159" y="2922"/>
                  </a:lnTo>
                  <a:lnTo>
                    <a:pt x="5352" y="727"/>
                  </a:lnTo>
                  <a:cubicBezTo>
                    <a:pt x="5466" y="613"/>
                    <a:pt x="5466" y="431"/>
                    <a:pt x="5352" y="316"/>
                  </a:cubicBezTo>
                  <a:cubicBezTo>
                    <a:pt x="5295" y="259"/>
                    <a:pt x="5221" y="231"/>
                    <a:pt x="5146" y="231"/>
                  </a:cubicBezTo>
                  <a:cubicBezTo>
                    <a:pt x="5072" y="231"/>
                    <a:pt x="4998" y="259"/>
                    <a:pt x="4941" y="316"/>
                  </a:cubicBezTo>
                  <a:lnTo>
                    <a:pt x="1673" y="3584"/>
                  </a:lnTo>
                  <a:lnTo>
                    <a:pt x="1439" y="1599"/>
                  </a:lnTo>
                  <a:lnTo>
                    <a:pt x="2541" y="497"/>
                  </a:lnTo>
                  <a:cubicBezTo>
                    <a:pt x="2655" y="383"/>
                    <a:pt x="2655" y="200"/>
                    <a:pt x="2541" y="86"/>
                  </a:cubicBezTo>
                  <a:cubicBezTo>
                    <a:pt x="2484" y="29"/>
                    <a:pt x="2410" y="0"/>
                    <a:pt x="2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7850996" y="4306071"/>
              <a:ext cx="425652" cy="292147"/>
            </a:xfrm>
            <a:custGeom>
              <a:avLst/>
              <a:gdLst/>
              <a:ahLst/>
              <a:cxnLst/>
              <a:rect l="l" t="t" r="r" b="b"/>
              <a:pathLst>
                <a:path w="15460" h="10611" extrusionOk="0">
                  <a:moveTo>
                    <a:pt x="3759" y="4102"/>
                  </a:moveTo>
                  <a:lnTo>
                    <a:pt x="6534" y="6879"/>
                  </a:lnTo>
                  <a:lnTo>
                    <a:pt x="5238" y="8177"/>
                  </a:lnTo>
                  <a:cubicBezTo>
                    <a:pt x="5124" y="8291"/>
                    <a:pt x="4975" y="8348"/>
                    <a:pt x="4825" y="8348"/>
                  </a:cubicBezTo>
                  <a:cubicBezTo>
                    <a:pt x="4676" y="8348"/>
                    <a:pt x="4526" y="8291"/>
                    <a:pt x="4412" y="8177"/>
                  </a:cubicBezTo>
                  <a:lnTo>
                    <a:pt x="2461" y="6226"/>
                  </a:lnTo>
                  <a:cubicBezTo>
                    <a:pt x="2353" y="6118"/>
                    <a:pt x="2290" y="5969"/>
                    <a:pt x="2290" y="5813"/>
                  </a:cubicBezTo>
                  <a:cubicBezTo>
                    <a:pt x="2290" y="5655"/>
                    <a:pt x="2353" y="5510"/>
                    <a:pt x="2461" y="5398"/>
                  </a:cubicBezTo>
                  <a:lnTo>
                    <a:pt x="3759" y="4102"/>
                  </a:lnTo>
                  <a:close/>
                  <a:moveTo>
                    <a:pt x="3139" y="1"/>
                  </a:moveTo>
                  <a:cubicBezTo>
                    <a:pt x="3065" y="1"/>
                    <a:pt x="2990" y="29"/>
                    <a:pt x="2933" y="86"/>
                  </a:cubicBezTo>
                  <a:lnTo>
                    <a:pt x="1999" y="1021"/>
                  </a:lnTo>
                  <a:cubicBezTo>
                    <a:pt x="1634" y="1384"/>
                    <a:pt x="1634" y="1978"/>
                    <a:pt x="1999" y="2342"/>
                  </a:cubicBezTo>
                  <a:lnTo>
                    <a:pt x="3350" y="3693"/>
                  </a:lnTo>
                  <a:lnTo>
                    <a:pt x="2052" y="4989"/>
                  </a:lnTo>
                  <a:cubicBezTo>
                    <a:pt x="1599" y="5444"/>
                    <a:pt x="1599" y="6184"/>
                    <a:pt x="2052" y="6637"/>
                  </a:cubicBezTo>
                  <a:lnTo>
                    <a:pt x="2821" y="7406"/>
                  </a:lnTo>
                  <a:lnTo>
                    <a:pt x="115" y="10114"/>
                  </a:lnTo>
                  <a:cubicBezTo>
                    <a:pt x="1" y="10228"/>
                    <a:pt x="1" y="10411"/>
                    <a:pt x="115" y="10525"/>
                  </a:cubicBezTo>
                  <a:cubicBezTo>
                    <a:pt x="172" y="10582"/>
                    <a:pt x="246" y="10611"/>
                    <a:pt x="320" y="10611"/>
                  </a:cubicBezTo>
                  <a:cubicBezTo>
                    <a:pt x="395" y="10611"/>
                    <a:pt x="469" y="10582"/>
                    <a:pt x="526" y="10525"/>
                  </a:cubicBezTo>
                  <a:lnTo>
                    <a:pt x="3230" y="7821"/>
                  </a:lnTo>
                  <a:lnTo>
                    <a:pt x="3999" y="8588"/>
                  </a:lnTo>
                  <a:cubicBezTo>
                    <a:pt x="4228" y="8816"/>
                    <a:pt x="4524" y="8928"/>
                    <a:pt x="4825" y="8928"/>
                  </a:cubicBezTo>
                  <a:cubicBezTo>
                    <a:pt x="5124" y="8928"/>
                    <a:pt x="5421" y="8814"/>
                    <a:pt x="5649" y="8588"/>
                  </a:cubicBezTo>
                  <a:lnTo>
                    <a:pt x="6947" y="7292"/>
                  </a:lnTo>
                  <a:lnTo>
                    <a:pt x="8298" y="8643"/>
                  </a:lnTo>
                  <a:cubicBezTo>
                    <a:pt x="8481" y="8826"/>
                    <a:pt x="8719" y="8917"/>
                    <a:pt x="8959" y="8917"/>
                  </a:cubicBezTo>
                  <a:cubicBezTo>
                    <a:pt x="9199" y="8917"/>
                    <a:pt x="9436" y="8826"/>
                    <a:pt x="9619" y="8643"/>
                  </a:cubicBezTo>
                  <a:lnTo>
                    <a:pt x="15346" y="2916"/>
                  </a:lnTo>
                  <a:cubicBezTo>
                    <a:pt x="15460" y="2802"/>
                    <a:pt x="15460" y="2618"/>
                    <a:pt x="15346" y="2505"/>
                  </a:cubicBezTo>
                  <a:cubicBezTo>
                    <a:pt x="15289" y="2448"/>
                    <a:pt x="15214" y="2420"/>
                    <a:pt x="15140" y="2420"/>
                  </a:cubicBezTo>
                  <a:cubicBezTo>
                    <a:pt x="15066" y="2420"/>
                    <a:pt x="14992" y="2448"/>
                    <a:pt x="14935" y="2505"/>
                  </a:cubicBezTo>
                  <a:lnTo>
                    <a:pt x="9208" y="8232"/>
                  </a:lnTo>
                  <a:cubicBezTo>
                    <a:pt x="9140" y="8300"/>
                    <a:pt x="9049" y="8335"/>
                    <a:pt x="8959" y="8335"/>
                  </a:cubicBezTo>
                  <a:cubicBezTo>
                    <a:pt x="8869" y="8335"/>
                    <a:pt x="8779" y="8300"/>
                    <a:pt x="8711" y="8232"/>
                  </a:cubicBezTo>
                  <a:lnTo>
                    <a:pt x="2410" y="1931"/>
                  </a:lnTo>
                  <a:cubicBezTo>
                    <a:pt x="2271" y="1792"/>
                    <a:pt x="2271" y="1569"/>
                    <a:pt x="2410" y="1432"/>
                  </a:cubicBezTo>
                  <a:lnTo>
                    <a:pt x="3344" y="498"/>
                  </a:lnTo>
                  <a:cubicBezTo>
                    <a:pt x="3459" y="383"/>
                    <a:pt x="3459" y="201"/>
                    <a:pt x="3344" y="86"/>
                  </a:cubicBezTo>
                  <a:cubicBezTo>
                    <a:pt x="3287" y="29"/>
                    <a:pt x="3213" y="1"/>
                    <a:pt x="3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0" name="Google Shape;3130;p43"/>
          <p:cNvGrpSpPr/>
          <p:nvPr/>
        </p:nvGrpSpPr>
        <p:grpSpPr>
          <a:xfrm>
            <a:off x="1432273" y="1366976"/>
            <a:ext cx="589365" cy="576706"/>
            <a:chOff x="3541011" y="1508594"/>
            <a:chExt cx="350166" cy="349434"/>
          </a:xfrm>
        </p:grpSpPr>
        <p:sp>
          <p:nvSpPr>
            <p:cNvPr id="3131" name="Google Shape;3131;p43"/>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3"/>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3"/>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4" name="Google Shape;3144;p43"/>
          <p:cNvGrpSpPr/>
          <p:nvPr/>
        </p:nvGrpSpPr>
        <p:grpSpPr>
          <a:xfrm>
            <a:off x="1453417" y="3146614"/>
            <a:ext cx="547101" cy="576702"/>
            <a:chOff x="3049653" y="2321468"/>
            <a:chExt cx="362991" cy="290018"/>
          </a:xfrm>
        </p:grpSpPr>
        <p:sp>
          <p:nvSpPr>
            <p:cNvPr id="3145" name="Google Shape;3145;p43"/>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46" name="Google Shape;3146;p43"/>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47" name="Google Shape;3147;p43"/>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48" name="Google Shape;3148;p43"/>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149" name="Google Shape;3149;p43"/>
          <p:cNvGrpSpPr/>
          <p:nvPr/>
        </p:nvGrpSpPr>
        <p:grpSpPr>
          <a:xfrm>
            <a:off x="4150116" y="1398035"/>
            <a:ext cx="546162" cy="545143"/>
            <a:chOff x="967541" y="2178635"/>
            <a:chExt cx="546162" cy="545143"/>
          </a:xfrm>
        </p:grpSpPr>
        <p:sp>
          <p:nvSpPr>
            <p:cNvPr id="3150" name="Google Shape;3150;p43"/>
            <p:cNvSpPr/>
            <p:nvPr/>
          </p:nvSpPr>
          <p:spPr>
            <a:xfrm>
              <a:off x="967541" y="2178635"/>
              <a:ext cx="546162" cy="545143"/>
            </a:xfrm>
            <a:custGeom>
              <a:avLst/>
              <a:gdLst/>
              <a:ahLst/>
              <a:cxnLst/>
              <a:rect l="l" t="t" r="r" b="b"/>
              <a:pathLst>
                <a:path w="19837" h="19800" extrusionOk="0">
                  <a:moveTo>
                    <a:pt x="10589" y="8891"/>
                  </a:moveTo>
                  <a:cubicBezTo>
                    <a:pt x="10606" y="8891"/>
                    <a:pt x="10620" y="8904"/>
                    <a:pt x="10620" y="8921"/>
                  </a:cubicBezTo>
                  <a:lnTo>
                    <a:pt x="10620" y="9616"/>
                  </a:lnTo>
                  <a:lnTo>
                    <a:pt x="9206" y="9616"/>
                  </a:lnTo>
                  <a:lnTo>
                    <a:pt x="9206" y="8921"/>
                  </a:lnTo>
                  <a:cubicBezTo>
                    <a:pt x="9206" y="8904"/>
                    <a:pt x="9217" y="8891"/>
                    <a:pt x="9234" y="8891"/>
                  </a:cubicBezTo>
                  <a:close/>
                  <a:moveTo>
                    <a:pt x="9919" y="1"/>
                  </a:moveTo>
                  <a:cubicBezTo>
                    <a:pt x="9758" y="1"/>
                    <a:pt x="9628" y="130"/>
                    <a:pt x="9628" y="290"/>
                  </a:cubicBezTo>
                  <a:lnTo>
                    <a:pt x="9628" y="2561"/>
                  </a:lnTo>
                  <a:cubicBezTo>
                    <a:pt x="9628" y="3335"/>
                    <a:pt x="10262" y="3969"/>
                    <a:pt x="11037" y="3969"/>
                  </a:cubicBezTo>
                  <a:lnTo>
                    <a:pt x="11518" y="3969"/>
                  </a:lnTo>
                  <a:cubicBezTo>
                    <a:pt x="11975" y="3969"/>
                    <a:pt x="12342" y="4340"/>
                    <a:pt x="12342" y="4793"/>
                  </a:cubicBezTo>
                  <a:lnTo>
                    <a:pt x="12342" y="5583"/>
                  </a:lnTo>
                  <a:cubicBezTo>
                    <a:pt x="12342" y="6040"/>
                    <a:pt x="11971" y="6409"/>
                    <a:pt x="11518" y="6409"/>
                  </a:cubicBezTo>
                  <a:lnTo>
                    <a:pt x="10999" y="6409"/>
                  </a:lnTo>
                  <a:cubicBezTo>
                    <a:pt x="10224" y="6409"/>
                    <a:pt x="9590" y="7043"/>
                    <a:pt x="9590" y="7817"/>
                  </a:cubicBezTo>
                  <a:lnTo>
                    <a:pt x="9590" y="8310"/>
                  </a:lnTo>
                  <a:lnTo>
                    <a:pt x="9234" y="8310"/>
                  </a:lnTo>
                  <a:cubicBezTo>
                    <a:pt x="8896" y="8310"/>
                    <a:pt x="8621" y="8584"/>
                    <a:pt x="8621" y="8921"/>
                  </a:cubicBezTo>
                  <a:lnTo>
                    <a:pt x="8621" y="9616"/>
                  </a:lnTo>
                  <a:lnTo>
                    <a:pt x="1079" y="9616"/>
                  </a:lnTo>
                  <a:cubicBezTo>
                    <a:pt x="484" y="9616"/>
                    <a:pt x="0" y="10099"/>
                    <a:pt x="0" y="10693"/>
                  </a:cubicBezTo>
                  <a:lnTo>
                    <a:pt x="0" y="18722"/>
                  </a:lnTo>
                  <a:cubicBezTo>
                    <a:pt x="0" y="19318"/>
                    <a:pt x="484" y="19799"/>
                    <a:pt x="1079" y="19799"/>
                  </a:cubicBezTo>
                  <a:lnTo>
                    <a:pt x="18760" y="19799"/>
                  </a:lnTo>
                  <a:cubicBezTo>
                    <a:pt x="19353" y="19799"/>
                    <a:pt x="19837" y="19318"/>
                    <a:pt x="19837" y="18722"/>
                  </a:cubicBezTo>
                  <a:lnTo>
                    <a:pt x="19837" y="10693"/>
                  </a:lnTo>
                  <a:cubicBezTo>
                    <a:pt x="19837" y="10099"/>
                    <a:pt x="19353" y="9616"/>
                    <a:pt x="18760" y="9616"/>
                  </a:cubicBezTo>
                  <a:lnTo>
                    <a:pt x="15726" y="9616"/>
                  </a:lnTo>
                  <a:cubicBezTo>
                    <a:pt x="15564" y="9616"/>
                    <a:pt x="15435" y="9747"/>
                    <a:pt x="15435" y="9905"/>
                  </a:cubicBezTo>
                  <a:cubicBezTo>
                    <a:pt x="15435" y="10065"/>
                    <a:pt x="15566" y="10196"/>
                    <a:pt x="15726" y="10196"/>
                  </a:cubicBezTo>
                  <a:lnTo>
                    <a:pt x="18760" y="10196"/>
                  </a:lnTo>
                  <a:cubicBezTo>
                    <a:pt x="19032" y="10196"/>
                    <a:pt x="19256" y="10419"/>
                    <a:pt x="19256" y="10693"/>
                  </a:cubicBezTo>
                  <a:lnTo>
                    <a:pt x="19256" y="18722"/>
                  </a:lnTo>
                  <a:cubicBezTo>
                    <a:pt x="19256" y="18996"/>
                    <a:pt x="19032" y="19219"/>
                    <a:pt x="18760" y="19219"/>
                  </a:cubicBezTo>
                  <a:lnTo>
                    <a:pt x="1079" y="19219"/>
                  </a:lnTo>
                  <a:cubicBezTo>
                    <a:pt x="805" y="19219"/>
                    <a:pt x="581" y="18996"/>
                    <a:pt x="581" y="18722"/>
                  </a:cubicBezTo>
                  <a:lnTo>
                    <a:pt x="581" y="10693"/>
                  </a:lnTo>
                  <a:cubicBezTo>
                    <a:pt x="581" y="10419"/>
                    <a:pt x="805" y="10196"/>
                    <a:pt x="1079" y="10196"/>
                  </a:cubicBezTo>
                  <a:lnTo>
                    <a:pt x="14175" y="10196"/>
                  </a:lnTo>
                  <a:cubicBezTo>
                    <a:pt x="14337" y="10196"/>
                    <a:pt x="14464" y="10065"/>
                    <a:pt x="14464" y="9905"/>
                  </a:cubicBezTo>
                  <a:cubicBezTo>
                    <a:pt x="14464" y="9743"/>
                    <a:pt x="14335" y="9616"/>
                    <a:pt x="14175" y="9616"/>
                  </a:cubicBezTo>
                  <a:lnTo>
                    <a:pt x="11200" y="9616"/>
                  </a:lnTo>
                  <a:lnTo>
                    <a:pt x="11200" y="8921"/>
                  </a:lnTo>
                  <a:cubicBezTo>
                    <a:pt x="11200" y="8582"/>
                    <a:pt x="10928" y="8310"/>
                    <a:pt x="10589" y="8310"/>
                  </a:cubicBezTo>
                  <a:lnTo>
                    <a:pt x="10173" y="8310"/>
                  </a:lnTo>
                  <a:lnTo>
                    <a:pt x="10173" y="7817"/>
                  </a:lnTo>
                  <a:cubicBezTo>
                    <a:pt x="10173" y="7360"/>
                    <a:pt x="10544" y="6991"/>
                    <a:pt x="10999" y="6991"/>
                  </a:cubicBezTo>
                  <a:lnTo>
                    <a:pt x="11518" y="6991"/>
                  </a:lnTo>
                  <a:cubicBezTo>
                    <a:pt x="12293" y="6991"/>
                    <a:pt x="12926" y="6359"/>
                    <a:pt x="12926" y="5583"/>
                  </a:cubicBezTo>
                  <a:lnTo>
                    <a:pt x="12926" y="4793"/>
                  </a:lnTo>
                  <a:cubicBezTo>
                    <a:pt x="12926" y="4019"/>
                    <a:pt x="12293" y="3385"/>
                    <a:pt x="11518" y="3385"/>
                  </a:cubicBezTo>
                  <a:lnTo>
                    <a:pt x="11035" y="3385"/>
                  </a:lnTo>
                  <a:cubicBezTo>
                    <a:pt x="10578" y="3385"/>
                    <a:pt x="10209" y="3014"/>
                    <a:pt x="10209" y="2559"/>
                  </a:cubicBezTo>
                  <a:lnTo>
                    <a:pt x="10209" y="290"/>
                  </a:lnTo>
                  <a:cubicBezTo>
                    <a:pt x="10209" y="128"/>
                    <a:pt x="10077" y="1"/>
                    <a:pt x="9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1002121" y="2481052"/>
              <a:ext cx="61315" cy="58479"/>
            </a:xfrm>
            <a:custGeom>
              <a:avLst/>
              <a:gdLst/>
              <a:ahLst/>
              <a:cxnLst/>
              <a:rect l="l" t="t" r="r" b="b"/>
              <a:pathLst>
                <a:path w="2227" h="2124" extrusionOk="0">
                  <a:moveTo>
                    <a:pt x="1645" y="582"/>
                  </a:moveTo>
                  <a:lnTo>
                    <a:pt x="1645" y="1542"/>
                  </a:lnTo>
                  <a:lnTo>
                    <a:pt x="583" y="1542"/>
                  </a:lnTo>
                  <a:lnTo>
                    <a:pt x="583" y="582"/>
                  </a:lnTo>
                  <a:close/>
                  <a:moveTo>
                    <a:pt x="472" y="0"/>
                  </a:moveTo>
                  <a:cubicBezTo>
                    <a:pt x="213" y="0"/>
                    <a:pt x="0" y="211"/>
                    <a:pt x="0" y="470"/>
                  </a:cubicBezTo>
                  <a:lnTo>
                    <a:pt x="0" y="1654"/>
                  </a:lnTo>
                  <a:cubicBezTo>
                    <a:pt x="0" y="1913"/>
                    <a:pt x="213" y="2124"/>
                    <a:pt x="472" y="2124"/>
                  </a:cubicBezTo>
                  <a:lnTo>
                    <a:pt x="1757" y="2124"/>
                  </a:lnTo>
                  <a:cubicBezTo>
                    <a:pt x="2016" y="2124"/>
                    <a:pt x="2227" y="1913"/>
                    <a:pt x="2227" y="1654"/>
                  </a:cubicBezTo>
                  <a:lnTo>
                    <a:pt x="2227" y="470"/>
                  </a:lnTo>
                  <a:cubicBezTo>
                    <a:pt x="2227" y="211"/>
                    <a:pt x="201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1071448" y="2481052"/>
              <a:ext cx="61315" cy="58479"/>
            </a:xfrm>
            <a:custGeom>
              <a:avLst/>
              <a:gdLst/>
              <a:ahLst/>
              <a:cxnLst/>
              <a:rect l="l" t="t" r="r" b="b"/>
              <a:pathLst>
                <a:path w="2227" h="2124" extrusionOk="0">
                  <a:moveTo>
                    <a:pt x="1644" y="582"/>
                  </a:moveTo>
                  <a:lnTo>
                    <a:pt x="1644" y="1542"/>
                  </a:lnTo>
                  <a:lnTo>
                    <a:pt x="582" y="1542"/>
                  </a:lnTo>
                  <a:lnTo>
                    <a:pt x="582" y="582"/>
                  </a:lnTo>
                  <a:close/>
                  <a:moveTo>
                    <a:pt x="470" y="0"/>
                  </a:moveTo>
                  <a:cubicBezTo>
                    <a:pt x="211" y="0"/>
                    <a:pt x="0" y="211"/>
                    <a:pt x="0" y="470"/>
                  </a:cubicBezTo>
                  <a:lnTo>
                    <a:pt x="0" y="1654"/>
                  </a:lnTo>
                  <a:cubicBezTo>
                    <a:pt x="0" y="1913"/>
                    <a:pt x="211" y="2124"/>
                    <a:pt x="470" y="2124"/>
                  </a:cubicBezTo>
                  <a:lnTo>
                    <a:pt x="1755" y="2124"/>
                  </a:lnTo>
                  <a:cubicBezTo>
                    <a:pt x="2016" y="2124"/>
                    <a:pt x="2227" y="1913"/>
                    <a:pt x="2227" y="1654"/>
                  </a:cubicBezTo>
                  <a:lnTo>
                    <a:pt x="2227" y="470"/>
                  </a:lnTo>
                  <a:cubicBezTo>
                    <a:pt x="2225" y="211"/>
                    <a:pt x="2016" y="0"/>
                    <a:pt x="1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1140665" y="2481052"/>
              <a:ext cx="61315" cy="58479"/>
            </a:xfrm>
            <a:custGeom>
              <a:avLst/>
              <a:gdLst/>
              <a:ahLst/>
              <a:cxnLst/>
              <a:rect l="l" t="t" r="r" b="b"/>
              <a:pathLst>
                <a:path w="2227" h="2124" extrusionOk="0">
                  <a:moveTo>
                    <a:pt x="1645" y="582"/>
                  </a:moveTo>
                  <a:lnTo>
                    <a:pt x="1645" y="1542"/>
                  </a:lnTo>
                  <a:lnTo>
                    <a:pt x="583" y="1542"/>
                  </a:lnTo>
                  <a:lnTo>
                    <a:pt x="583" y="582"/>
                  </a:lnTo>
                  <a:close/>
                  <a:moveTo>
                    <a:pt x="472" y="0"/>
                  </a:moveTo>
                  <a:cubicBezTo>
                    <a:pt x="211" y="0"/>
                    <a:pt x="0" y="211"/>
                    <a:pt x="0" y="470"/>
                  </a:cubicBezTo>
                  <a:lnTo>
                    <a:pt x="0" y="1654"/>
                  </a:lnTo>
                  <a:cubicBezTo>
                    <a:pt x="0" y="1913"/>
                    <a:pt x="211" y="2124"/>
                    <a:pt x="472" y="2124"/>
                  </a:cubicBezTo>
                  <a:lnTo>
                    <a:pt x="1757" y="2124"/>
                  </a:lnTo>
                  <a:cubicBezTo>
                    <a:pt x="2016" y="2124"/>
                    <a:pt x="2227" y="1913"/>
                    <a:pt x="2227" y="1654"/>
                  </a:cubicBezTo>
                  <a:lnTo>
                    <a:pt x="2227" y="470"/>
                  </a:lnTo>
                  <a:cubicBezTo>
                    <a:pt x="2227" y="211"/>
                    <a:pt x="201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3"/>
            <p:cNvSpPr/>
            <p:nvPr/>
          </p:nvSpPr>
          <p:spPr>
            <a:xfrm>
              <a:off x="1209992" y="2481052"/>
              <a:ext cx="61260" cy="58479"/>
            </a:xfrm>
            <a:custGeom>
              <a:avLst/>
              <a:gdLst/>
              <a:ahLst/>
              <a:cxnLst/>
              <a:rect l="l" t="t" r="r" b="b"/>
              <a:pathLst>
                <a:path w="2225" h="2124" extrusionOk="0">
                  <a:moveTo>
                    <a:pt x="1643" y="582"/>
                  </a:moveTo>
                  <a:lnTo>
                    <a:pt x="1643" y="1542"/>
                  </a:lnTo>
                  <a:lnTo>
                    <a:pt x="582" y="1542"/>
                  </a:lnTo>
                  <a:lnTo>
                    <a:pt x="582" y="582"/>
                  </a:lnTo>
                  <a:close/>
                  <a:moveTo>
                    <a:pt x="470" y="0"/>
                  </a:moveTo>
                  <a:cubicBezTo>
                    <a:pt x="211" y="0"/>
                    <a:pt x="0" y="211"/>
                    <a:pt x="0" y="470"/>
                  </a:cubicBezTo>
                  <a:lnTo>
                    <a:pt x="0" y="1654"/>
                  </a:lnTo>
                  <a:cubicBezTo>
                    <a:pt x="0" y="1913"/>
                    <a:pt x="211" y="2124"/>
                    <a:pt x="470" y="2124"/>
                  </a:cubicBezTo>
                  <a:lnTo>
                    <a:pt x="1755" y="2124"/>
                  </a:lnTo>
                  <a:cubicBezTo>
                    <a:pt x="2014" y="2124"/>
                    <a:pt x="2225" y="1913"/>
                    <a:pt x="2225" y="1654"/>
                  </a:cubicBezTo>
                  <a:lnTo>
                    <a:pt x="2225" y="470"/>
                  </a:lnTo>
                  <a:cubicBezTo>
                    <a:pt x="2223" y="211"/>
                    <a:pt x="2014" y="0"/>
                    <a:pt x="1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3"/>
            <p:cNvSpPr/>
            <p:nvPr/>
          </p:nvSpPr>
          <p:spPr>
            <a:xfrm>
              <a:off x="1279208" y="2481052"/>
              <a:ext cx="61315" cy="58479"/>
            </a:xfrm>
            <a:custGeom>
              <a:avLst/>
              <a:gdLst/>
              <a:ahLst/>
              <a:cxnLst/>
              <a:rect l="l" t="t" r="r" b="b"/>
              <a:pathLst>
                <a:path w="2227" h="2124" extrusionOk="0">
                  <a:moveTo>
                    <a:pt x="1644" y="582"/>
                  </a:moveTo>
                  <a:lnTo>
                    <a:pt x="1644" y="1542"/>
                  </a:lnTo>
                  <a:lnTo>
                    <a:pt x="583" y="1542"/>
                  </a:lnTo>
                  <a:lnTo>
                    <a:pt x="583" y="582"/>
                  </a:lnTo>
                  <a:close/>
                  <a:moveTo>
                    <a:pt x="470" y="0"/>
                  </a:moveTo>
                  <a:cubicBezTo>
                    <a:pt x="211" y="0"/>
                    <a:pt x="0" y="211"/>
                    <a:pt x="0" y="470"/>
                  </a:cubicBezTo>
                  <a:lnTo>
                    <a:pt x="0" y="1654"/>
                  </a:lnTo>
                  <a:cubicBezTo>
                    <a:pt x="0" y="1913"/>
                    <a:pt x="211" y="2124"/>
                    <a:pt x="470" y="2124"/>
                  </a:cubicBezTo>
                  <a:lnTo>
                    <a:pt x="1755" y="2124"/>
                  </a:lnTo>
                  <a:cubicBezTo>
                    <a:pt x="2016" y="2124"/>
                    <a:pt x="2227" y="1913"/>
                    <a:pt x="2227" y="1654"/>
                  </a:cubicBezTo>
                  <a:lnTo>
                    <a:pt x="2227" y="470"/>
                  </a:lnTo>
                  <a:cubicBezTo>
                    <a:pt x="2227" y="211"/>
                    <a:pt x="2016" y="0"/>
                    <a:pt x="1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3"/>
            <p:cNvSpPr/>
            <p:nvPr/>
          </p:nvSpPr>
          <p:spPr>
            <a:xfrm>
              <a:off x="1348480" y="2481052"/>
              <a:ext cx="61315" cy="58479"/>
            </a:xfrm>
            <a:custGeom>
              <a:avLst/>
              <a:gdLst/>
              <a:ahLst/>
              <a:cxnLst/>
              <a:rect l="l" t="t" r="r" b="b"/>
              <a:pathLst>
                <a:path w="2227" h="2124" extrusionOk="0">
                  <a:moveTo>
                    <a:pt x="1644" y="582"/>
                  </a:moveTo>
                  <a:lnTo>
                    <a:pt x="1644" y="1542"/>
                  </a:lnTo>
                  <a:lnTo>
                    <a:pt x="584" y="1542"/>
                  </a:lnTo>
                  <a:lnTo>
                    <a:pt x="584" y="582"/>
                  </a:lnTo>
                  <a:close/>
                  <a:moveTo>
                    <a:pt x="472" y="0"/>
                  </a:moveTo>
                  <a:cubicBezTo>
                    <a:pt x="211" y="0"/>
                    <a:pt x="0" y="211"/>
                    <a:pt x="0" y="470"/>
                  </a:cubicBezTo>
                  <a:lnTo>
                    <a:pt x="0" y="1654"/>
                  </a:lnTo>
                  <a:cubicBezTo>
                    <a:pt x="0" y="1913"/>
                    <a:pt x="213" y="2124"/>
                    <a:pt x="472" y="2124"/>
                  </a:cubicBezTo>
                  <a:lnTo>
                    <a:pt x="1757" y="2124"/>
                  </a:lnTo>
                  <a:cubicBezTo>
                    <a:pt x="2016" y="2124"/>
                    <a:pt x="2227" y="1913"/>
                    <a:pt x="2227" y="1654"/>
                  </a:cubicBezTo>
                  <a:lnTo>
                    <a:pt x="2227" y="470"/>
                  </a:lnTo>
                  <a:cubicBezTo>
                    <a:pt x="2225" y="211"/>
                    <a:pt x="201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3"/>
            <p:cNvSpPr/>
            <p:nvPr/>
          </p:nvSpPr>
          <p:spPr>
            <a:xfrm>
              <a:off x="1417752" y="2481052"/>
              <a:ext cx="61315" cy="58479"/>
            </a:xfrm>
            <a:custGeom>
              <a:avLst/>
              <a:gdLst/>
              <a:ahLst/>
              <a:cxnLst/>
              <a:rect l="l" t="t" r="r" b="b"/>
              <a:pathLst>
                <a:path w="2227" h="2124" extrusionOk="0">
                  <a:moveTo>
                    <a:pt x="1643" y="582"/>
                  </a:moveTo>
                  <a:lnTo>
                    <a:pt x="1643" y="1542"/>
                  </a:lnTo>
                  <a:lnTo>
                    <a:pt x="582" y="1542"/>
                  </a:lnTo>
                  <a:lnTo>
                    <a:pt x="582" y="582"/>
                  </a:lnTo>
                  <a:close/>
                  <a:moveTo>
                    <a:pt x="470" y="0"/>
                  </a:moveTo>
                  <a:cubicBezTo>
                    <a:pt x="211" y="0"/>
                    <a:pt x="0" y="211"/>
                    <a:pt x="0" y="470"/>
                  </a:cubicBezTo>
                  <a:lnTo>
                    <a:pt x="0" y="1654"/>
                  </a:lnTo>
                  <a:cubicBezTo>
                    <a:pt x="0" y="1913"/>
                    <a:pt x="211" y="2124"/>
                    <a:pt x="470" y="2124"/>
                  </a:cubicBezTo>
                  <a:lnTo>
                    <a:pt x="1755" y="2124"/>
                  </a:lnTo>
                  <a:cubicBezTo>
                    <a:pt x="2014" y="2124"/>
                    <a:pt x="2227" y="1913"/>
                    <a:pt x="2227" y="1654"/>
                  </a:cubicBezTo>
                  <a:lnTo>
                    <a:pt x="2227" y="470"/>
                  </a:lnTo>
                  <a:cubicBezTo>
                    <a:pt x="2227" y="211"/>
                    <a:pt x="2014" y="0"/>
                    <a:pt x="1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3"/>
            <p:cNvSpPr/>
            <p:nvPr/>
          </p:nvSpPr>
          <p:spPr>
            <a:xfrm>
              <a:off x="1002232" y="2557895"/>
              <a:ext cx="91546" cy="58562"/>
            </a:xfrm>
            <a:custGeom>
              <a:avLst/>
              <a:gdLst/>
              <a:ahLst/>
              <a:cxnLst/>
              <a:rect l="l" t="t" r="r" b="b"/>
              <a:pathLst>
                <a:path w="3325" h="2127" extrusionOk="0">
                  <a:moveTo>
                    <a:pt x="2743" y="581"/>
                  </a:moveTo>
                  <a:lnTo>
                    <a:pt x="2743" y="1541"/>
                  </a:lnTo>
                  <a:lnTo>
                    <a:pt x="582" y="1541"/>
                  </a:lnTo>
                  <a:lnTo>
                    <a:pt x="582" y="581"/>
                  </a:lnTo>
                  <a:close/>
                  <a:moveTo>
                    <a:pt x="470" y="1"/>
                  </a:moveTo>
                  <a:cubicBezTo>
                    <a:pt x="211" y="1"/>
                    <a:pt x="0" y="214"/>
                    <a:pt x="0" y="473"/>
                  </a:cubicBezTo>
                  <a:lnTo>
                    <a:pt x="0" y="1655"/>
                  </a:lnTo>
                  <a:cubicBezTo>
                    <a:pt x="0" y="1914"/>
                    <a:pt x="211" y="2127"/>
                    <a:pt x="470" y="2127"/>
                  </a:cubicBezTo>
                  <a:lnTo>
                    <a:pt x="2855" y="2127"/>
                  </a:lnTo>
                  <a:cubicBezTo>
                    <a:pt x="3114" y="2127"/>
                    <a:pt x="3325" y="1914"/>
                    <a:pt x="3325" y="1655"/>
                  </a:cubicBezTo>
                  <a:lnTo>
                    <a:pt x="3325" y="473"/>
                  </a:lnTo>
                  <a:cubicBezTo>
                    <a:pt x="3323" y="210"/>
                    <a:pt x="3112" y="1"/>
                    <a:pt x="2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3"/>
            <p:cNvSpPr/>
            <p:nvPr/>
          </p:nvSpPr>
          <p:spPr>
            <a:xfrm>
              <a:off x="1387466" y="2557895"/>
              <a:ext cx="91601" cy="58562"/>
            </a:xfrm>
            <a:custGeom>
              <a:avLst/>
              <a:gdLst/>
              <a:ahLst/>
              <a:cxnLst/>
              <a:rect l="l" t="t" r="r" b="b"/>
              <a:pathLst>
                <a:path w="3327" h="2127" extrusionOk="0">
                  <a:moveTo>
                    <a:pt x="2743" y="581"/>
                  </a:moveTo>
                  <a:lnTo>
                    <a:pt x="2743" y="1541"/>
                  </a:lnTo>
                  <a:lnTo>
                    <a:pt x="582" y="1541"/>
                  </a:lnTo>
                  <a:lnTo>
                    <a:pt x="582" y="581"/>
                  </a:lnTo>
                  <a:close/>
                  <a:moveTo>
                    <a:pt x="472" y="1"/>
                  </a:moveTo>
                  <a:cubicBezTo>
                    <a:pt x="211" y="1"/>
                    <a:pt x="0" y="214"/>
                    <a:pt x="0" y="473"/>
                  </a:cubicBezTo>
                  <a:lnTo>
                    <a:pt x="0" y="1655"/>
                  </a:lnTo>
                  <a:cubicBezTo>
                    <a:pt x="0" y="1914"/>
                    <a:pt x="211" y="2127"/>
                    <a:pt x="472" y="2127"/>
                  </a:cubicBezTo>
                  <a:lnTo>
                    <a:pt x="2855" y="2127"/>
                  </a:lnTo>
                  <a:cubicBezTo>
                    <a:pt x="3114" y="2127"/>
                    <a:pt x="3327" y="1914"/>
                    <a:pt x="3327" y="1655"/>
                  </a:cubicBezTo>
                  <a:lnTo>
                    <a:pt x="3327" y="473"/>
                  </a:lnTo>
                  <a:cubicBezTo>
                    <a:pt x="3327" y="210"/>
                    <a:pt x="3114" y="1"/>
                    <a:pt x="2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3"/>
            <p:cNvSpPr/>
            <p:nvPr/>
          </p:nvSpPr>
          <p:spPr>
            <a:xfrm>
              <a:off x="1102973" y="2557895"/>
              <a:ext cx="61342" cy="58562"/>
            </a:xfrm>
            <a:custGeom>
              <a:avLst/>
              <a:gdLst/>
              <a:ahLst/>
              <a:cxnLst/>
              <a:rect l="l" t="t" r="r" b="b"/>
              <a:pathLst>
                <a:path w="2228" h="2127" extrusionOk="0">
                  <a:moveTo>
                    <a:pt x="1645" y="581"/>
                  </a:moveTo>
                  <a:lnTo>
                    <a:pt x="1645" y="1541"/>
                  </a:lnTo>
                  <a:lnTo>
                    <a:pt x="585" y="1541"/>
                  </a:lnTo>
                  <a:lnTo>
                    <a:pt x="585" y="581"/>
                  </a:lnTo>
                  <a:close/>
                  <a:moveTo>
                    <a:pt x="473" y="1"/>
                  </a:moveTo>
                  <a:cubicBezTo>
                    <a:pt x="214" y="1"/>
                    <a:pt x="1" y="214"/>
                    <a:pt x="1" y="473"/>
                  </a:cubicBezTo>
                  <a:lnTo>
                    <a:pt x="1" y="1655"/>
                  </a:lnTo>
                  <a:cubicBezTo>
                    <a:pt x="1" y="1914"/>
                    <a:pt x="214" y="2127"/>
                    <a:pt x="473" y="2127"/>
                  </a:cubicBezTo>
                  <a:lnTo>
                    <a:pt x="1757" y="2127"/>
                  </a:lnTo>
                  <a:cubicBezTo>
                    <a:pt x="2016" y="2127"/>
                    <a:pt x="2228" y="1914"/>
                    <a:pt x="2228" y="1655"/>
                  </a:cubicBezTo>
                  <a:lnTo>
                    <a:pt x="2228" y="473"/>
                  </a:lnTo>
                  <a:cubicBezTo>
                    <a:pt x="2228" y="210"/>
                    <a:pt x="2016" y="1"/>
                    <a:pt x="1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3"/>
            <p:cNvSpPr/>
            <p:nvPr/>
          </p:nvSpPr>
          <p:spPr>
            <a:xfrm>
              <a:off x="1174255" y="2557895"/>
              <a:ext cx="61315" cy="58562"/>
            </a:xfrm>
            <a:custGeom>
              <a:avLst/>
              <a:gdLst/>
              <a:ahLst/>
              <a:cxnLst/>
              <a:rect l="l" t="t" r="r" b="b"/>
              <a:pathLst>
                <a:path w="2227" h="2127" extrusionOk="0">
                  <a:moveTo>
                    <a:pt x="1644" y="581"/>
                  </a:moveTo>
                  <a:lnTo>
                    <a:pt x="1644" y="1541"/>
                  </a:lnTo>
                  <a:lnTo>
                    <a:pt x="584" y="1541"/>
                  </a:lnTo>
                  <a:lnTo>
                    <a:pt x="584" y="581"/>
                  </a:lnTo>
                  <a:close/>
                  <a:moveTo>
                    <a:pt x="472" y="1"/>
                  </a:moveTo>
                  <a:cubicBezTo>
                    <a:pt x="213" y="1"/>
                    <a:pt x="0" y="214"/>
                    <a:pt x="0" y="473"/>
                  </a:cubicBezTo>
                  <a:lnTo>
                    <a:pt x="0" y="1655"/>
                  </a:lnTo>
                  <a:cubicBezTo>
                    <a:pt x="0" y="1914"/>
                    <a:pt x="213" y="2127"/>
                    <a:pt x="472" y="2127"/>
                  </a:cubicBezTo>
                  <a:lnTo>
                    <a:pt x="1757" y="2127"/>
                  </a:lnTo>
                  <a:cubicBezTo>
                    <a:pt x="2016" y="2127"/>
                    <a:pt x="2227" y="1914"/>
                    <a:pt x="2227" y="1655"/>
                  </a:cubicBezTo>
                  <a:lnTo>
                    <a:pt x="2227" y="473"/>
                  </a:lnTo>
                  <a:cubicBezTo>
                    <a:pt x="2227" y="210"/>
                    <a:pt x="2016" y="1"/>
                    <a:pt x="1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3"/>
            <p:cNvSpPr/>
            <p:nvPr/>
          </p:nvSpPr>
          <p:spPr>
            <a:xfrm>
              <a:off x="1245619" y="2557895"/>
              <a:ext cx="61315" cy="58562"/>
            </a:xfrm>
            <a:custGeom>
              <a:avLst/>
              <a:gdLst/>
              <a:ahLst/>
              <a:cxnLst/>
              <a:rect l="l" t="t" r="r" b="b"/>
              <a:pathLst>
                <a:path w="2227" h="2127" extrusionOk="0">
                  <a:moveTo>
                    <a:pt x="1643" y="581"/>
                  </a:moveTo>
                  <a:lnTo>
                    <a:pt x="1643" y="1541"/>
                  </a:lnTo>
                  <a:lnTo>
                    <a:pt x="583" y="1541"/>
                  </a:lnTo>
                  <a:lnTo>
                    <a:pt x="583" y="581"/>
                  </a:lnTo>
                  <a:close/>
                  <a:moveTo>
                    <a:pt x="470" y="1"/>
                  </a:moveTo>
                  <a:cubicBezTo>
                    <a:pt x="211" y="1"/>
                    <a:pt x="0" y="214"/>
                    <a:pt x="0" y="473"/>
                  </a:cubicBezTo>
                  <a:lnTo>
                    <a:pt x="0" y="1655"/>
                  </a:lnTo>
                  <a:cubicBezTo>
                    <a:pt x="0" y="1914"/>
                    <a:pt x="211" y="2127"/>
                    <a:pt x="470" y="2127"/>
                  </a:cubicBezTo>
                  <a:lnTo>
                    <a:pt x="1755" y="2127"/>
                  </a:lnTo>
                  <a:cubicBezTo>
                    <a:pt x="2014" y="2127"/>
                    <a:pt x="2227" y="1914"/>
                    <a:pt x="2227" y="1655"/>
                  </a:cubicBezTo>
                  <a:lnTo>
                    <a:pt x="2227" y="473"/>
                  </a:lnTo>
                  <a:cubicBezTo>
                    <a:pt x="2227" y="210"/>
                    <a:pt x="2014"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3"/>
            <p:cNvSpPr/>
            <p:nvPr/>
          </p:nvSpPr>
          <p:spPr>
            <a:xfrm>
              <a:off x="1316873" y="2557895"/>
              <a:ext cx="61342" cy="58562"/>
            </a:xfrm>
            <a:custGeom>
              <a:avLst/>
              <a:gdLst/>
              <a:ahLst/>
              <a:cxnLst/>
              <a:rect l="l" t="t" r="r" b="b"/>
              <a:pathLst>
                <a:path w="2228" h="2127" extrusionOk="0">
                  <a:moveTo>
                    <a:pt x="1643" y="581"/>
                  </a:moveTo>
                  <a:lnTo>
                    <a:pt x="1643" y="1541"/>
                  </a:lnTo>
                  <a:lnTo>
                    <a:pt x="583" y="1541"/>
                  </a:lnTo>
                  <a:lnTo>
                    <a:pt x="583" y="581"/>
                  </a:lnTo>
                  <a:close/>
                  <a:moveTo>
                    <a:pt x="471" y="1"/>
                  </a:moveTo>
                  <a:cubicBezTo>
                    <a:pt x="212" y="1"/>
                    <a:pt x="1" y="214"/>
                    <a:pt x="1" y="473"/>
                  </a:cubicBezTo>
                  <a:lnTo>
                    <a:pt x="1" y="1655"/>
                  </a:lnTo>
                  <a:cubicBezTo>
                    <a:pt x="1" y="1914"/>
                    <a:pt x="212" y="2127"/>
                    <a:pt x="471" y="2127"/>
                  </a:cubicBezTo>
                  <a:lnTo>
                    <a:pt x="1755" y="2127"/>
                  </a:lnTo>
                  <a:cubicBezTo>
                    <a:pt x="2014" y="2127"/>
                    <a:pt x="2227" y="1914"/>
                    <a:pt x="2227" y="1655"/>
                  </a:cubicBezTo>
                  <a:lnTo>
                    <a:pt x="2227" y="473"/>
                  </a:lnTo>
                  <a:cubicBezTo>
                    <a:pt x="2227" y="210"/>
                    <a:pt x="2014"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3"/>
            <p:cNvSpPr/>
            <p:nvPr/>
          </p:nvSpPr>
          <p:spPr>
            <a:xfrm>
              <a:off x="1077671" y="2634711"/>
              <a:ext cx="325847" cy="58562"/>
            </a:xfrm>
            <a:custGeom>
              <a:avLst/>
              <a:gdLst/>
              <a:ahLst/>
              <a:cxnLst/>
              <a:rect l="l" t="t" r="r" b="b"/>
              <a:pathLst>
                <a:path w="11835" h="2127" extrusionOk="0">
                  <a:moveTo>
                    <a:pt x="471" y="1"/>
                  </a:moveTo>
                  <a:cubicBezTo>
                    <a:pt x="212" y="1"/>
                    <a:pt x="1" y="214"/>
                    <a:pt x="1" y="473"/>
                  </a:cubicBezTo>
                  <a:lnTo>
                    <a:pt x="1" y="1655"/>
                  </a:lnTo>
                  <a:cubicBezTo>
                    <a:pt x="1" y="1916"/>
                    <a:pt x="212" y="2127"/>
                    <a:pt x="471" y="2127"/>
                  </a:cubicBezTo>
                  <a:lnTo>
                    <a:pt x="11364" y="2127"/>
                  </a:lnTo>
                  <a:cubicBezTo>
                    <a:pt x="11623" y="2127"/>
                    <a:pt x="11834" y="1916"/>
                    <a:pt x="11834" y="1655"/>
                  </a:cubicBezTo>
                  <a:lnTo>
                    <a:pt x="11834" y="473"/>
                  </a:lnTo>
                  <a:cubicBezTo>
                    <a:pt x="11834" y="214"/>
                    <a:pt x="11623" y="1"/>
                    <a:pt x="11364" y="1"/>
                  </a:cubicBezTo>
                  <a:lnTo>
                    <a:pt x="2810" y="1"/>
                  </a:lnTo>
                  <a:cubicBezTo>
                    <a:pt x="2648" y="1"/>
                    <a:pt x="2518" y="132"/>
                    <a:pt x="2518" y="292"/>
                  </a:cubicBezTo>
                  <a:cubicBezTo>
                    <a:pt x="2518" y="452"/>
                    <a:pt x="2650" y="581"/>
                    <a:pt x="2810" y="581"/>
                  </a:cubicBezTo>
                  <a:lnTo>
                    <a:pt x="11252" y="581"/>
                  </a:lnTo>
                  <a:lnTo>
                    <a:pt x="11252" y="1541"/>
                  </a:lnTo>
                  <a:lnTo>
                    <a:pt x="583" y="1541"/>
                  </a:lnTo>
                  <a:lnTo>
                    <a:pt x="583" y="581"/>
                  </a:lnTo>
                  <a:lnTo>
                    <a:pt x="1262" y="581"/>
                  </a:lnTo>
                  <a:cubicBezTo>
                    <a:pt x="1424" y="581"/>
                    <a:pt x="1554" y="452"/>
                    <a:pt x="1554" y="292"/>
                  </a:cubicBezTo>
                  <a:cubicBezTo>
                    <a:pt x="1554" y="132"/>
                    <a:pt x="1422" y="1"/>
                    <a:pt x="1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3"/>
            <p:cNvSpPr/>
            <p:nvPr/>
          </p:nvSpPr>
          <p:spPr>
            <a:xfrm>
              <a:off x="1002121" y="2634711"/>
              <a:ext cx="61315" cy="58562"/>
            </a:xfrm>
            <a:custGeom>
              <a:avLst/>
              <a:gdLst/>
              <a:ahLst/>
              <a:cxnLst/>
              <a:rect l="l" t="t" r="r" b="b"/>
              <a:pathLst>
                <a:path w="2227" h="2127" extrusionOk="0">
                  <a:moveTo>
                    <a:pt x="1645" y="583"/>
                  </a:moveTo>
                  <a:lnTo>
                    <a:pt x="1645" y="1541"/>
                  </a:lnTo>
                  <a:lnTo>
                    <a:pt x="583" y="1541"/>
                  </a:lnTo>
                  <a:lnTo>
                    <a:pt x="583" y="583"/>
                  </a:lnTo>
                  <a:close/>
                  <a:moveTo>
                    <a:pt x="472" y="1"/>
                  </a:moveTo>
                  <a:cubicBezTo>
                    <a:pt x="213" y="1"/>
                    <a:pt x="0" y="214"/>
                    <a:pt x="0" y="473"/>
                  </a:cubicBezTo>
                  <a:lnTo>
                    <a:pt x="0" y="1655"/>
                  </a:lnTo>
                  <a:cubicBezTo>
                    <a:pt x="0" y="1916"/>
                    <a:pt x="213" y="2127"/>
                    <a:pt x="472" y="2127"/>
                  </a:cubicBezTo>
                  <a:lnTo>
                    <a:pt x="1757" y="2127"/>
                  </a:lnTo>
                  <a:cubicBezTo>
                    <a:pt x="2016" y="2127"/>
                    <a:pt x="2227" y="1916"/>
                    <a:pt x="2227" y="1655"/>
                  </a:cubicBezTo>
                  <a:lnTo>
                    <a:pt x="2227" y="473"/>
                  </a:lnTo>
                  <a:cubicBezTo>
                    <a:pt x="2227" y="214"/>
                    <a:pt x="2016" y="1"/>
                    <a:pt x="1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3"/>
            <p:cNvSpPr/>
            <p:nvPr/>
          </p:nvSpPr>
          <p:spPr>
            <a:xfrm>
              <a:off x="1417752" y="2634711"/>
              <a:ext cx="61315" cy="58562"/>
            </a:xfrm>
            <a:custGeom>
              <a:avLst/>
              <a:gdLst/>
              <a:ahLst/>
              <a:cxnLst/>
              <a:rect l="l" t="t" r="r" b="b"/>
              <a:pathLst>
                <a:path w="2227" h="2127" extrusionOk="0">
                  <a:moveTo>
                    <a:pt x="1643" y="583"/>
                  </a:moveTo>
                  <a:lnTo>
                    <a:pt x="1643" y="1541"/>
                  </a:lnTo>
                  <a:lnTo>
                    <a:pt x="582" y="1541"/>
                  </a:lnTo>
                  <a:lnTo>
                    <a:pt x="582" y="583"/>
                  </a:lnTo>
                  <a:close/>
                  <a:moveTo>
                    <a:pt x="470" y="1"/>
                  </a:moveTo>
                  <a:cubicBezTo>
                    <a:pt x="211" y="1"/>
                    <a:pt x="0" y="214"/>
                    <a:pt x="0" y="473"/>
                  </a:cubicBezTo>
                  <a:lnTo>
                    <a:pt x="0" y="1655"/>
                  </a:lnTo>
                  <a:cubicBezTo>
                    <a:pt x="0" y="1916"/>
                    <a:pt x="211" y="2127"/>
                    <a:pt x="470" y="2127"/>
                  </a:cubicBezTo>
                  <a:lnTo>
                    <a:pt x="1755" y="2127"/>
                  </a:lnTo>
                  <a:cubicBezTo>
                    <a:pt x="2014" y="2127"/>
                    <a:pt x="2227" y="1916"/>
                    <a:pt x="2227" y="1655"/>
                  </a:cubicBezTo>
                  <a:lnTo>
                    <a:pt x="2227" y="473"/>
                  </a:lnTo>
                  <a:cubicBezTo>
                    <a:pt x="2227" y="214"/>
                    <a:pt x="2014"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0"/>
        <p:cNvGrpSpPr/>
        <p:nvPr/>
      </p:nvGrpSpPr>
      <p:grpSpPr>
        <a:xfrm>
          <a:off x="0" y="0"/>
          <a:ext cx="0" cy="0"/>
          <a:chOff x="0" y="0"/>
          <a:chExt cx="0" cy="0"/>
        </a:xfrm>
      </p:grpSpPr>
      <p:sp>
        <p:nvSpPr>
          <p:cNvPr id="3171" name="Google Shape;317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172" name="Google Shape;3172;p44"/>
          <p:cNvSpPr txBox="1">
            <a:spLocks noGrp="1"/>
          </p:cNvSpPr>
          <p:nvPr>
            <p:ph type="subTitle" idx="1"/>
          </p:nvPr>
        </p:nvSpPr>
        <p:spPr>
          <a:xfrm>
            <a:off x="4939585" y="2980824"/>
            <a:ext cx="2623800" cy="10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Though we thoroughly enjoyed this project, it would have been cool to be given a list of problems to choose from, and we create something that solves that problem.</a:t>
            </a:r>
            <a:endParaRPr/>
          </a:p>
        </p:txBody>
      </p:sp>
      <p:sp>
        <p:nvSpPr>
          <p:cNvPr id="3173" name="Google Shape;3173;p44"/>
          <p:cNvSpPr txBox="1">
            <a:spLocks noGrp="1"/>
          </p:cNvSpPr>
          <p:nvPr>
            <p:ph type="subTitle" idx="2"/>
          </p:nvPr>
        </p:nvSpPr>
        <p:spPr>
          <a:xfrm>
            <a:off x="759030" y="2980825"/>
            <a:ext cx="3750300" cy="10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During this project, we learned more about different components we did not get the chance to fully learn about during the course. We also used GitHub to share code, which was a learning point as well.</a:t>
            </a:r>
            <a:endParaRPr sz="1600"/>
          </a:p>
        </p:txBody>
      </p:sp>
      <p:sp>
        <p:nvSpPr>
          <p:cNvPr id="3174" name="Google Shape;3174;p44"/>
          <p:cNvSpPr txBox="1">
            <a:spLocks noGrp="1"/>
          </p:cNvSpPr>
          <p:nvPr>
            <p:ph type="subTitle" idx="3"/>
          </p:nvPr>
        </p:nvSpPr>
        <p:spPr>
          <a:xfrm>
            <a:off x="759013" y="2589925"/>
            <a:ext cx="2623800" cy="3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we learned</a:t>
            </a:r>
            <a:endParaRPr/>
          </a:p>
        </p:txBody>
      </p:sp>
      <p:sp>
        <p:nvSpPr>
          <p:cNvPr id="3175" name="Google Shape;3175;p44"/>
          <p:cNvSpPr txBox="1">
            <a:spLocks noGrp="1"/>
          </p:cNvSpPr>
          <p:nvPr>
            <p:ph type="subTitle" idx="4"/>
          </p:nvPr>
        </p:nvSpPr>
        <p:spPr>
          <a:xfrm>
            <a:off x="4939588" y="2589925"/>
            <a:ext cx="2623800" cy="3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Suggestions</a:t>
            </a:r>
            <a:endParaRPr/>
          </a:p>
        </p:txBody>
      </p:sp>
      <p:grpSp>
        <p:nvGrpSpPr>
          <p:cNvPr id="3176" name="Google Shape;3176;p44"/>
          <p:cNvGrpSpPr/>
          <p:nvPr/>
        </p:nvGrpSpPr>
        <p:grpSpPr>
          <a:xfrm>
            <a:off x="1354536" y="1320070"/>
            <a:ext cx="1432798" cy="1269857"/>
            <a:chOff x="6203579" y="3348981"/>
            <a:chExt cx="351615" cy="350373"/>
          </a:xfrm>
        </p:grpSpPr>
        <p:sp>
          <p:nvSpPr>
            <p:cNvPr id="3177" name="Google Shape;3177;p44"/>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6415574" y="3498349"/>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6344283" y="3473247"/>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6203579" y="3348981"/>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44"/>
          <p:cNvGrpSpPr/>
          <p:nvPr/>
        </p:nvGrpSpPr>
        <p:grpSpPr>
          <a:xfrm>
            <a:off x="4973747" y="1320073"/>
            <a:ext cx="1554903" cy="1269855"/>
            <a:chOff x="4880567" y="1535870"/>
            <a:chExt cx="356245" cy="317607"/>
          </a:xfrm>
        </p:grpSpPr>
        <p:sp>
          <p:nvSpPr>
            <p:cNvPr id="3183" name="Google Shape;3183;p44"/>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4"/>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1"/>
        <p:cNvGrpSpPr/>
        <p:nvPr/>
      </p:nvGrpSpPr>
      <p:grpSpPr>
        <a:xfrm>
          <a:off x="0" y="0"/>
          <a:ext cx="0" cy="0"/>
          <a:chOff x="0" y="0"/>
          <a:chExt cx="0" cy="0"/>
        </a:xfrm>
      </p:grpSpPr>
      <p:sp>
        <p:nvSpPr>
          <p:cNvPr id="3192" name="Google Shape;319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3193" name="Google Shape;3193;p45"/>
          <p:cNvSpPr txBox="1">
            <a:spLocks noGrp="1"/>
          </p:cNvSpPr>
          <p:nvPr>
            <p:ph type="body" idx="1"/>
          </p:nvPr>
        </p:nvSpPr>
        <p:spPr>
          <a:xfrm>
            <a:off x="720000" y="1215751"/>
            <a:ext cx="7704000" cy="37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All of our sources came from our lab documentation.</a:t>
            </a:r>
            <a:endParaRPr/>
          </a:p>
          <a:p>
            <a:pPr marL="457200" lvl="0" indent="-317500" algn="l" rtl="0">
              <a:lnSpc>
                <a:spcPct val="115000"/>
              </a:lnSpc>
              <a:spcBef>
                <a:spcPts val="1200"/>
              </a:spcBef>
              <a:spcAft>
                <a:spcPts val="0"/>
              </a:spcAft>
              <a:buSzPts val="1400"/>
              <a:buAutoNum type="arabicPeriod"/>
            </a:pPr>
            <a:r>
              <a:rPr lang="en" sz="1800" u="sng">
                <a:solidFill>
                  <a:schemeClr val="hlink"/>
                </a:solidFill>
                <a:latin typeface="Arial"/>
                <a:ea typeface="Arial"/>
                <a:cs typeface="Arial"/>
                <a:sym typeface="Arial"/>
                <a:hlinkClick r:id="rId3"/>
              </a:rPr>
              <a:t>https://docs.sunfounder.com/projects/uno-mega-kit/en/latest/mega2560/humiture_sensor.html</a:t>
            </a:r>
            <a:endParaRPr sz="1800" u="sng">
              <a:solidFill>
                <a:schemeClr val="hlink"/>
              </a:solidFill>
              <a:latin typeface="Arial"/>
              <a:ea typeface="Arial"/>
              <a:cs typeface="Arial"/>
              <a:sym typeface="Arial"/>
            </a:endParaRPr>
          </a:p>
          <a:p>
            <a:pPr marL="457200" lvl="0" indent="-317500" algn="l" rtl="0">
              <a:lnSpc>
                <a:spcPct val="115000"/>
              </a:lnSpc>
              <a:spcBef>
                <a:spcPts val="0"/>
              </a:spcBef>
              <a:spcAft>
                <a:spcPts val="0"/>
              </a:spcAft>
              <a:buSzPts val="1400"/>
              <a:buAutoNum type="arabicPeriod"/>
            </a:pPr>
            <a:r>
              <a:rPr lang="en" sz="1800" u="sng">
                <a:solidFill>
                  <a:schemeClr val="hlink"/>
                </a:solidFill>
                <a:latin typeface="Arial"/>
                <a:ea typeface="Arial"/>
                <a:cs typeface="Arial"/>
                <a:sym typeface="Arial"/>
                <a:hlinkClick r:id="rId4"/>
              </a:rPr>
              <a:t>https://docs.sunfounder.com/projects/uno-mega-kit/en/latest/mega2560/lcd1602.html</a:t>
            </a:r>
            <a:endParaRPr sz="1800" u="sng">
              <a:solidFill>
                <a:schemeClr val="hlink"/>
              </a:solidFill>
              <a:latin typeface="Arial"/>
              <a:ea typeface="Arial"/>
              <a:cs typeface="Arial"/>
              <a:sym typeface="Arial"/>
            </a:endParaRPr>
          </a:p>
          <a:p>
            <a:pPr marL="457200" lvl="0" indent="-317500" algn="l" rtl="0">
              <a:lnSpc>
                <a:spcPct val="115000"/>
              </a:lnSpc>
              <a:spcBef>
                <a:spcPts val="0"/>
              </a:spcBef>
              <a:spcAft>
                <a:spcPts val="0"/>
              </a:spcAft>
              <a:buSzPts val="1400"/>
              <a:buAutoNum type="arabicPeriod"/>
            </a:pPr>
            <a:r>
              <a:rPr lang="en" sz="1800" u="sng">
                <a:solidFill>
                  <a:schemeClr val="hlink"/>
                </a:solidFill>
                <a:latin typeface="Arial"/>
                <a:ea typeface="Arial"/>
                <a:cs typeface="Arial"/>
                <a:sym typeface="Arial"/>
                <a:hlinkClick r:id="rId5"/>
              </a:rPr>
              <a:t>https://docs.sunfounder.com/projects/uno-mega-kit/en/latest/mega2560/photo_resistor.html</a:t>
            </a:r>
            <a:endParaRPr sz="1800" u="sng">
              <a:solidFill>
                <a:schemeClr val="hlink"/>
              </a:solidFill>
              <a:latin typeface="Arial"/>
              <a:ea typeface="Arial"/>
              <a:cs typeface="Arial"/>
              <a:sym typeface="Arial"/>
            </a:endParaRPr>
          </a:p>
          <a:p>
            <a:pPr marL="457200" lvl="0" indent="-317500" algn="l" rtl="0">
              <a:lnSpc>
                <a:spcPct val="115000"/>
              </a:lnSpc>
              <a:spcBef>
                <a:spcPts val="0"/>
              </a:spcBef>
              <a:spcAft>
                <a:spcPts val="0"/>
              </a:spcAft>
              <a:buSzPts val="1400"/>
              <a:buAutoNum type="arabicPeriod"/>
            </a:pPr>
            <a:r>
              <a:rPr lang="en" sz="1800">
                <a:solidFill>
                  <a:srgbClr val="595959"/>
                </a:solidFill>
                <a:latin typeface="Arial"/>
                <a:ea typeface="Arial"/>
                <a:cs typeface="Arial"/>
                <a:sym typeface="Arial"/>
              </a:rPr>
              <a:t>https://docs.sunfounder.com/projects/uno-mega-kit/en/latest/mega2560/controlling_led_by_button.html</a:t>
            </a:r>
            <a:endParaRPr sz="1800">
              <a:solidFill>
                <a:srgbClr val="595959"/>
              </a:solidFill>
              <a:latin typeface="Arial"/>
              <a:ea typeface="Arial"/>
              <a:cs typeface="Arial"/>
              <a:sym typeface="Arial"/>
            </a:endParaRPr>
          </a:p>
          <a:p>
            <a:pPr marL="0" lvl="0" indent="0" algn="l" rtl="0">
              <a:lnSpc>
                <a:spcPct val="115000"/>
              </a:lnSpc>
              <a:spcBef>
                <a:spcPts val="1200"/>
              </a:spcBef>
              <a:spcAft>
                <a:spcPts val="1200"/>
              </a:spcAft>
              <a:buNone/>
            </a:pPr>
            <a:endParaRPr sz="180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emiconductor Material by Slidesgo">
  <a:themeElements>
    <a:clrScheme name="Simple Light">
      <a:dk1>
        <a:srgbClr val="282A2E"/>
      </a:dk1>
      <a:lt1>
        <a:srgbClr val="EBEAEA"/>
      </a:lt1>
      <a:dk2>
        <a:srgbClr val="0E746B"/>
      </a:dk2>
      <a:lt2>
        <a:srgbClr val="2D9DD5"/>
      </a:lt2>
      <a:accent1>
        <a:srgbClr val="3D2BA1"/>
      </a:accent1>
      <a:accent2>
        <a:srgbClr val="0E2A47"/>
      </a:accent2>
      <a:accent3>
        <a:srgbClr val="D61818"/>
      </a:accent3>
      <a:accent4>
        <a:srgbClr val="FFBB33"/>
      </a:accent4>
      <a:accent5>
        <a:srgbClr val="CDCDCD"/>
      </a:accent5>
      <a:accent6>
        <a:srgbClr val="FFFFFF"/>
      </a:accent6>
      <a:hlink>
        <a:srgbClr val="282A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Bakbak One</vt:lpstr>
      <vt:lpstr>Asap</vt:lpstr>
      <vt:lpstr>Arial</vt:lpstr>
      <vt:lpstr>Nunito Light</vt:lpstr>
      <vt:lpstr>Semiconductor Material by Slidesgo</vt:lpstr>
      <vt:lpstr>Temperature Activated Lamp </vt:lpstr>
      <vt:lpstr>Introduction</vt:lpstr>
      <vt:lpstr>Schematic Diagram</vt:lpstr>
      <vt:lpstr>Block Diagram</vt:lpstr>
      <vt:lpstr>Design discussion</vt:lpstr>
      <vt:lpstr>12 Elements</vt:lpstr>
      <vt:lpstr>12 Elements</vt:lpstr>
      <vt:lpstr>Conclusion</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Activated Lamp </dc:title>
  <dc:creator>NajChris1 1</dc:creator>
  <cp:lastModifiedBy>Coulibaly, Christian</cp:lastModifiedBy>
  <cp:revision>3</cp:revision>
  <dcterms:modified xsi:type="dcterms:W3CDTF">2024-04-20T03:02:36Z</dcterms:modified>
</cp:coreProperties>
</file>