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3" d="100"/>
          <a:sy n="63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268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477108" y="837245"/>
            <a:ext cx="7164475" cy="16675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4000" b="1" kern="0" spc="-157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p22-mackinac-pro" pitchFamily="34" charset="-122"/>
                <a:cs typeface="Times New Roman" panose="02020603050405020304" pitchFamily="18" charset="0"/>
              </a:rPr>
              <a:t>CAPSTONE   PROJECT</a:t>
            </a:r>
            <a:endParaRPr lang="en-US" sz="40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833199" y="408443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77262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BD6D8C-4302-4267-8853-BF11E65CA275}"/>
              </a:ext>
            </a:extLst>
          </p:cNvPr>
          <p:cNvSpPr txBox="1"/>
          <p:nvPr/>
        </p:nvSpPr>
        <p:spPr>
          <a:xfrm>
            <a:off x="658574" y="1960748"/>
            <a:ext cx="8139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FUNDAMENTALS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4AE6F7-A444-4140-A068-4BC1E179E60E}"/>
              </a:ext>
            </a:extLst>
          </p:cNvPr>
          <p:cNvSpPr txBox="1"/>
          <p:nvPr/>
        </p:nvSpPr>
        <p:spPr>
          <a:xfrm>
            <a:off x="3029186" y="2721735"/>
            <a:ext cx="4521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erlin Sans FB" panose="020E0602020502020306" pitchFamily="34" charset="0"/>
              </a:rPr>
              <a:t>KEYLOGGERS</a:t>
            </a:r>
            <a:endParaRPr lang="en-IN" sz="4000" dirty="0">
              <a:latin typeface="Berlin Sans FB" panose="020E0602020502020306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747641-7936-4637-92E8-4252AEC0A7AE}"/>
              </a:ext>
            </a:extLst>
          </p:cNvPr>
          <p:cNvSpPr txBox="1"/>
          <p:nvPr/>
        </p:nvSpPr>
        <p:spPr>
          <a:xfrm>
            <a:off x="381837" y="5158532"/>
            <a:ext cx="5486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rial Black" panose="020B0A04020102020204" pitchFamily="34" charset="0"/>
              </a:rPr>
              <a:t>Presented by</a:t>
            </a:r>
          </a:p>
          <a:p>
            <a:r>
              <a:rPr lang="en-US" sz="3000" dirty="0"/>
              <a:t>N.NAJEEBULLAH</a:t>
            </a:r>
          </a:p>
          <a:p>
            <a:r>
              <a:rPr lang="en-US" sz="3000" dirty="0"/>
              <a:t>110121104070</a:t>
            </a:r>
          </a:p>
          <a:p>
            <a:r>
              <a:rPr lang="en-US" sz="3000" dirty="0" err="1"/>
              <a:t>Aalim</a:t>
            </a:r>
            <a:r>
              <a:rPr lang="en-US" sz="3000" dirty="0"/>
              <a:t> Muhammed </a:t>
            </a:r>
            <a:r>
              <a:rPr lang="en-US" sz="3000" dirty="0" err="1"/>
              <a:t>Salegh</a:t>
            </a:r>
            <a:r>
              <a:rPr lang="en-US" sz="3000" dirty="0"/>
              <a:t> College </a:t>
            </a:r>
            <a:r>
              <a:rPr lang="en-US" sz="3000"/>
              <a:t>of Engineering</a:t>
            </a:r>
            <a:endParaRPr lang="en-IN"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0E87D-1F9C-48D3-B176-57093B1813FF}"/>
              </a:ext>
            </a:extLst>
          </p:cNvPr>
          <p:cNvSpPr txBox="1"/>
          <p:nvPr/>
        </p:nvSpPr>
        <p:spPr>
          <a:xfrm>
            <a:off x="2446774" y="2867577"/>
            <a:ext cx="97368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latin typeface="Arial Black" panose="020B0A04020102020204" pitchFamily="34" charset="0"/>
              </a:rPr>
              <a:t>THANK YOU</a:t>
            </a:r>
            <a:endParaRPr lang="en-IN" sz="10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26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5" name="Text 2"/>
          <p:cNvSpPr/>
          <p:nvPr/>
        </p:nvSpPr>
        <p:spPr>
          <a:xfrm>
            <a:off x="4619191" y="142101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Problem Statement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850708" y="269271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037992" y="2734447"/>
            <a:ext cx="12537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2364424" y="2769094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 Breaches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350651" y="3192660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Keyloggers can be used by malicious actors to steal sensitive data, including passwords and financial information.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472232" y="272280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630167" y="2734447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010277" y="2769094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Privacy Concerns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5969375" y="3180183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Users might unknowingly have keyloggers installed, compromising their privacy and personal information.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9127629" y="272280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282766" y="2734447"/>
            <a:ext cx="18966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9627572" y="2769094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Legal Implications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9676657" y="3116280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Usage of keyloggers without consent raises ethical and legal questions regarding individual privacy rights.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4" name="Text 2"/>
          <p:cNvSpPr/>
          <p:nvPr/>
        </p:nvSpPr>
        <p:spPr>
          <a:xfrm>
            <a:off x="5002257" y="138208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Proposed Solution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Encryption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3586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Implement robust encryption methods to safeguard sensitive keystroke data and prevent unauthorized access.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Security Training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03586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Education programs to raise awareness about keyloggers and ways to detect and counteract them effectively.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Vigilant Monitoring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Develop and implement systems to monitor and detect keylogger activities proactively in various environments.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4" name="Text 2"/>
          <p:cNvSpPr/>
          <p:nvPr/>
        </p:nvSpPr>
        <p:spPr>
          <a:xfrm>
            <a:off x="4956500" y="1284085"/>
            <a:ext cx="47174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System  Approach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832378"/>
            <a:ext cx="10554414" cy="3703558"/>
          </a:xfrm>
          <a:prstGeom prst="roundRect">
            <a:avLst>
              <a:gd name="adj" fmla="val 270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5613" y="2839998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67783" y="2980849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Research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2980849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Understand the latest keylogger technologies and their implications.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45613" y="3832503"/>
            <a:ext cx="10539174" cy="134790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67783" y="3973354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Design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3973354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Create a comprehensive framework for identifying, preventing, and countering keyloggers.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45613" y="5180409"/>
            <a:ext cx="10539174" cy="1347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267783" y="5321260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Testing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5321260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Thoroughly evaluate the developed system's efficacy and its ability to counteract keyloggers.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4" name="Text 2"/>
          <p:cNvSpPr/>
          <p:nvPr/>
        </p:nvSpPr>
        <p:spPr>
          <a:xfrm>
            <a:off x="3789044" y="1445776"/>
            <a:ext cx="705219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Algorithm  and  Deployment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399830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0663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Secure Algorithm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546759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Develop robust algorithms to safeguard keystroke inputs from keylogger threats.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399830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0663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Efficient Deployment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546759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Deploy keylogger detection and prevention systems seamlessly across various platforms and devices.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399830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066342"/>
            <a:ext cx="284678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Testing and Validation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546759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Conduct thorough testing and validation processes to ensure the effectiveness of the developed algorithms.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AF1B18-26C8-418C-B699-8B77EC139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043" y="1396616"/>
            <a:ext cx="11937441" cy="63707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A81981-DE20-43AD-ABD8-069EB0A7FBBE}"/>
              </a:ext>
            </a:extLst>
          </p:cNvPr>
          <p:cNvSpPr txBox="1"/>
          <p:nvPr/>
        </p:nvSpPr>
        <p:spPr>
          <a:xfrm>
            <a:off x="3888712" y="626794"/>
            <a:ext cx="5978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rlin Sans FB" panose="020E0602020502020306" pitchFamily="34" charset="0"/>
              </a:rPr>
              <a:t>Output Of Keylogger In The JSON File</a:t>
            </a:r>
            <a:endParaRPr lang="en-IN" sz="28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5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6190DB-C8F1-4F52-BA0A-7E040FB74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527" y="1386673"/>
            <a:ext cx="11967588" cy="640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8B6CF1-DCD7-438C-9C7C-A28F0160E93A}"/>
              </a:ext>
            </a:extLst>
          </p:cNvPr>
          <p:cNvSpPr txBox="1"/>
          <p:nvPr/>
        </p:nvSpPr>
        <p:spPr>
          <a:xfrm>
            <a:off x="3888712" y="626794"/>
            <a:ext cx="5978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rlin Sans FB" panose="020E0602020502020306" pitchFamily="34" charset="0"/>
              </a:rPr>
              <a:t>Output Of Keylogger In The Text File</a:t>
            </a:r>
            <a:endParaRPr lang="en-IN" sz="28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28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52102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Conclusion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659737"/>
            <a:ext cx="3518059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388167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Deep Understanding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4362093"/>
            <a:ext cx="307371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Developed a deeper understanding of the challenges and opportunities in the realm of keylogger prevention.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052" y="2659737"/>
            <a:ext cx="3518178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8222" y="3881676"/>
            <a:ext cx="307383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Comprehensive Solution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8222" y="4709279"/>
            <a:ext cx="307383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Proposed a comprehensive solution aiming to tackle the evolving landscape of keylogger threats effectively.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4229" y="2659737"/>
            <a:ext cx="3518178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388167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Future Ready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362093"/>
            <a:ext cx="307383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Prepared the ground for future advancements in developing sophisticated keylogger prevention techniques.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5" name="Text 2"/>
          <p:cNvSpPr/>
          <p:nvPr/>
        </p:nvSpPr>
        <p:spPr>
          <a:xfrm>
            <a:off x="4490799" y="92547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Future Scopes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1953101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C6BDDA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6BDDA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61369" y="2168366"/>
            <a:ext cx="12537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175272"/>
            <a:ext cx="29994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Advanced Technologies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Staying updated with technological advancements to improve keylogger detection and prevention methods.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6BDDA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31960" y="4026098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033004"/>
            <a:ext cx="297037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User-friendly Solutions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Developing more user-friendly interfaces to enhance user experiences when safeguarding against keyloggers.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6BDDA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29222" y="5883831"/>
            <a:ext cx="18966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890736"/>
            <a:ext cx="32929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Collaborative Approaches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Seeking collaborative initiatives to address keylogger threats and promote cybersecurity awareness globally.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340</Words>
  <Application>Microsoft Office PowerPoint</Application>
  <PresentationFormat>Custom</PresentationFormat>
  <Paragraphs>65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Berlin Sans FB</vt:lpstr>
      <vt:lpstr>Calibri</vt:lpstr>
      <vt:lpstr>Eudoxus Sans</vt:lpstr>
      <vt:lpstr>p22-mackinac-pro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Najeeb .</cp:lastModifiedBy>
  <cp:revision>6</cp:revision>
  <dcterms:created xsi:type="dcterms:W3CDTF">2024-04-03T18:50:35Z</dcterms:created>
  <dcterms:modified xsi:type="dcterms:W3CDTF">2024-04-04T14:34:17Z</dcterms:modified>
</cp:coreProperties>
</file>