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26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77108" y="837245"/>
            <a:ext cx="7164475" cy="16675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000" b="1" kern="0" spc="-157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p22-mackinac-pro" pitchFamily="34" charset="-122"/>
                <a:cs typeface="Times New Roman" panose="02020603050405020304" pitchFamily="18" charset="0"/>
              </a:rPr>
              <a:t>CAPSTONE   PROJECT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D6D8C-4302-4267-8853-BF11E65CA275}"/>
              </a:ext>
            </a:extLst>
          </p:cNvPr>
          <p:cNvSpPr txBox="1"/>
          <p:nvPr/>
        </p:nvSpPr>
        <p:spPr>
          <a:xfrm>
            <a:off x="658574" y="1960748"/>
            <a:ext cx="813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FUNDAMENTALS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AE6F7-A444-4140-A068-4BC1E179E60E}"/>
              </a:ext>
            </a:extLst>
          </p:cNvPr>
          <p:cNvSpPr txBox="1"/>
          <p:nvPr/>
        </p:nvSpPr>
        <p:spPr>
          <a:xfrm>
            <a:off x="3029186" y="2721735"/>
            <a:ext cx="4521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KEYLOGGERS</a:t>
            </a:r>
            <a:endParaRPr lang="en-IN" sz="4000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47641-7936-4637-92E8-4252AEC0A7AE}"/>
              </a:ext>
            </a:extLst>
          </p:cNvPr>
          <p:cNvSpPr txBox="1"/>
          <p:nvPr/>
        </p:nvSpPr>
        <p:spPr>
          <a:xfrm>
            <a:off x="381837" y="5158532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US" sz="3000" dirty="0"/>
              <a:t>N.NAJEEBULLAH</a:t>
            </a:r>
          </a:p>
          <a:p>
            <a:r>
              <a:rPr lang="en-US" sz="3000" dirty="0" err="1"/>
              <a:t>Aalim</a:t>
            </a:r>
            <a:r>
              <a:rPr lang="en-US" sz="3000" dirty="0"/>
              <a:t> Muhammed </a:t>
            </a:r>
            <a:r>
              <a:rPr lang="en-US" sz="3000" dirty="0" err="1"/>
              <a:t>Salegh</a:t>
            </a:r>
            <a:r>
              <a:rPr lang="en-US" sz="3000" dirty="0"/>
              <a:t> College of Engineering</a:t>
            </a:r>
            <a:endParaRPr lang="en-IN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0E87D-1F9C-48D3-B176-57093B1813FF}"/>
              </a:ext>
            </a:extLst>
          </p:cNvPr>
          <p:cNvSpPr txBox="1"/>
          <p:nvPr/>
        </p:nvSpPr>
        <p:spPr>
          <a:xfrm>
            <a:off x="2446774" y="2867577"/>
            <a:ext cx="9736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Black" panose="020B0A04020102020204" pitchFamily="34" charset="0"/>
              </a:rPr>
              <a:t>THANK YOU</a:t>
            </a:r>
            <a:endParaRPr lang="en-IN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619191" y="14210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850708" y="26927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037992" y="2734447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364424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Breaches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350651" y="319266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Keyloggers can be used by malicious actors to steal sensitive data, including passwords and financial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472232" y="2722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630167" y="273444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010277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969375" y="318018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might unknowingly have keyloggers installed, compromising their privacy and personal information.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127629" y="2722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82766" y="273444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627572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Legal Implications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676657" y="311628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Usage of keyloggers without consent raises ethical and legal questions regarding individual privacy rights.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5002257" y="13820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Proposed 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robust encryption methods to safeguard sensitive keystroke data and prevent unauthorized access.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 Training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Education programs to raise awareness about keyloggers and ways to detect and counteract them effectively.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Vigilant Monitoring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 and implement systems to monitor and detect keylogger activities proactively in various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4956500" y="1284085"/>
            <a:ext cx="4717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 Approach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2378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839998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8084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Research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80849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 the latest keylogger technologies and their implications.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832503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97335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Design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a comprehensive framework for identifying, preventing, and countering keyloggers.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Testing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Thoroughly evaluate the developed system's efficacy and its ability to counteract keyloggers.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3789044" y="1445776"/>
            <a:ext cx="70521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Algorithm  and  Deployment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Algorithm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 robust algorithms to safeguard keystroke inputs from keylogger threats.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Deployment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Deploy keylogger detection and prevention systems seamlessly across various platforms and devices.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8467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Testing and Validation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Conduct thorough testing and validation processes to ensure the effectiveness of the developed algorithms.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1B18-26C8-418C-B699-8B77EC13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43" y="1396616"/>
            <a:ext cx="11937441" cy="6370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1981-DE20-43AD-ABD8-069EB0A7FBBE}"/>
              </a:ext>
            </a:extLst>
          </p:cNvPr>
          <p:cNvSpPr txBox="1"/>
          <p:nvPr/>
        </p:nvSpPr>
        <p:spPr>
          <a:xfrm>
            <a:off x="3888712" y="626794"/>
            <a:ext cx="59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Output Of Keylogger In The JSON File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6190DB-C8F1-4F52-BA0A-7E040FB7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7" y="1386673"/>
            <a:ext cx="11967588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B6CF1-DCD7-438C-9C7C-A28F0160E93A}"/>
              </a:ext>
            </a:extLst>
          </p:cNvPr>
          <p:cNvSpPr txBox="1"/>
          <p:nvPr/>
        </p:nvSpPr>
        <p:spPr>
          <a:xfrm>
            <a:off x="3888712" y="626794"/>
            <a:ext cx="59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Output Of Keylogger In The Text File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8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10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5973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8816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Deep Understanding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362093"/>
            <a:ext cx="30737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Developed a deeper understanding of the challenges and opportunities in the realm of keylogger prevention.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65973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88167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Solution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0927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Proposed a comprehensive solution aiming to tackle the evolving landscape of keylogger threats effectively.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65973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816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Ready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36209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Prepared the ground for future advancements in developing sophisticated keylogger prevention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Scopes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1369" y="2168366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9994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Advanced Technologies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Staying updated with technological advancements to improve keylogger detection and prevention methods.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970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Solutions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Developing more user-friendly interfaces to enhance user experiences when safeguarding against keyloggers.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9222" y="5883831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292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Collaborative Approaches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Seeking collaborative initiatives to address keylogger threats and promote cybersecurity awareness globally.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339</Words>
  <Application>Microsoft Office PowerPoint</Application>
  <PresentationFormat>Custom</PresentationFormat>
  <Paragraphs>64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Berlin Sans FB</vt:lpstr>
      <vt:lpstr>Calibri</vt:lpstr>
      <vt:lpstr>Eudoxus Sans</vt:lpstr>
      <vt:lpstr>p22-mackinac-pro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Najeeb .</cp:lastModifiedBy>
  <cp:revision>5</cp:revision>
  <dcterms:created xsi:type="dcterms:W3CDTF">2024-04-03T18:50:35Z</dcterms:created>
  <dcterms:modified xsi:type="dcterms:W3CDTF">2024-04-03T19:21:46Z</dcterms:modified>
</cp:coreProperties>
</file>