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3" r:id="rId11"/>
    <p:sldId id="269" r:id="rId12"/>
    <p:sldId id="264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5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5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1317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91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029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0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9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2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3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5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4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6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0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164" y="928430"/>
            <a:ext cx="7766936" cy="1646302"/>
          </a:xfrm>
        </p:spPr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193" y="3083646"/>
            <a:ext cx="7766936" cy="109689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smtClean="0"/>
              <a:t>By </a:t>
            </a:r>
            <a:r>
              <a:rPr lang="en-US" sz="2400" dirty="0" err="1" smtClean="0"/>
              <a:t>Najeeb</a:t>
            </a:r>
            <a:r>
              <a:rPr lang="en-US" sz="2400" dirty="0" smtClean="0"/>
              <a:t>, Daud, Umair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21131" y="2431767"/>
            <a:ext cx="7419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Schools-Hub</a:t>
            </a:r>
          </a:p>
        </p:txBody>
      </p:sp>
    </p:spTree>
    <p:extLst>
      <p:ext uri="{BB962C8B-B14F-4D97-AF65-F5344CB8AC3E}">
        <p14:creationId xmlns:p14="http://schemas.microsoft.com/office/powerpoint/2010/main" val="25405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4" y="740229"/>
            <a:ext cx="8596668" cy="1320800"/>
          </a:xfrm>
        </p:spPr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3: </a:t>
            </a:r>
            <a:r>
              <a:rPr lang="en-US" dirty="0"/>
              <a:t>Advanced Location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</a:t>
            </a:r>
            <a:r>
              <a:rPr lang="en-US" dirty="0"/>
              <a:t>users to utilize their current location to find nearby schools:</a:t>
            </a:r>
          </a:p>
          <a:p>
            <a:pPr lvl="1"/>
            <a:r>
              <a:rPr lang="en-US" dirty="0"/>
              <a:t>Utilize GPS technology to provide users with a list of schools in close proximity to their </a:t>
            </a:r>
            <a:r>
              <a:rPr lang="en-US" dirty="0" smtClean="0"/>
              <a:t>current </a:t>
            </a:r>
            <a:r>
              <a:rPr lang="en-US" dirty="0"/>
              <a:t>location.</a:t>
            </a:r>
          </a:p>
        </p:txBody>
      </p:sp>
    </p:spTree>
    <p:extLst>
      <p:ext uri="{BB962C8B-B14F-4D97-AF65-F5344CB8AC3E}">
        <p14:creationId xmlns:p14="http://schemas.microsoft.com/office/powerpoint/2010/main" val="11807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4" y="740229"/>
            <a:ext cx="8596668" cy="1320800"/>
          </a:xfrm>
        </p:spPr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4: </a:t>
            </a:r>
            <a:r>
              <a:rPr lang="en-US" dirty="0"/>
              <a:t>Review and 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Foster </a:t>
            </a:r>
            <a:r>
              <a:rPr lang="en-US" dirty="0"/>
              <a:t>transparency and community engagement through a comprehensive review and rating system:</a:t>
            </a:r>
          </a:p>
          <a:p>
            <a:pPr lvl="1"/>
            <a:r>
              <a:rPr lang="en-US" dirty="0"/>
              <a:t>Users can rate schools across five dimensions:</a:t>
            </a:r>
          </a:p>
          <a:p>
            <a:pPr lvl="2"/>
            <a:r>
              <a:rPr lang="en-US" dirty="0"/>
              <a:t>School Environment</a:t>
            </a:r>
          </a:p>
          <a:p>
            <a:pPr lvl="2"/>
            <a:r>
              <a:rPr lang="en-US" dirty="0"/>
              <a:t>School Academics</a:t>
            </a:r>
          </a:p>
          <a:p>
            <a:pPr lvl="2"/>
            <a:r>
              <a:rPr lang="en-US" dirty="0"/>
              <a:t>School Faculty</a:t>
            </a:r>
          </a:p>
          <a:p>
            <a:pPr lvl="2"/>
            <a:r>
              <a:rPr lang="en-US" dirty="0"/>
              <a:t>School Performance</a:t>
            </a:r>
          </a:p>
          <a:p>
            <a:pPr lvl="2"/>
            <a:r>
              <a:rPr lang="en-US" dirty="0"/>
              <a:t>Recommendation to Others</a:t>
            </a:r>
          </a:p>
          <a:p>
            <a:pPr lvl="1"/>
            <a:r>
              <a:rPr lang="en-US" dirty="0"/>
              <a:t>Additionally, users can provide detailed text reviews, offering valuable feedback to both schools and prospective parents/guardians.</a:t>
            </a:r>
          </a:p>
        </p:txBody>
      </p:sp>
    </p:spTree>
    <p:extLst>
      <p:ext uri="{BB962C8B-B14F-4D97-AF65-F5344CB8AC3E}">
        <p14:creationId xmlns:p14="http://schemas.microsoft.com/office/powerpoint/2010/main" val="39128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4" y="740229"/>
            <a:ext cx="8596668" cy="1320800"/>
          </a:xfrm>
        </p:spPr>
        <p:txBody>
          <a:bodyPr/>
          <a:lstStyle/>
          <a:p>
            <a:r>
              <a:rPr lang="en-US" dirty="0" smtClean="0"/>
              <a:t>Feature 5: </a:t>
            </a:r>
            <a:r>
              <a:rPr lang="en-US" dirty="0"/>
              <a:t>AI Chat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</a:t>
            </a:r>
            <a:r>
              <a:rPr lang="en-US" dirty="0"/>
              <a:t>AI chat bot serves as a virtual assistant, providing prompt responses and valuable insights on various topics related to education, school selection, and child growth.</a:t>
            </a:r>
          </a:p>
          <a:p>
            <a:r>
              <a:rPr lang="en-US" dirty="0"/>
              <a:t>Users can interact with the chat bot in real-time, receiving personalized recommendations and guidance tailored to their specific needs and queries.</a:t>
            </a:r>
          </a:p>
        </p:txBody>
      </p:sp>
    </p:spTree>
    <p:extLst>
      <p:ext uri="{BB962C8B-B14F-4D97-AF65-F5344CB8AC3E}">
        <p14:creationId xmlns:p14="http://schemas.microsoft.com/office/powerpoint/2010/main" val="6957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4" y="740229"/>
            <a:ext cx="8596668" cy="1320800"/>
          </a:xfrm>
        </p:spPr>
        <p:txBody>
          <a:bodyPr/>
          <a:lstStyle/>
          <a:p>
            <a:r>
              <a:rPr lang="en-US" dirty="0" smtClean="0"/>
              <a:t>Feature 6: </a:t>
            </a:r>
            <a:r>
              <a:rPr lang="en-US" dirty="0"/>
              <a:t>Educational Blogging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</a:t>
            </a:r>
            <a:r>
              <a:rPr lang="en-US" dirty="0"/>
              <a:t>platform hosts a rich repository of blogs dedicated to various aspects of child education and school selection.</a:t>
            </a:r>
          </a:p>
          <a:p>
            <a:r>
              <a:rPr lang="en-US" dirty="0"/>
              <a:t>Users can access a diverse range of topics, curated to address common concerns and provide valuable insights into navigating the educational landscape.</a:t>
            </a:r>
          </a:p>
        </p:txBody>
      </p:sp>
    </p:spTree>
    <p:extLst>
      <p:ext uri="{BB962C8B-B14F-4D97-AF65-F5344CB8AC3E}">
        <p14:creationId xmlns:p14="http://schemas.microsoft.com/office/powerpoint/2010/main" val="3883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88" y="1856334"/>
            <a:ext cx="9028753" cy="36435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"Continuously evolving, always improving. Our commitment doesn't end here; it's just the beginning. Together, we'll elevate education to new heights, one innovative step at a time."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-6283234" y="3357155"/>
            <a:ext cx="3029046" cy="14236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urrent </a:t>
            </a:r>
            <a:r>
              <a:rPr lang="en-US" sz="2400" dirty="0"/>
              <a:t>school selection process for parents and guardians is complicated and </a:t>
            </a:r>
            <a:r>
              <a:rPr lang="en-US" sz="2400" dirty="0" smtClean="0"/>
              <a:t>time consuming.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 also </a:t>
            </a:r>
            <a:r>
              <a:rPr lang="en-US" sz="2400" dirty="0"/>
              <a:t>lack of centralized and reliable information about educational institutions.</a:t>
            </a:r>
          </a:p>
        </p:txBody>
      </p:sp>
    </p:spTree>
    <p:extLst>
      <p:ext uri="{BB962C8B-B14F-4D97-AF65-F5344CB8AC3E}">
        <p14:creationId xmlns:p14="http://schemas.microsoft.com/office/powerpoint/2010/main" val="2343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innovative platform will serve as a centralized schooling hub, hosting profiles of various schools, enabling end users to select school and make well-informed decisions for their children’s future with respect to their needs. </a:t>
            </a:r>
            <a:endParaRPr lang="en-US" sz="2400" dirty="0" smtClean="0"/>
          </a:p>
          <a:p>
            <a:r>
              <a:rPr lang="en-US" sz="2400" dirty="0"/>
              <a:t>Users, primarily parents and guardians, will have the ability to search, filter, and compare schools based on a variety of parameters such as </a:t>
            </a:r>
            <a:r>
              <a:rPr lang="en-US" sz="2400" dirty="0" smtClean="0"/>
              <a:t>location, available </a:t>
            </a:r>
            <a:r>
              <a:rPr lang="en-US" sz="2400" dirty="0"/>
              <a:t>facilities, tuition </a:t>
            </a:r>
            <a:r>
              <a:rPr lang="en-US" sz="2400" dirty="0" smtClean="0"/>
              <a:t>fees,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9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User </a:t>
            </a:r>
            <a:r>
              <a:rPr lang="en-US" sz="2400" dirty="0" smtClean="0"/>
              <a:t>management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Admin Dashboard</a:t>
            </a:r>
            <a:endParaRPr lang="en-US" sz="2400" dirty="0" smtClean="0"/>
          </a:p>
          <a:p>
            <a:r>
              <a:rPr lang="en-US" sz="2400" dirty="0" smtClean="0"/>
              <a:t>School Profile Management.</a:t>
            </a:r>
          </a:p>
          <a:p>
            <a:r>
              <a:rPr lang="en-US" sz="2400" dirty="0" smtClean="0"/>
              <a:t>School Searching.</a:t>
            </a:r>
          </a:p>
          <a:p>
            <a:r>
              <a:rPr lang="en-US" sz="2400" dirty="0" smtClean="0"/>
              <a:t>AI Bot</a:t>
            </a:r>
          </a:p>
          <a:p>
            <a:r>
              <a:rPr lang="en-US" sz="2400" dirty="0" smtClean="0"/>
              <a:t>Advanced School </a:t>
            </a:r>
            <a:r>
              <a:rPr lang="en-US" sz="2400" dirty="0" smtClean="0"/>
              <a:t>Filtering</a:t>
            </a:r>
          </a:p>
          <a:p>
            <a:r>
              <a:rPr lang="en-US" sz="2400" dirty="0" smtClean="0"/>
              <a:t>Filter School Nearby </a:t>
            </a:r>
            <a:endParaRPr lang="en-US" sz="2400" dirty="0" smtClean="0"/>
          </a:p>
          <a:p>
            <a:r>
              <a:rPr lang="en-US" sz="2400" dirty="0" smtClean="0"/>
              <a:t>Reviews and </a:t>
            </a:r>
            <a:r>
              <a:rPr lang="en-US" sz="2400" dirty="0" smtClean="0"/>
              <a:t>Ratings</a:t>
            </a:r>
          </a:p>
          <a:p>
            <a:r>
              <a:rPr lang="en-US" sz="2400" dirty="0" smtClean="0"/>
              <a:t>Read Blogs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7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These are the few Platforms that are serving the same purpose and are available on the web: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SchoolDigger.com </a:t>
            </a:r>
          </a:p>
          <a:p>
            <a:r>
              <a:rPr lang="en-US" sz="2400" dirty="0" smtClean="0"/>
              <a:t>Niche.com </a:t>
            </a:r>
          </a:p>
          <a:p>
            <a:r>
              <a:rPr lang="en-US" sz="2400" dirty="0" smtClean="0"/>
              <a:t>GreatSchools.org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0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target audience for the proposed web platform </a:t>
            </a:r>
            <a:r>
              <a:rPr lang="en-US" sz="2400" dirty="0" smtClean="0"/>
              <a:t>encompasses: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Students </a:t>
            </a:r>
          </a:p>
          <a:p>
            <a:r>
              <a:rPr lang="en-US" sz="2400" dirty="0" smtClean="0"/>
              <a:t>Parents / Guardians </a:t>
            </a:r>
            <a:endParaRPr lang="en-US" sz="2400" dirty="0" smtClean="0"/>
          </a:p>
          <a:p>
            <a:r>
              <a:rPr lang="en-US" sz="2400" dirty="0" smtClean="0"/>
              <a:t>Schools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Planning </a:t>
            </a:r>
            <a:r>
              <a:rPr lang="en-US" sz="2400" dirty="0"/>
              <a:t>and Requirements Analysis. </a:t>
            </a:r>
            <a:endParaRPr lang="en-US" sz="2400" dirty="0" smtClean="0"/>
          </a:p>
          <a:p>
            <a:r>
              <a:rPr lang="en-US" sz="2400" dirty="0" smtClean="0"/>
              <a:t>Interface </a:t>
            </a:r>
            <a:r>
              <a:rPr lang="en-US" sz="2400" dirty="0"/>
              <a:t>Design. </a:t>
            </a:r>
            <a:endParaRPr lang="en-US" sz="2400" dirty="0" smtClean="0"/>
          </a:p>
          <a:p>
            <a:r>
              <a:rPr lang="en-US" sz="2400" dirty="0" smtClean="0"/>
              <a:t>Development </a:t>
            </a:r>
            <a:r>
              <a:rPr lang="en-US" sz="2400" dirty="0"/>
              <a:t>and Coding.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Testing.</a:t>
            </a:r>
          </a:p>
          <a:p>
            <a:r>
              <a:rPr lang="en-US" sz="2400" smtClean="0"/>
              <a:t>Reviewing</a:t>
            </a:r>
            <a:r>
              <a:rPr lang="en-US" sz="2400" smtClean="0"/>
              <a:t>.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9" y="1930400"/>
            <a:ext cx="5721533" cy="39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3" y="740229"/>
            <a:ext cx="9145935" cy="1320800"/>
          </a:xfrm>
        </p:spPr>
        <p:txBody>
          <a:bodyPr/>
          <a:lstStyle/>
          <a:p>
            <a:r>
              <a:rPr lang="en-US" dirty="0"/>
              <a:t>Feature 1: Comprehensive School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459" y="1847081"/>
            <a:ext cx="9916644" cy="3880773"/>
          </a:xfrm>
        </p:spPr>
        <p:txBody>
          <a:bodyPr>
            <a:noAutofit/>
          </a:bodyPr>
          <a:lstStyle/>
          <a:p>
            <a:r>
              <a:rPr lang="en-US" sz="2400" dirty="0"/>
              <a:t>Provide detailed information about each school, including:</a:t>
            </a:r>
          </a:p>
          <a:p>
            <a:pPr lvl="1"/>
            <a:r>
              <a:rPr lang="en-US" sz="2000" dirty="0"/>
              <a:t>School Overview:</a:t>
            </a:r>
          </a:p>
          <a:p>
            <a:pPr lvl="1"/>
            <a:r>
              <a:rPr lang="en-US" sz="2000" dirty="0" smtClean="0"/>
              <a:t>School </a:t>
            </a:r>
            <a:r>
              <a:rPr lang="en-US" sz="2000" dirty="0"/>
              <a:t>Admission:</a:t>
            </a:r>
          </a:p>
          <a:p>
            <a:pPr lvl="1"/>
            <a:r>
              <a:rPr lang="en-US" sz="2000" dirty="0" smtClean="0"/>
              <a:t>School </a:t>
            </a:r>
            <a:r>
              <a:rPr lang="en-US" sz="2000" dirty="0"/>
              <a:t>Fee:</a:t>
            </a:r>
          </a:p>
          <a:p>
            <a:pPr lvl="1"/>
            <a:r>
              <a:rPr lang="en-US" sz="2000" dirty="0" smtClean="0"/>
              <a:t>School </a:t>
            </a:r>
            <a:r>
              <a:rPr lang="en-US" sz="2000" dirty="0"/>
              <a:t>Gallery:</a:t>
            </a:r>
          </a:p>
          <a:p>
            <a:pPr lvl="1"/>
            <a:r>
              <a:rPr lang="en-US" sz="2000" dirty="0" smtClean="0"/>
              <a:t>School </a:t>
            </a:r>
            <a:r>
              <a:rPr lang="en-US" sz="2000" dirty="0"/>
              <a:t>Facilities:</a:t>
            </a:r>
          </a:p>
          <a:p>
            <a:pPr lvl="1"/>
            <a:r>
              <a:rPr lang="en-US" sz="2000" dirty="0" smtClean="0"/>
              <a:t>About </a:t>
            </a:r>
            <a:r>
              <a:rPr lang="en-US" sz="2000" dirty="0"/>
              <a:t>the School:</a:t>
            </a:r>
          </a:p>
          <a:p>
            <a:pPr lvl="1"/>
            <a:r>
              <a:rPr lang="en-US" sz="2000" dirty="0" smtClean="0"/>
              <a:t>School </a:t>
            </a:r>
            <a:r>
              <a:rPr lang="en-US" sz="2000" dirty="0"/>
              <a:t>Contact: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30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4" y="740229"/>
            <a:ext cx="8596668" cy="1320800"/>
          </a:xfrm>
        </p:spPr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2: Advanced Searching </a:t>
            </a:r>
            <a:r>
              <a:rPr lang="en-US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459" y="18470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Empower </a:t>
            </a:r>
            <a:r>
              <a:rPr lang="en-US" dirty="0"/>
              <a:t>users with the ability to fine-tune their school search using advanced filters:</a:t>
            </a:r>
          </a:p>
          <a:p>
            <a:pPr lvl="1"/>
            <a:r>
              <a:rPr lang="en-US" dirty="0" smtClean="0"/>
              <a:t>City</a:t>
            </a:r>
            <a:endParaRPr lang="en-US" dirty="0"/>
          </a:p>
          <a:p>
            <a:pPr lvl="1"/>
            <a:r>
              <a:rPr lang="en-US" dirty="0"/>
              <a:t>School </a:t>
            </a:r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School Type</a:t>
            </a:r>
            <a:endParaRPr lang="en-US" dirty="0"/>
          </a:p>
          <a:p>
            <a:pPr lvl="1"/>
            <a:r>
              <a:rPr lang="en-US" dirty="0"/>
              <a:t>School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School Medium</a:t>
            </a:r>
          </a:p>
          <a:p>
            <a:pPr lvl="1"/>
            <a:r>
              <a:rPr lang="en-US" dirty="0" smtClean="0"/>
              <a:t>School Curriculum</a:t>
            </a:r>
          </a:p>
          <a:p>
            <a:pPr lvl="1"/>
            <a:r>
              <a:rPr lang="en-US" dirty="0" smtClean="0"/>
              <a:t>School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505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Final Presentation</vt:lpstr>
      <vt:lpstr>Problem Statement</vt:lpstr>
      <vt:lpstr>Proposed Solution</vt:lpstr>
      <vt:lpstr>Project Scope</vt:lpstr>
      <vt:lpstr>Existing Systems</vt:lpstr>
      <vt:lpstr>Target Audience</vt:lpstr>
      <vt:lpstr>Agile Methodology</vt:lpstr>
      <vt:lpstr>Feature 1: Comprehensive School Profiles</vt:lpstr>
      <vt:lpstr>Feature 2: Advanced Searching Filters</vt:lpstr>
      <vt:lpstr>Feature 3: Advanced Location Filter</vt:lpstr>
      <vt:lpstr>Feature 4: Review and Rating System</vt:lpstr>
      <vt:lpstr>Feature 5: AI Chat Bot</vt:lpstr>
      <vt:lpstr>Feature 6: Educational Blogging Platform</vt:lpstr>
      <vt:lpstr>"Continuously evolving, always improving. Our commitment doesn't end here; it's just the beginning. Together, we'll elevate education to new heights, one innovative step at a time."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Daud</dc:creator>
  <cp:lastModifiedBy>USER</cp:lastModifiedBy>
  <cp:revision>9</cp:revision>
  <dcterms:created xsi:type="dcterms:W3CDTF">2024-05-02T22:04:26Z</dcterms:created>
  <dcterms:modified xsi:type="dcterms:W3CDTF">2024-05-03T10:40:28Z</dcterms:modified>
</cp:coreProperties>
</file>