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7F936-BD31-4286-823B-99F5EC7D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DB61BB-A274-4233-84E1-A403AA2B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26EBF2-669A-4797-9AE1-FBB0167A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404312-B87D-447C-A7CD-E9F81BB8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AC1ED5-81C1-462D-9FB9-43830CA2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8BCAA-F768-43EE-A563-FE153DCC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1BCBB8-8165-446C-B6CB-4F5115B4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03FDD5-CF66-43B3-8D2F-3A9887E9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80B62A-FFF4-44CE-89A3-92C05375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ECC6B-BFE9-421F-A32B-810961B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4A7AB5C-0793-4F12-A654-73D74034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3F66F6-C724-45A4-A683-D63F2E2F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DFBEC7-F05E-428D-9795-1D1251C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2138A5-D85B-4CE2-B57A-C1E07021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8504E9-F3A0-47F4-B60A-F131767F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1B4CA-E8B5-4104-8EEC-F86EAA00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B66D73-EB3D-4F94-9E0F-4CFF61D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43F3B4-E162-4DBA-B725-C83EED49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FE92F3-F6B4-45E4-8EF7-75540B66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0983A1-4ADD-424C-8819-B784C7A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C3AF9-0258-4D00-8F2C-7B76DBBC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97808B-42DB-46D1-97DF-586DF968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B85ED-CF06-4F94-AEF8-7DF0EB1E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85681-D398-4FAA-B11B-F69206D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A7699-84BA-4070-8207-1F47DA10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70B2D-D552-4676-BF1A-208CD53B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A36B6-3871-4A97-9464-5B188D0A2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D9113D-E1FD-45A0-A23D-DBDC53CF5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DDB34B-2D14-496B-AD5B-1F712F9A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F9AC07-71D3-4A54-8F67-C64BD5B6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32D7FA-5511-4A95-BAD8-13212748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DBECB-9A96-4230-9DB3-FE1BA9A1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E3B1A4-E5C0-4D96-A08E-61BCC19B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7446E1-A320-45CC-9B26-36B09A2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1DA394-693B-4460-A90D-D9E73ED7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1B4096-462C-4823-8EBB-AF370E79F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34014A-0761-4C6A-8615-4D13F17C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390EEA-41DD-4E3A-A0C3-DE99307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27E3BC-77B2-4F23-B69F-BDBF5353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AB676-0A5F-4663-A6ED-4DD2B98D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0B5CCE-79E1-4C74-81C3-F3C60D37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972758-5C82-4000-9DE6-6B3FB788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C1A89D-4FD0-4C77-A4B0-2C1E6F1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EE0CE0-AF5B-4D1B-9D01-58BED10F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FD9C27-9008-4F0D-B671-208C4426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538349-35D3-4025-B45A-D1B0870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636E4-1148-4E17-B238-D7678DA7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9FF77-476F-4FFF-8662-6DE0F15D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194777-B362-46D4-8AFA-CFF17AD3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662869-81F6-4453-B9A6-84CE2F8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4388E3-9C0B-4759-9163-CFA7FF31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EBD71A-E464-4C08-A507-63E32B07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F1C85-8AE5-4E56-83E0-40B75D00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7FB07B-ACF3-4453-B626-E4D9B9CC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B4EE96-273C-44C3-BAA4-ECAC18B0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7FF178-EFF2-4605-8EE4-B11F8882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AD5F59-71B6-4612-A315-4CC0D082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10A648-6E33-43CC-853E-E57F3319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0B22CE-AD82-4198-B120-D45DDF05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E0C61E-0D58-46FA-A454-7A3E6D80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412423-675F-46DE-A942-CCA1C4711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D0B3-CBA0-4C56-B1F8-14D5337639F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6BD155-0FD8-4253-BA0E-7840BAE6C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0F15F-9006-4BC7-A599-528C7721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7899-17EE-4AC6-85C2-9CA87FC0B4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EBA813EC-49F3-473F-9D12-2C1FE8E0327B}"/>
              </a:ext>
            </a:extLst>
          </p:cNvPr>
          <p:cNvGrpSpPr/>
          <p:nvPr/>
        </p:nvGrpSpPr>
        <p:grpSpPr>
          <a:xfrm>
            <a:off x="54732" y="558632"/>
            <a:ext cx="12082537" cy="5927614"/>
            <a:chOff x="4325" y="558632"/>
            <a:chExt cx="12082537" cy="5927614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xmlns="" id="{E668A7AB-44C4-4983-9496-F83973F5EA6A}"/>
                </a:ext>
              </a:extLst>
            </p:cNvPr>
            <p:cNvSpPr/>
            <p:nvPr/>
          </p:nvSpPr>
          <p:spPr>
            <a:xfrm>
              <a:off x="7273657" y="4765704"/>
              <a:ext cx="2599284" cy="797948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xmlns="" id="{1AD7185F-3327-4726-BE50-87B5AC4F7A39}"/>
                </a:ext>
              </a:extLst>
            </p:cNvPr>
            <p:cNvSpPr/>
            <p:nvPr/>
          </p:nvSpPr>
          <p:spPr>
            <a:xfrm flipH="1">
              <a:off x="6371916" y="2739384"/>
              <a:ext cx="1920114" cy="1789240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xmlns="" id="{CD3A090D-710E-4023-BEEA-937E9244E2E3}"/>
                </a:ext>
              </a:extLst>
            </p:cNvPr>
            <p:cNvSpPr/>
            <p:nvPr/>
          </p:nvSpPr>
          <p:spPr>
            <a:xfrm>
              <a:off x="8770107" y="2091679"/>
              <a:ext cx="660494" cy="708139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55" name="TextBox 11">
              <a:extLst>
                <a:ext uri="{FF2B5EF4-FFF2-40B4-BE49-F238E27FC236}">
                  <a16:creationId xmlns:a16="http://schemas.microsoft.com/office/drawing/2014/main" xmlns="" id="{D1972CC1-2582-4969-8566-20FD35C306EE}"/>
                </a:ext>
              </a:extLst>
            </p:cNvPr>
            <p:cNvSpPr txBox="1"/>
            <p:nvPr/>
          </p:nvSpPr>
          <p:spPr>
            <a:xfrm>
              <a:off x="8791596" y="2343089"/>
              <a:ext cx="609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 Pro" panose="02040802050405020203" pitchFamily="18" charset="0"/>
                </a:rPr>
                <a:t>24 H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94BAE920-D734-4EDB-8E5D-DA66F80F8BE4}"/>
                </a:ext>
              </a:extLst>
            </p:cNvPr>
            <p:cNvSpPr/>
            <p:nvPr/>
          </p:nvSpPr>
          <p:spPr>
            <a:xfrm rot="1423356">
              <a:off x="5757386" y="1179107"/>
              <a:ext cx="3642761" cy="4200467"/>
            </a:xfrm>
            <a:custGeom>
              <a:avLst/>
              <a:gdLst>
                <a:gd name="connsiteX0" fmla="*/ 2589239 w 3642761"/>
                <a:gd name="connsiteY0" fmla="*/ 46822 h 4242472"/>
                <a:gd name="connsiteX1" fmla="*/ 3388460 w 3642761"/>
                <a:gd name="connsiteY1" fmla="*/ 199628 h 4242472"/>
                <a:gd name="connsiteX2" fmla="*/ 3564936 w 3642761"/>
                <a:gd name="connsiteY2" fmla="*/ 1107360 h 4242472"/>
                <a:gd name="connsiteX3" fmla="*/ 3373538 w 3642761"/>
                <a:gd name="connsiteY3" fmla="*/ 1020843 h 4242472"/>
                <a:gd name="connsiteX4" fmla="*/ 3245529 w 3642761"/>
                <a:gd name="connsiteY4" fmla="*/ 353503 h 4242472"/>
                <a:gd name="connsiteX5" fmla="*/ 2574558 w 3642761"/>
                <a:gd name="connsiteY5" fmla="*/ 282311 h 4242472"/>
                <a:gd name="connsiteX6" fmla="*/ 2267805 w 3642761"/>
                <a:gd name="connsiteY6" fmla="*/ 884670 h 4242472"/>
                <a:gd name="connsiteX7" fmla="*/ 2251046 w 3642761"/>
                <a:gd name="connsiteY7" fmla="*/ 887621 h 4242472"/>
                <a:gd name="connsiteX8" fmla="*/ 2322481 w 3642761"/>
                <a:gd name="connsiteY8" fmla="*/ 912772 h 4242472"/>
                <a:gd name="connsiteX9" fmla="*/ 3416098 w 3642761"/>
                <a:gd name="connsiteY9" fmla="*/ 2426254 h 4242472"/>
                <a:gd name="connsiteX10" fmla="*/ 2378531 w 3642761"/>
                <a:gd name="connsiteY10" fmla="*/ 4242472 h 4242472"/>
                <a:gd name="connsiteX11" fmla="*/ 2178434 w 3642761"/>
                <a:gd name="connsiteY11" fmla="*/ 3746526 h 4242472"/>
                <a:gd name="connsiteX12" fmla="*/ 2884055 w 3642761"/>
                <a:gd name="connsiteY12" fmla="*/ 2477212 h 4242472"/>
                <a:gd name="connsiteX13" fmla="*/ 1952121 w 3642761"/>
                <a:gd name="connsiteY13" fmla="*/ 1355722 h 4242472"/>
                <a:gd name="connsiteX14" fmla="*/ 653260 w 3642761"/>
                <a:gd name="connsiteY14" fmla="*/ 2037811 h 4242472"/>
                <a:gd name="connsiteX15" fmla="*/ 865008 w 3642761"/>
                <a:gd name="connsiteY15" fmla="*/ 3465181 h 4242472"/>
                <a:gd name="connsiteX16" fmla="*/ 493069 w 3642761"/>
                <a:gd name="connsiteY16" fmla="*/ 3849890 h 4242472"/>
                <a:gd name="connsiteX17" fmla="*/ 178962 w 3642761"/>
                <a:gd name="connsiteY17" fmla="*/ 1790573 h 4242472"/>
                <a:gd name="connsiteX18" fmla="*/ 1911839 w 3642761"/>
                <a:gd name="connsiteY18" fmla="*/ 806954 h 4242472"/>
                <a:gd name="connsiteX19" fmla="*/ 2053585 w 3642761"/>
                <a:gd name="connsiteY19" fmla="*/ 830904 h 4242472"/>
                <a:gd name="connsiteX20" fmla="*/ 2050854 w 3642761"/>
                <a:gd name="connsiteY20" fmla="*/ 797636 h 4242472"/>
                <a:gd name="connsiteX21" fmla="*/ 2474210 w 3642761"/>
                <a:gd name="connsiteY21" fmla="*/ 97858 h 4242472"/>
                <a:gd name="connsiteX22" fmla="*/ 2589239 w 3642761"/>
                <a:gd name="connsiteY22" fmla="*/ 46822 h 424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2761" h="4242472">
                  <a:moveTo>
                    <a:pt x="2589239" y="46822"/>
                  </a:moveTo>
                  <a:cubicBezTo>
                    <a:pt x="2863333" y="-50349"/>
                    <a:pt x="3171326" y="5215"/>
                    <a:pt x="3388460" y="199628"/>
                  </a:cubicBezTo>
                  <a:cubicBezTo>
                    <a:pt x="3643582" y="428053"/>
                    <a:pt x="3715073" y="795774"/>
                    <a:pt x="3564936" y="1107360"/>
                  </a:cubicBezTo>
                  <a:lnTo>
                    <a:pt x="3373538" y="1020843"/>
                  </a:lnTo>
                  <a:cubicBezTo>
                    <a:pt x="3486574" y="791456"/>
                    <a:pt x="3434597" y="520487"/>
                    <a:pt x="3245529" y="353503"/>
                  </a:cubicBezTo>
                  <a:cubicBezTo>
                    <a:pt x="3063463" y="192701"/>
                    <a:pt x="2794567" y="164171"/>
                    <a:pt x="2574558" y="282311"/>
                  </a:cubicBezTo>
                  <a:cubicBezTo>
                    <a:pt x="2352629" y="401482"/>
                    <a:pt x="2229333" y="643594"/>
                    <a:pt x="2267805" y="884670"/>
                  </a:cubicBezTo>
                  <a:lnTo>
                    <a:pt x="2251046" y="887621"/>
                  </a:lnTo>
                  <a:lnTo>
                    <a:pt x="2322481" y="912772"/>
                  </a:lnTo>
                  <a:cubicBezTo>
                    <a:pt x="2924895" y="1153842"/>
                    <a:pt x="3356007" y="1736325"/>
                    <a:pt x="3416098" y="2426254"/>
                  </a:cubicBezTo>
                  <a:cubicBezTo>
                    <a:pt x="3483828" y="3203885"/>
                    <a:pt x="3064325" y="3938208"/>
                    <a:pt x="2378531" y="4242472"/>
                  </a:cubicBezTo>
                  <a:lnTo>
                    <a:pt x="2178434" y="3746526"/>
                  </a:lnTo>
                  <a:cubicBezTo>
                    <a:pt x="2644821" y="3530798"/>
                    <a:pt x="2929319" y="3019026"/>
                    <a:pt x="2884055" y="2477212"/>
                  </a:cubicBezTo>
                  <a:cubicBezTo>
                    <a:pt x="2837878" y="1924470"/>
                    <a:pt x="2459481" y="1469107"/>
                    <a:pt x="1952121" y="1355722"/>
                  </a:cubicBezTo>
                  <a:cubicBezTo>
                    <a:pt x="1424371" y="1237781"/>
                    <a:pt x="889246" y="1518799"/>
                    <a:pt x="653260" y="2037811"/>
                  </a:cubicBezTo>
                  <a:cubicBezTo>
                    <a:pt x="436754" y="2513981"/>
                    <a:pt x="521356" y="3084279"/>
                    <a:pt x="865008" y="3465181"/>
                  </a:cubicBezTo>
                  <a:lnTo>
                    <a:pt x="493069" y="3849890"/>
                  </a:lnTo>
                  <a:cubicBezTo>
                    <a:pt x="-20210" y="3304200"/>
                    <a:pt x="-146394" y="2476927"/>
                    <a:pt x="178962" y="1790573"/>
                  </a:cubicBezTo>
                  <a:cubicBezTo>
                    <a:pt x="502800" y="1107422"/>
                    <a:pt x="1199548" y="718603"/>
                    <a:pt x="1911839" y="806954"/>
                  </a:cubicBezTo>
                  <a:lnTo>
                    <a:pt x="2053585" y="830904"/>
                  </a:lnTo>
                  <a:lnTo>
                    <a:pt x="2050854" y="797636"/>
                  </a:lnTo>
                  <a:cubicBezTo>
                    <a:pt x="2050518" y="511039"/>
                    <a:pt x="2210674" y="239853"/>
                    <a:pt x="2474210" y="97858"/>
                  </a:cubicBezTo>
                  <a:cubicBezTo>
                    <a:pt x="2511619" y="77702"/>
                    <a:pt x="2550083" y="60704"/>
                    <a:pt x="2589239" y="468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xmlns="" id="{0FE7A0E4-342E-405B-97F1-2E6F9B56FB33}"/>
                </a:ext>
              </a:extLst>
            </p:cNvPr>
            <p:cNvSpPr/>
            <p:nvPr/>
          </p:nvSpPr>
          <p:spPr>
            <a:xfrm rot="9169851">
              <a:off x="5516088" y="4160493"/>
              <a:ext cx="1022650" cy="691662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xmlns="" id="{B6A54F8A-B4F9-4DA7-A7C3-66A04819586D}"/>
                </a:ext>
              </a:extLst>
            </p:cNvPr>
            <p:cNvSpPr/>
            <p:nvPr/>
          </p:nvSpPr>
          <p:spPr>
            <a:xfrm rot="13374056">
              <a:off x="9198863" y="2923777"/>
              <a:ext cx="519384" cy="288911"/>
            </a:xfrm>
            <a:prstGeom prst="triangle">
              <a:avLst>
                <a:gd name="adj" fmla="val 51165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xmlns="" id="{43005C78-0637-4E3B-94DD-4907341C661E}"/>
                </a:ext>
              </a:extLst>
            </p:cNvPr>
            <p:cNvSpPr/>
            <p:nvPr/>
          </p:nvSpPr>
          <p:spPr>
            <a:xfrm>
              <a:off x="529609" y="4715428"/>
              <a:ext cx="5341257" cy="813986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xmlns="" id="{73703173-9BFB-4E0D-875F-06D886ABFE4C}"/>
                </a:ext>
              </a:extLst>
            </p:cNvPr>
            <p:cNvSpPr/>
            <p:nvPr/>
          </p:nvSpPr>
          <p:spPr>
            <a:xfrm>
              <a:off x="105139" y="4518588"/>
              <a:ext cx="1305930" cy="1305930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xmlns="" id="{E4EA985A-6AA8-4600-B76B-B3BC614C16A8}"/>
                </a:ext>
              </a:extLst>
            </p:cNvPr>
            <p:cNvSpPr/>
            <p:nvPr/>
          </p:nvSpPr>
          <p:spPr>
            <a:xfrm>
              <a:off x="1904217" y="4518588"/>
              <a:ext cx="1305930" cy="1305930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xmlns="" id="{CBC56D6D-84CE-476D-9206-AEE2C4738A6E}"/>
                </a:ext>
              </a:extLst>
            </p:cNvPr>
            <p:cNvSpPr/>
            <p:nvPr/>
          </p:nvSpPr>
          <p:spPr>
            <a:xfrm>
              <a:off x="2035568" y="4649939"/>
              <a:ext cx="1043229" cy="1043229"/>
            </a:xfrm>
            <a:prstGeom prst="flowChartConnector">
              <a:avLst/>
            </a:prstGeom>
            <a:gradFill>
              <a:gsLst>
                <a:gs pos="95000">
                  <a:srgbClr val="7CCA62">
                    <a:lumMod val="75000"/>
                  </a:srgbClr>
                </a:gs>
                <a:gs pos="0">
                  <a:srgbClr val="A5C249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xmlns="" id="{EC9D1C79-30CF-4122-90B1-FB4D8B3E89E3}"/>
                </a:ext>
              </a:extLst>
            </p:cNvPr>
            <p:cNvSpPr/>
            <p:nvPr/>
          </p:nvSpPr>
          <p:spPr>
            <a:xfrm flipH="1">
              <a:off x="2132722" y="4776024"/>
              <a:ext cx="848921" cy="791058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xmlns="" id="{B1ACDCA4-2D22-4266-8E6B-F61EAF703DEF}"/>
                </a:ext>
              </a:extLst>
            </p:cNvPr>
            <p:cNvSpPr/>
            <p:nvPr/>
          </p:nvSpPr>
          <p:spPr>
            <a:xfrm>
              <a:off x="3605825" y="4518588"/>
              <a:ext cx="1305930" cy="1305930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xmlns="" id="{55324E1C-D78E-4FF2-BA06-D5B203C52307}"/>
                </a:ext>
              </a:extLst>
            </p:cNvPr>
            <p:cNvSpPr/>
            <p:nvPr/>
          </p:nvSpPr>
          <p:spPr>
            <a:xfrm>
              <a:off x="3737176" y="4649939"/>
              <a:ext cx="1043229" cy="1043229"/>
            </a:xfrm>
            <a:prstGeom prst="flowChartConnector">
              <a:avLst/>
            </a:prstGeom>
            <a:gradFill>
              <a:gsLst>
                <a:gs pos="88000">
                  <a:srgbClr val="0F6FC6">
                    <a:lumMod val="90000"/>
                    <a:lumOff val="10000"/>
                  </a:srgbClr>
                </a:gs>
                <a:gs pos="0">
                  <a:srgbClr val="0F6FC6">
                    <a:lumMod val="50000"/>
                    <a:lumOff val="5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xmlns="" id="{9819EC69-DD9E-43B6-9874-8EE3F1BF2B04}"/>
                </a:ext>
              </a:extLst>
            </p:cNvPr>
            <p:cNvSpPr/>
            <p:nvPr/>
          </p:nvSpPr>
          <p:spPr>
            <a:xfrm flipH="1">
              <a:off x="3834330" y="4776024"/>
              <a:ext cx="848921" cy="791058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xmlns="" id="{285023CF-0C0E-4C20-91F2-4D0C42BE96C8}"/>
                </a:ext>
              </a:extLst>
            </p:cNvPr>
            <p:cNvSpPr/>
            <p:nvPr/>
          </p:nvSpPr>
          <p:spPr>
            <a:xfrm>
              <a:off x="10264028" y="4469456"/>
              <a:ext cx="1305930" cy="1305930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93F51505-E00B-4A93-AD6E-B6E29B900E95}"/>
                </a:ext>
              </a:extLst>
            </p:cNvPr>
            <p:cNvGrpSpPr/>
            <p:nvPr/>
          </p:nvGrpSpPr>
          <p:grpSpPr>
            <a:xfrm>
              <a:off x="254351" y="3093563"/>
              <a:ext cx="1005630" cy="937088"/>
              <a:chOff x="324516" y="3132348"/>
              <a:chExt cx="1005630" cy="937088"/>
            </a:xfrm>
          </p:grpSpPr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xmlns="" id="{FE846977-7086-4501-AF0C-9E1D53421FFB}"/>
                  </a:ext>
                </a:extLst>
              </p:cNvPr>
              <p:cNvSpPr/>
              <p:nvPr/>
            </p:nvSpPr>
            <p:spPr>
              <a:xfrm flipH="1">
                <a:off x="324516" y="3132348"/>
                <a:ext cx="1005630" cy="937088"/>
              </a:xfrm>
              <a:prstGeom prst="flowChartConnector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pic>
            <p:nvPicPr>
              <p:cNvPr id="98" name="Picture 97" descr="Manager Svg Png Icon Free Download (#110816) - OnlineWebFonts.COM">
                <a:extLst>
                  <a:ext uri="{FF2B5EF4-FFF2-40B4-BE49-F238E27FC236}">
                    <a16:creationId xmlns:a16="http://schemas.microsoft.com/office/drawing/2014/main" xmlns="" id="{BE91396D-63BD-4409-92C9-EEBBAEA42E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220" y="3285781"/>
                <a:ext cx="630222" cy="630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91E44905-47EB-4631-8589-7ADC2FD510A8}"/>
                </a:ext>
              </a:extLst>
            </p:cNvPr>
            <p:cNvGrpSpPr/>
            <p:nvPr/>
          </p:nvGrpSpPr>
          <p:grpSpPr>
            <a:xfrm>
              <a:off x="236490" y="4649939"/>
              <a:ext cx="1043229" cy="1043229"/>
              <a:chOff x="341628" y="4702947"/>
              <a:chExt cx="1043229" cy="104322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xmlns="" id="{608B4015-F22C-46D5-9557-02D0118978F7}"/>
                  </a:ext>
                </a:extLst>
              </p:cNvPr>
              <p:cNvGrpSpPr/>
              <p:nvPr/>
            </p:nvGrpSpPr>
            <p:grpSpPr>
              <a:xfrm>
                <a:off x="341628" y="4702947"/>
                <a:ext cx="1043229" cy="1043229"/>
                <a:chOff x="341628" y="4702947"/>
                <a:chExt cx="1043229" cy="1043229"/>
              </a:xfrm>
            </p:grpSpPr>
            <p:sp>
              <p:nvSpPr>
                <p:cNvPr id="93" name="Flowchart: Connector 92">
                  <a:extLst>
                    <a:ext uri="{FF2B5EF4-FFF2-40B4-BE49-F238E27FC236}">
                      <a16:creationId xmlns:a16="http://schemas.microsoft.com/office/drawing/2014/main" xmlns="" id="{F523EADD-42E6-40CF-95D9-FC4E4872B751}"/>
                    </a:ext>
                  </a:extLst>
                </p:cNvPr>
                <p:cNvSpPr/>
                <p:nvPr/>
              </p:nvSpPr>
              <p:spPr>
                <a:xfrm>
                  <a:off x="341628" y="4702947"/>
                  <a:ext cx="1043229" cy="1043229"/>
                </a:xfrm>
                <a:prstGeom prst="flowChartConnector">
                  <a:avLst/>
                </a:prstGeom>
                <a:gradFill>
                  <a:gsLst>
                    <a:gs pos="88000">
                      <a:srgbClr val="00B050"/>
                    </a:gs>
                    <a:gs pos="0">
                      <a:srgbClr val="92D050"/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94" name="Flowchart: Connector 93">
                  <a:extLst>
                    <a:ext uri="{FF2B5EF4-FFF2-40B4-BE49-F238E27FC236}">
                      <a16:creationId xmlns:a16="http://schemas.microsoft.com/office/drawing/2014/main" xmlns="" id="{2BB6C1E5-399E-4713-825A-235F383657D9}"/>
                    </a:ext>
                  </a:extLst>
                </p:cNvPr>
                <p:cNvSpPr/>
                <p:nvPr/>
              </p:nvSpPr>
              <p:spPr>
                <a:xfrm flipH="1">
                  <a:off x="438782" y="4829032"/>
                  <a:ext cx="848921" cy="791058"/>
                </a:xfrm>
                <a:prstGeom prst="flowChartConnec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 h="381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eorgia" panose="02040502050405020303" pitchFamily="18" charset="0"/>
                  </a:endParaRPr>
                </a:p>
              </p:txBody>
            </p:sp>
          </p:grpSp>
          <p:pic>
            <p:nvPicPr>
              <p:cNvPr id="92" name="Graphic 93" descr="Clipboard">
                <a:extLst>
                  <a:ext uri="{FF2B5EF4-FFF2-40B4-BE49-F238E27FC236}">
                    <a16:creationId xmlns:a16="http://schemas.microsoft.com/office/drawing/2014/main" xmlns="" id="{89FD9E10-6BC5-439F-99C5-E2DBAEFF3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625836" y="4987155"/>
                <a:ext cx="474812" cy="47481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750E34F5-1591-4C72-810E-01F2CA9E80B2}"/>
                </a:ext>
              </a:extLst>
            </p:cNvPr>
            <p:cNvGrpSpPr/>
            <p:nvPr/>
          </p:nvGrpSpPr>
          <p:grpSpPr>
            <a:xfrm>
              <a:off x="3026643" y="3093563"/>
              <a:ext cx="1005630" cy="937088"/>
              <a:chOff x="2995978" y="3160795"/>
              <a:chExt cx="1005630" cy="937088"/>
            </a:xfrm>
          </p:grpSpPr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xmlns="" id="{1AB2E400-D8A6-4338-B639-DD18AA5290A4}"/>
                  </a:ext>
                </a:extLst>
              </p:cNvPr>
              <p:cNvSpPr/>
              <p:nvPr/>
            </p:nvSpPr>
            <p:spPr>
              <a:xfrm flipH="1">
                <a:off x="2995978" y="3160795"/>
                <a:ext cx="1005630" cy="937088"/>
              </a:xfrm>
              <a:prstGeom prst="flowChartConnector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pic>
            <p:nvPicPr>
              <p:cNvPr id="90" name="Graphic 101" descr="Users">
                <a:extLst>
                  <a:ext uri="{FF2B5EF4-FFF2-40B4-BE49-F238E27FC236}">
                    <a16:creationId xmlns:a16="http://schemas.microsoft.com/office/drawing/2014/main" xmlns="" id="{F5E248BE-5286-48A3-AA3B-5607FE6D9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080757" y="3211303"/>
                <a:ext cx="836073" cy="836073"/>
              </a:xfrm>
              <a:prstGeom prst="rect">
                <a:avLst/>
              </a:prstGeom>
            </p:spPr>
          </p:pic>
        </p:grpSp>
        <p:sp>
          <p:nvSpPr>
            <p:cNvPr id="74" name="TextBox 106">
              <a:extLst>
                <a:ext uri="{FF2B5EF4-FFF2-40B4-BE49-F238E27FC236}">
                  <a16:creationId xmlns:a16="http://schemas.microsoft.com/office/drawing/2014/main" xmlns="" id="{B1D5CFE0-8850-43B1-B578-9A54E3FF24E6}"/>
                </a:ext>
              </a:extLst>
            </p:cNvPr>
            <p:cNvSpPr txBox="1"/>
            <p:nvPr/>
          </p:nvSpPr>
          <p:spPr>
            <a:xfrm>
              <a:off x="6771715" y="3140910"/>
              <a:ext cx="1120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Sprint</a:t>
              </a:r>
            </a:p>
          </p:txBody>
        </p:sp>
        <p:sp>
          <p:nvSpPr>
            <p:cNvPr id="75" name="TextBox 107">
              <a:extLst>
                <a:ext uri="{FF2B5EF4-FFF2-40B4-BE49-F238E27FC236}">
                  <a16:creationId xmlns:a16="http://schemas.microsoft.com/office/drawing/2014/main" xmlns="" id="{A174391A-6FE7-49A7-A973-C2BD05EBB38E}"/>
                </a:ext>
              </a:extLst>
            </p:cNvPr>
            <p:cNvSpPr txBox="1"/>
            <p:nvPr/>
          </p:nvSpPr>
          <p:spPr>
            <a:xfrm>
              <a:off x="6597728" y="3608995"/>
              <a:ext cx="1468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1-4 weeks</a:t>
              </a:r>
            </a:p>
          </p:txBody>
        </p:sp>
        <p:sp>
          <p:nvSpPr>
            <p:cNvPr id="76" name="TextBox 108">
              <a:extLst>
                <a:ext uri="{FF2B5EF4-FFF2-40B4-BE49-F238E27FC236}">
                  <a16:creationId xmlns:a16="http://schemas.microsoft.com/office/drawing/2014/main" xmlns="" id="{21E7290D-E047-402F-BDB7-E468AC11F64B}"/>
                </a:ext>
              </a:extLst>
            </p:cNvPr>
            <p:cNvSpPr txBox="1"/>
            <p:nvPr/>
          </p:nvSpPr>
          <p:spPr>
            <a:xfrm>
              <a:off x="162259" y="5838216"/>
              <a:ext cx="1191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fr-FR" sz="1600" dirty="0" err="1"/>
                <a:t>Cyberpark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77" name="TextBox 109">
              <a:extLst>
                <a:ext uri="{FF2B5EF4-FFF2-40B4-BE49-F238E27FC236}">
                  <a16:creationId xmlns:a16="http://schemas.microsoft.com/office/drawing/2014/main" xmlns="" id="{8A1CF042-FA27-4C5A-9A43-1B6E4F9389AF}"/>
                </a:ext>
              </a:extLst>
            </p:cNvPr>
            <p:cNvSpPr txBox="1"/>
            <p:nvPr/>
          </p:nvSpPr>
          <p:spPr>
            <a:xfrm>
              <a:off x="2376258" y="5856804"/>
              <a:ext cx="2004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ysClr val="windowText" lastClr="000000"/>
                  </a:solidFill>
                  <a:latin typeface="Georgia" panose="02040502050405020303" pitchFamily="18" charset="0"/>
                </a:rPr>
                <a:t>Master </a:t>
              </a:r>
              <a:r>
                <a:rPr lang="en-US" sz="1600" noProof="0" dirty="0" err="1" smtClean="0">
                  <a:solidFill>
                    <a:sysClr val="windowText" lastClr="000000"/>
                  </a:solidFill>
                  <a:latin typeface="Georgia" panose="02040502050405020303" pitchFamily="18" charset="0"/>
                </a:rPr>
                <a:t>DevOps&amp;Cloud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79" name="TextBox 111">
              <a:extLst>
                <a:ext uri="{FF2B5EF4-FFF2-40B4-BE49-F238E27FC236}">
                  <a16:creationId xmlns:a16="http://schemas.microsoft.com/office/drawing/2014/main" xmlns="" id="{889A5EA9-A040-4431-8253-F5A0FF98A13F}"/>
                </a:ext>
              </a:extLst>
            </p:cNvPr>
            <p:cNvSpPr txBox="1"/>
            <p:nvPr/>
          </p:nvSpPr>
          <p:spPr>
            <a:xfrm>
              <a:off x="10064355" y="5901471"/>
              <a:ext cx="1433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Finished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Work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54066296-87F5-4588-9FCC-660F9E62A15D}"/>
                </a:ext>
              </a:extLst>
            </p:cNvPr>
            <p:cNvGrpSpPr/>
            <p:nvPr/>
          </p:nvGrpSpPr>
          <p:grpSpPr>
            <a:xfrm>
              <a:off x="10259486" y="4600807"/>
              <a:ext cx="1043229" cy="1043229"/>
              <a:chOff x="10500517" y="4653815"/>
              <a:chExt cx="1043229" cy="1043229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xmlns="" id="{3A8FA4F9-90D2-4E3E-8DF7-D64D23370D76}"/>
                  </a:ext>
                </a:extLst>
              </p:cNvPr>
              <p:cNvSpPr/>
              <p:nvPr/>
            </p:nvSpPr>
            <p:spPr>
              <a:xfrm>
                <a:off x="10500517" y="4653815"/>
                <a:ext cx="1043229" cy="1043229"/>
              </a:xfrm>
              <a:prstGeom prst="flowChartConnector">
                <a:avLst/>
              </a:prstGeom>
              <a:gradFill>
                <a:gsLst>
                  <a:gs pos="88000">
                    <a:srgbClr val="0F6FC6">
                      <a:lumMod val="90000"/>
                      <a:lumOff val="10000"/>
                    </a:srgbClr>
                  </a:gs>
                  <a:gs pos="0">
                    <a:srgbClr val="0F6FC6">
                      <a:lumMod val="50000"/>
                      <a:lumOff val="5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xmlns="" id="{7CC8015B-466E-4930-AADE-EAA198EEE589}"/>
                  </a:ext>
                </a:extLst>
              </p:cNvPr>
              <p:cNvSpPr/>
              <p:nvPr/>
            </p:nvSpPr>
            <p:spPr>
              <a:xfrm flipH="1">
                <a:off x="10597671" y="4779900"/>
                <a:ext cx="848921" cy="791058"/>
              </a:xfrm>
              <a:prstGeom prst="flowChartConnector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h="38100"/>
              </a:sp3d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81" name="TextBox 112">
              <a:extLst>
                <a:ext uri="{FF2B5EF4-FFF2-40B4-BE49-F238E27FC236}">
                  <a16:creationId xmlns:a16="http://schemas.microsoft.com/office/drawing/2014/main" xmlns="" id="{87952D46-9ED7-4FF8-9084-5820ECDC3579}"/>
                </a:ext>
              </a:extLst>
            </p:cNvPr>
            <p:cNvSpPr txBox="1"/>
            <p:nvPr/>
          </p:nvSpPr>
          <p:spPr>
            <a:xfrm>
              <a:off x="9475339" y="3510242"/>
              <a:ext cx="26115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Spirt Review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&amp;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Spirt Retrospective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82" name="TextBox 118">
              <a:extLst>
                <a:ext uri="{FF2B5EF4-FFF2-40B4-BE49-F238E27FC236}">
                  <a16:creationId xmlns:a16="http://schemas.microsoft.com/office/drawing/2014/main" xmlns="" id="{66D99569-1E4A-40CC-88D4-B793B860A5F1}"/>
                </a:ext>
              </a:extLst>
            </p:cNvPr>
            <p:cNvSpPr txBox="1"/>
            <p:nvPr/>
          </p:nvSpPr>
          <p:spPr>
            <a:xfrm>
              <a:off x="9951491" y="2280315"/>
              <a:ext cx="1542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Daily Scrum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A24E36E2-3E26-4824-BB2F-D9C34DD175D5}"/>
                </a:ext>
              </a:extLst>
            </p:cNvPr>
            <p:cNvGrpSpPr/>
            <p:nvPr/>
          </p:nvGrpSpPr>
          <p:grpSpPr>
            <a:xfrm>
              <a:off x="4954482" y="558632"/>
              <a:ext cx="2738040" cy="937088"/>
              <a:chOff x="5343541" y="310198"/>
              <a:chExt cx="2738040" cy="93708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xmlns="" id="{9470D333-BC8D-4263-ABEA-26D6E8E8D34D}"/>
                  </a:ext>
                </a:extLst>
              </p:cNvPr>
              <p:cNvGrpSpPr/>
              <p:nvPr/>
            </p:nvGrpSpPr>
            <p:grpSpPr>
              <a:xfrm>
                <a:off x="7075951" y="310198"/>
                <a:ext cx="1005630" cy="937088"/>
                <a:chOff x="324516" y="2878348"/>
                <a:chExt cx="1005630" cy="937088"/>
              </a:xfrm>
            </p:grpSpPr>
            <p:sp>
              <p:nvSpPr>
                <p:cNvPr id="95" name="Flowchart: Connector 94">
                  <a:extLst>
                    <a:ext uri="{FF2B5EF4-FFF2-40B4-BE49-F238E27FC236}">
                      <a16:creationId xmlns:a16="http://schemas.microsoft.com/office/drawing/2014/main" xmlns="" id="{FD5630A8-B62B-43C6-B6C1-9966E3B91FFD}"/>
                    </a:ext>
                  </a:extLst>
                </p:cNvPr>
                <p:cNvSpPr/>
                <p:nvPr/>
              </p:nvSpPr>
              <p:spPr>
                <a:xfrm flipH="1">
                  <a:off x="324516" y="2878348"/>
                  <a:ext cx="1005630" cy="937088"/>
                </a:xfrm>
                <a:prstGeom prst="flowChartConnec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>
                  <a:bevelT h="38100"/>
                </a:sp3d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eorgia" panose="02040502050405020303" pitchFamily="18" charset="0"/>
                  </a:endParaRPr>
                </a:p>
              </p:txBody>
            </p:sp>
            <p:pic>
              <p:nvPicPr>
                <p:cNvPr id="96" name="Picture 95" descr="Manager Svg Png Icon Free Download (#110816) - OnlineWebFonts.COM">
                  <a:extLst>
                    <a:ext uri="{FF2B5EF4-FFF2-40B4-BE49-F238E27FC236}">
                      <a16:creationId xmlns:a16="http://schemas.microsoft.com/office/drawing/2014/main" xmlns="" id="{3FFF5B06-E180-41EF-BD9D-26AC0D625C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2220" y="3031781"/>
                  <a:ext cx="630222" cy="630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3" name="TextBox 119">
                <a:extLst>
                  <a:ext uri="{FF2B5EF4-FFF2-40B4-BE49-F238E27FC236}">
                    <a16:creationId xmlns:a16="http://schemas.microsoft.com/office/drawing/2014/main" xmlns="" id="{3A10D973-A013-466E-AE20-A8B59964F6DD}"/>
                  </a:ext>
                </a:extLst>
              </p:cNvPr>
              <p:cNvSpPr txBox="1"/>
              <p:nvPr/>
            </p:nvSpPr>
            <p:spPr>
              <a:xfrm>
                <a:off x="5343541" y="570596"/>
                <a:ext cx="1920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Scrum Master</a:t>
                </a:r>
              </a:p>
            </p:txBody>
          </p:sp>
        </p:grpSp>
        <p:sp>
          <p:nvSpPr>
            <p:cNvPr id="84" name="TextBox 121">
              <a:extLst>
                <a:ext uri="{FF2B5EF4-FFF2-40B4-BE49-F238E27FC236}">
                  <a16:creationId xmlns:a16="http://schemas.microsoft.com/office/drawing/2014/main" xmlns="" id="{02F51E22-BAB7-4862-8E5D-93D0BF39AC91}"/>
                </a:ext>
              </a:extLst>
            </p:cNvPr>
            <p:cNvSpPr txBox="1"/>
            <p:nvPr/>
          </p:nvSpPr>
          <p:spPr>
            <a:xfrm>
              <a:off x="2565555" y="4142513"/>
              <a:ext cx="1927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Department Team</a:t>
              </a:r>
            </a:p>
          </p:txBody>
        </p:sp>
        <p:sp>
          <p:nvSpPr>
            <p:cNvPr id="99" name="TextBox 121">
              <a:extLst>
                <a:ext uri="{FF2B5EF4-FFF2-40B4-BE49-F238E27FC236}">
                  <a16:creationId xmlns:a16="http://schemas.microsoft.com/office/drawing/2014/main" xmlns="" id="{E0077098-9BD1-4C5D-8AD8-9018E96EDE03}"/>
                </a:ext>
              </a:extLst>
            </p:cNvPr>
            <p:cNvSpPr txBox="1"/>
            <p:nvPr/>
          </p:nvSpPr>
          <p:spPr>
            <a:xfrm>
              <a:off x="4325" y="4142513"/>
              <a:ext cx="1927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anose="02040502050405020303" pitchFamily="18" charset="0"/>
                </a:rPr>
                <a:t>Product Owner</a:t>
              </a:r>
            </a:p>
          </p:txBody>
        </p:sp>
        <p:pic>
          <p:nvPicPr>
            <p:cNvPr id="100" name="Graphic 98" descr="Checklist">
              <a:extLst>
                <a:ext uri="{FF2B5EF4-FFF2-40B4-BE49-F238E27FC236}">
                  <a16:creationId xmlns:a16="http://schemas.microsoft.com/office/drawing/2014/main" xmlns="" id="{35A5546B-DBEF-49E7-B4C2-B1423B40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247020" y="4879920"/>
              <a:ext cx="583267" cy="583267"/>
            </a:xfrm>
            <a:prstGeom prst="rect">
              <a:avLst/>
            </a:prstGeom>
          </p:spPr>
        </p:pic>
        <p:grpSp>
          <p:nvGrpSpPr>
            <p:cNvPr id="101" name="Google Shape;11173;p85">
              <a:extLst>
                <a:ext uri="{FF2B5EF4-FFF2-40B4-BE49-F238E27FC236}">
                  <a16:creationId xmlns:a16="http://schemas.microsoft.com/office/drawing/2014/main" xmlns="" id="{18E9993A-D563-4D32-99BB-B7444FEC8290}"/>
                </a:ext>
              </a:extLst>
            </p:cNvPr>
            <p:cNvGrpSpPr/>
            <p:nvPr/>
          </p:nvGrpSpPr>
          <p:grpSpPr>
            <a:xfrm>
              <a:off x="4011802" y="4929083"/>
              <a:ext cx="488359" cy="479876"/>
              <a:chOff x="-60988625" y="2310475"/>
              <a:chExt cx="316650" cy="311150"/>
            </a:xfrm>
            <a:solidFill>
              <a:schemeClr val="tx1"/>
            </a:solidFill>
          </p:grpSpPr>
          <p:sp>
            <p:nvSpPr>
              <p:cNvPr id="102" name="Google Shape;11174;p85">
                <a:extLst>
                  <a:ext uri="{FF2B5EF4-FFF2-40B4-BE49-F238E27FC236}">
                    <a16:creationId xmlns:a16="http://schemas.microsoft.com/office/drawing/2014/main" xmlns="" id="{539C7E24-7AD1-4267-ACA2-17455C9A5448}"/>
                  </a:ext>
                </a:extLst>
              </p:cNvPr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Google Shape;11175;p85">
                <a:extLst>
                  <a:ext uri="{FF2B5EF4-FFF2-40B4-BE49-F238E27FC236}">
                    <a16:creationId xmlns:a16="http://schemas.microsoft.com/office/drawing/2014/main" xmlns="" id="{3B5EC3E2-6C27-448D-B5F2-A7B433EDDFD2}"/>
                  </a:ext>
                </a:extLst>
              </p:cNvPr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Google Shape;11176;p85">
                <a:extLst>
                  <a:ext uri="{FF2B5EF4-FFF2-40B4-BE49-F238E27FC236}">
                    <a16:creationId xmlns:a16="http://schemas.microsoft.com/office/drawing/2014/main" xmlns="" id="{CE0D0058-9C17-4791-BEB6-42227A100620}"/>
                  </a:ext>
                </a:extLst>
              </p:cNvPr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Google Shape;11177;p85">
                <a:extLst>
                  <a:ext uri="{FF2B5EF4-FFF2-40B4-BE49-F238E27FC236}">
                    <a16:creationId xmlns:a16="http://schemas.microsoft.com/office/drawing/2014/main" xmlns="" id="{490FDE9B-1F67-472B-9F1E-3A8775870789}"/>
                  </a:ext>
                </a:extLst>
              </p:cNvPr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Google Shape;11178;p85">
                <a:extLst>
                  <a:ext uri="{FF2B5EF4-FFF2-40B4-BE49-F238E27FC236}">
                    <a16:creationId xmlns:a16="http://schemas.microsoft.com/office/drawing/2014/main" xmlns="" id="{1B9A8E90-1337-41D9-B51E-105CA37F28E2}"/>
                  </a:ext>
                </a:extLst>
              </p:cNvPr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Google Shape;11179;p85">
                <a:extLst>
                  <a:ext uri="{FF2B5EF4-FFF2-40B4-BE49-F238E27FC236}">
                    <a16:creationId xmlns:a16="http://schemas.microsoft.com/office/drawing/2014/main" xmlns="" id="{1BD16F3C-4352-4972-8E91-B12FF8174B73}"/>
                  </a:ext>
                </a:extLst>
              </p:cNvPr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oogle Shape;11333;p85">
              <a:extLst>
                <a:ext uri="{FF2B5EF4-FFF2-40B4-BE49-F238E27FC236}">
                  <a16:creationId xmlns:a16="http://schemas.microsoft.com/office/drawing/2014/main" xmlns="" id="{7EDE3FFE-D671-4C4F-9A65-4490F6E68E3D}"/>
                </a:ext>
              </a:extLst>
            </p:cNvPr>
            <p:cNvGrpSpPr/>
            <p:nvPr/>
          </p:nvGrpSpPr>
          <p:grpSpPr>
            <a:xfrm>
              <a:off x="10549678" y="4889928"/>
              <a:ext cx="469640" cy="464723"/>
              <a:chOff x="1049375" y="2318350"/>
              <a:chExt cx="298525" cy="295400"/>
            </a:xfrm>
            <a:solidFill>
              <a:schemeClr val="tx1"/>
            </a:solidFill>
          </p:grpSpPr>
          <p:sp>
            <p:nvSpPr>
              <p:cNvPr id="109" name="Google Shape;11334;p85">
                <a:extLst>
                  <a:ext uri="{FF2B5EF4-FFF2-40B4-BE49-F238E27FC236}">
                    <a16:creationId xmlns:a16="http://schemas.microsoft.com/office/drawing/2014/main" xmlns="" id="{9B871977-C215-4BB5-8FEE-A9E45AD0CB8C}"/>
                  </a:ext>
                </a:extLst>
              </p:cNvPr>
              <p:cNvSpPr/>
              <p:nvPr/>
            </p:nvSpPr>
            <p:spPr>
              <a:xfrm>
                <a:off x="1101350" y="2492325"/>
                <a:ext cx="70125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021" extrusionOk="0">
                    <a:moveTo>
                      <a:pt x="2473" y="0"/>
                    </a:moveTo>
                    <a:cubicBezTo>
                      <a:pt x="2377" y="0"/>
                      <a:pt x="2273" y="32"/>
                      <a:pt x="2206" y="99"/>
                    </a:cubicBezTo>
                    <a:lnTo>
                      <a:pt x="1072" y="1233"/>
                    </a:lnTo>
                    <a:lnTo>
                      <a:pt x="599" y="761"/>
                    </a:lnTo>
                    <a:cubicBezTo>
                      <a:pt x="536" y="713"/>
                      <a:pt x="449" y="690"/>
                      <a:pt x="363" y="690"/>
                    </a:cubicBezTo>
                    <a:cubicBezTo>
                      <a:pt x="276" y="690"/>
                      <a:pt x="189" y="713"/>
                      <a:pt x="126" y="761"/>
                    </a:cubicBezTo>
                    <a:cubicBezTo>
                      <a:pt x="0" y="887"/>
                      <a:pt x="0" y="1139"/>
                      <a:pt x="126" y="1233"/>
                    </a:cubicBezTo>
                    <a:lnTo>
                      <a:pt x="820" y="1958"/>
                    </a:lnTo>
                    <a:cubicBezTo>
                      <a:pt x="914" y="2021"/>
                      <a:pt x="977" y="2021"/>
                      <a:pt x="1072" y="2021"/>
                    </a:cubicBezTo>
                    <a:cubicBezTo>
                      <a:pt x="1135" y="2021"/>
                      <a:pt x="1261" y="1989"/>
                      <a:pt x="1292" y="1926"/>
                    </a:cubicBezTo>
                    <a:lnTo>
                      <a:pt x="2678" y="540"/>
                    </a:lnTo>
                    <a:cubicBezTo>
                      <a:pt x="2804" y="414"/>
                      <a:pt x="2804" y="162"/>
                      <a:pt x="2678" y="68"/>
                    </a:cubicBezTo>
                    <a:cubicBezTo>
                      <a:pt x="2634" y="24"/>
                      <a:pt x="2557" y="0"/>
                      <a:pt x="24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Google Shape;11335;p85">
                <a:extLst>
                  <a:ext uri="{FF2B5EF4-FFF2-40B4-BE49-F238E27FC236}">
                    <a16:creationId xmlns:a16="http://schemas.microsoft.com/office/drawing/2014/main" xmlns="" id="{A076C838-8F40-4DE3-971D-406C3567FFD5}"/>
                  </a:ext>
                </a:extLst>
              </p:cNvPr>
              <p:cNvSpPr/>
              <p:nvPr/>
            </p:nvSpPr>
            <p:spPr>
              <a:xfrm>
                <a:off x="1101350" y="2440525"/>
                <a:ext cx="7012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046" extrusionOk="0">
                    <a:moveTo>
                      <a:pt x="2469" y="1"/>
                    </a:moveTo>
                    <a:cubicBezTo>
                      <a:pt x="2374" y="1"/>
                      <a:pt x="2272" y="40"/>
                      <a:pt x="2206" y="123"/>
                    </a:cubicBezTo>
                    <a:lnTo>
                      <a:pt x="1072" y="1257"/>
                    </a:lnTo>
                    <a:lnTo>
                      <a:pt x="599" y="785"/>
                    </a:lnTo>
                    <a:cubicBezTo>
                      <a:pt x="536" y="738"/>
                      <a:pt x="449" y="714"/>
                      <a:pt x="363" y="714"/>
                    </a:cubicBezTo>
                    <a:cubicBezTo>
                      <a:pt x="276" y="714"/>
                      <a:pt x="189" y="738"/>
                      <a:pt x="126" y="785"/>
                    </a:cubicBezTo>
                    <a:cubicBezTo>
                      <a:pt x="0" y="911"/>
                      <a:pt x="0" y="1163"/>
                      <a:pt x="126" y="1257"/>
                    </a:cubicBezTo>
                    <a:lnTo>
                      <a:pt x="820" y="1982"/>
                    </a:lnTo>
                    <a:cubicBezTo>
                      <a:pt x="914" y="2045"/>
                      <a:pt x="977" y="2045"/>
                      <a:pt x="1072" y="2045"/>
                    </a:cubicBezTo>
                    <a:cubicBezTo>
                      <a:pt x="1135" y="2045"/>
                      <a:pt x="1261" y="2014"/>
                      <a:pt x="1292" y="1951"/>
                    </a:cubicBezTo>
                    <a:lnTo>
                      <a:pt x="2678" y="564"/>
                    </a:lnTo>
                    <a:cubicBezTo>
                      <a:pt x="2804" y="438"/>
                      <a:pt x="2804" y="186"/>
                      <a:pt x="2678" y="92"/>
                    </a:cubicBezTo>
                    <a:cubicBezTo>
                      <a:pt x="2634" y="32"/>
                      <a:pt x="2554" y="1"/>
                      <a:pt x="24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Google Shape;11336;p85">
                <a:extLst>
                  <a:ext uri="{FF2B5EF4-FFF2-40B4-BE49-F238E27FC236}">
                    <a16:creationId xmlns:a16="http://schemas.microsoft.com/office/drawing/2014/main" xmlns="" id="{FBA45877-37A7-4AAE-A3ED-58C61F4EFCAA}"/>
                  </a:ext>
                </a:extLst>
              </p:cNvPr>
              <p:cNvSpPr/>
              <p:nvPr/>
            </p:nvSpPr>
            <p:spPr>
              <a:xfrm>
                <a:off x="1101350" y="2388550"/>
                <a:ext cx="70125" cy="51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045" extrusionOk="0">
                    <a:moveTo>
                      <a:pt x="2469" y="1"/>
                    </a:moveTo>
                    <a:cubicBezTo>
                      <a:pt x="2374" y="1"/>
                      <a:pt x="2272" y="40"/>
                      <a:pt x="2206" y="123"/>
                    </a:cubicBezTo>
                    <a:lnTo>
                      <a:pt x="1072" y="1257"/>
                    </a:lnTo>
                    <a:lnTo>
                      <a:pt x="599" y="785"/>
                    </a:lnTo>
                    <a:cubicBezTo>
                      <a:pt x="536" y="722"/>
                      <a:pt x="449" y="690"/>
                      <a:pt x="363" y="690"/>
                    </a:cubicBezTo>
                    <a:cubicBezTo>
                      <a:pt x="276" y="690"/>
                      <a:pt x="189" y="722"/>
                      <a:pt x="126" y="785"/>
                    </a:cubicBezTo>
                    <a:cubicBezTo>
                      <a:pt x="0" y="911"/>
                      <a:pt x="0" y="1131"/>
                      <a:pt x="126" y="1257"/>
                    </a:cubicBezTo>
                    <a:lnTo>
                      <a:pt x="820" y="1982"/>
                    </a:lnTo>
                    <a:cubicBezTo>
                      <a:pt x="914" y="2045"/>
                      <a:pt x="977" y="2045"/>
                      <a:pt x="1072" y="2045"/>
                    </a:cubicBezTo>
                    <a:cubicBezTo>
                      <a:pt x="1135" y="2045"/>
                      <a:pt x="1261" y="2013"/>
                      <a:pt x="1292" y="1919"/>
                    </a:cubicBezTo>
                    <a:lnTo>
                      <a:pt x="2678" y="532"/>
                    </a:lnTo>
                    <a:cubicBezTo>
                      <a:pt x="2804" y="438"/>
                      <a:pt x="2804" y="186"/>
                      <a:pt x="2678" y="91"/>
                    </a:cubicBezTo>
                    <a:cubicBezTo>
                      <a:pt x="2634" y="32"/>
                      <a:pt x="2554" y="1"/>
                      <a:pt x="24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Google Shape;11337;p85">
                <a:extLst>
                  <a:ext uri="{FF2B5EF4-FFF2-40B4-BE49-F238E27FC236}">
                    <a16:creationId xmlns:a16="http://schemas.microsoft.com/office/drawing/2014/main" xmlns="" id="{8DEDBA9C-8005-4B2D-AFA3-A53AA5B0D614}"/>
                  </a:ext>
                </a:extLst>
              </p:cNvPr>
              <p:cNvSpPr/>
              <p:nvPr/>
            </p:nvSpPr>
            <p:spPr>
              <a:xfrm>
                <a:off x="1049375" y="2318350"/>
                <a:ext cx="29852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11816" extrusionOk="0">
                    <a:moveTo>
                      <a:pt x="6963" y="1198"/>
                    </a:moveTo>
                    <a:lnTo>
                      <a:pt x="7876" y="2143"/>
                    </a:lnTo>
                    <a:lnTo>
                      <a:pt x="6963" y="2143"/>
                    </a:lnTo>
                    <a:lnTo>
                      <a:pt x="6963" y="1198"/>
                    </a:lnTo>
                    <a:close/>
                    <a:moveTo>
                      <a:pt x="10286" y="3498"/>
                    </a:moveTo>
                    <a:cubicBezTo>
                      <a:pt x="10373" y="3498"/>
                      <a:pt x="10460" y="3530"/>
                      <a:pt x="10523" y="3593"/>
                    </a:cubicBezTo>
                    <a:lnTo>
                      <a:pt x="10995" y="4065"/>
                    </a:lnTo>
                    <a:cubicBezTo>
                      <a:pt x="11184" y="4223"/>
                      <a:pt x="11184" y="4475"/>
                      <a:pt x="11027" y="4569"/>
                    </a:cubicBezTo>
                    <a:lnTo>
                      <a:pt x="10806" y="4821"/>
                    </a:lnTo>
                    <a:lnTo>
                      <a:pt x="9798" y="3845"/>
                    </a:lnTo>
                    <a:lnTo>
                      <a:pt x="10050" y="3593"/>
                    </a:lnTo>
                    <a:cubicBezTo>
                      <a:pt x="10113" y="3530"/>
                      <a:pt x="10200" y="3498"/>
                      <a:pt x="10286" y="3498"/>
                    </a:cubicBezTo>
                    <a:close/>
                    <a:moveTo>
                      <a:pt x="9294" y="4349"/>
                    </a:moveTo>
                    <a:lnTo>
                      <a:pt x="10271" y="5325"/>
                    </a:lnTo>
                    <a:lnTo>
                      <a:pt x="7845" y="7783"/>
                    </a:lnTo>
                    <a:lnTo>
                      <a:pt x="6868" y="6774"/>
                    </a:lnTo>
                    <a:lnTo>
                      <a:pt x="9294" y="4349"/>
                    </a:lnTo>
                    <a:close/>
                    <a:moveTo>
                      <a:pt x="6585" y="7499"/>
                    </a:moveTo>
                    <a:lnTo>
                      <a:pt x="7183" y="8098"/>
                    </a:lnTo>
                    <a:lnTo>
                      <a:pt x="6427" y="8255"/>
                    </a:lnTo>
                    <a:lnTo>
                      <a:pt x="6585" y="7499"/>
                    </a:lnTo>
                    <a:close/>
                    <a:moveTo>
                      <a:pt x="6994" y="10398"/>
                    </a:moveTo>
                    <a:lnTo>
                      <a:pt x="6994" y="10776"/>
                    </a:lnTo>
                    <a:cubicBezTo>
                      <a:pt x="6994" y="10870"/>
                      <a:pt x="7057" y="10996"/>
                      <a:pt x="7089" y="11122"/>
                    </a:cubicBezTo>
                    <a:lnTo>
                      <a:pt x="1071" y="11122"/>
                    </a:lnTo>
                    <a:cubicBezTo>
                      <a:pt x="882" y="11122"/>
                      <a:pt x="693" y="10965"/>
                      <a:pt x="693" y="10776"/>
                    </a:cubicBezTo>
                    <a:lnTo>
                      <a:pt x="693" y="10398"/>
                    </a:lnTo>
                    <a:close/>
                    <a:moveTo>
                      <a:pt x="6270" y="663"/>
                    </a:moveTo>
                    <a:lnTo>
                      <a:pt x="6270" y="2458"/>
                    </a:lnTo>
                    <a:cubicBezTo>
                      <a:pt x="6270" y="2647"/>
                      <a:pt x="6427" y="2805"/>
                      <a:pt x="6616" y="2805"/>
                    </a:cubicBezTo>
                    <a:lnTo>
                      <a:pt x="8349" y="2805"/>
                    </a:lnTo>
                    <a:lnTo>
                      <a:pt x="8349" y="4286"/>
                    </a:lnTo>
                    <a:lnTo>
                      <a:pt x="6112" y="6554"/>
                    </a:lnTo>
                    <a:cubicBezTo>
                      <a:pt x="6081" y="6585"/>
                      <a:pt x="6018" y="6680"/>
                      <a:pt x="6018" y="6711"/>
                    </a:cubicBezTo>
                    <a:lnTo>
                      <a:pt x="5608" y="8633"/>
                    </a:lnTo>
                    <a:cubicBezTo>
                      <a:pt x="5545" y="8759"/>
                      <a:pt x="5608" y="8885"/>
                      <a:pt x="5671" y="8948"/>
                    </a:cubicBezTo>
                    <a:cubicBezTo>
                      <a:pt x="5742" y="9019"/>
                      <a:pt x="5813" y="9055"/>
                      <a:pt x="5897" y="9055"/>
                    </a:cubicBezTo>
                    <a:cubicBezTo>
                      <a:pt x="5925" y="9055"/>
                      <a:pt x="5955" y="9051"/>
                      <a:pt x="5986" y="9043"/>
                    </a:cubicBezTo>
                    <a:lnTo>
                      <a:pt x="7908" y="8602"/>
                    </a:lnTo>
                    <a:cubicBezTo>
                      <a:pt x="8002" y="8602"/>
                      <a:pt x="8034" y="8570"/>
                      <a:pt x="8065" y="8507"/>
                    </a:cubicBezTo>
                    <a:lnTo>
                      <a:pt x="8349" y="8255"/>
                    </a:lnTo>
                    <a:lnTo>
                      <a:pt x="8349" y="10807"/>
                    </a:lnTo>
                    <a:lnTo>
                      <a:pt x="8380" y="10807"/>
                    </a:lnTo>
                    <a:cubicBezTo>
                      <a:pt x="8380" y="10996"/>
                      <a:pt x="8223" y="11154"/>
                      <a:pt x="8034" y="11154"/>
                    </a:cubicBezTo>
                    <a:cubicBezTo>
                      <a:pt x="7845" y="11154"/>
                      <a:pt x="7687" y="10996"/>
                      <a:pt x="7687" y="10807"/>
                    </a:cubicBezTo>
                    <a:lnTo>
                      <a:pt x="7687" y="10083"/>
                    </a:lnTo>
                    <a:cubicBezTo>
                      <a:pt x="7687" y="9893"/>
                      <a:pt x="7530" y="9736"/>
                      <a:pt x="7309" y="9736"/>
                    </a:cubicBezTo>
                    <a:lnTo>
                      <a:pt x="1386" y="9736"/>
                    </a:lnTo>
                    <a:lnTo>
                      <a:pt x="1386" y="663"/>
                    </a:lnTo>
                    <a:close/>
                    <a:moveTo>
                      <a:pt x="1071" y="1"/>
                    </a:moveTo>
                    <a:cubicBezTo>
                      <a:pt x="882" y="1"/>
                      <a:pt x="693" y="158"/>
                      <a:pt x="693" y="379"/>
                    </a:cubicBezTo>
                    <a:lnTo>
                      <a:pt x="693" y="9736"/>
                    </a:lnTo>
                    <a:lnTo>
                      <a:pt x="347" y="9736"/>
                    </a:lnTo>
                    <a:cubicBezTo>
                      <a:pt x="158" y="9736"/>
                      <a:pt x="0" y="9893"/>
                      <a:pt x="0" y="10083"/>
                    </a:cubicBezTo>
                    <a:lnTo>
                      <a:pt x="0" y="10807"/>
                    </a:lnTo>
                    <a:cubicBezTo>
                      <a:pt x="0" y="11406"/>
                      <a:pt x="473" y="11815"/>
                      <a:pt x="1008" y="11815"/>
                    </a:cubicBezTo>
                    <a:lnTo>
                      <a:pt x="8002" y="11815"/>
                    </a:lnTo>
                    <a:cubicBezTo>
                      <a:pt x="8569" y="11815"/>
                      <a:pt x="9011" y="11343"/>
                      <a:pt x="9011" y="10807"/>
                    </a:cubicBezTo>
                    <a:lnTo>
                      <a:pt x="9011" y="7562"/>
                    </a:lnTo>
                    <a:lnTo>
                      <a:pt x="11499" y="5105"/>
                    </a:lnTo>
                    <a:cubicBezTo>
                      <a:pt x="11940" y="4664"/>
                      <a:pt x="11940" y="4034"/>
                      <a:pt x="11531" y="3593"/>
                    </a:cubicBezTo>
                    <a:lnTo>
                      <a:pt x="11058" y="3120"/>
                    </a:lnTo>
                    <a:cubicBezTo>
                      <a:pt x="10869" y="2931"/>
                      <a:pt x="10609" y="2836"/>
                      <a:pt x="10346" y="2836"/>
                    </a:cubicBezTo>
                    <a:cubicBezTo>
                      <a:pt x="10082" y="2836"/>
                      <a:pt x="9814" y="2931"/>
                      <a:pt x="9609" y="3120"/>
                    </a:cubicBezTo>
                    <a:lnTo>
                      <a:pt x="9105" y="3624"/>
                    </a:lnTo>
                    <a:lnTo>
                      <a:pt x="9105" y="2490"/>
                    </a:lnTo>
                    <a:cubicBezTo>
                      <a:pt x="9105" y="2427"/>
                      <a:pt x="9074" y="2332"/>
                      <a:pt x="8979" y="2269"/>
                    </a:cubicBezTo>
                    <a:lnTo>
                      <a:pt x="6900" y="127"/>
                    </a:lnTo>
                    <a:cubicBezTo>
                      <a:pt x="6805" y="64"/>
                      <a:pt x="6742" y="1"/>
                      <a:pt x="66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536EC2F-575A-4EC3-B347-7F661608938B}"/>
              </a:ext>
            </a:extLst>
          </p:cNvPr>
          <p:cNvSpPr txBox="1"/>
          <p:nvPr/>
        </p:nvSpPr>
        <p:spPr>
          <a:xfrm>
            <a:off x="248323" y="369131"/>
            <a:ext cx="5762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Scrum </a:t>
            </a:r>
            <a:r>
              <a:rPr lang="en-US" altLang="en-US" sz="3000" dirty="0" smtClean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Process</a:t>
            </a:r>
            <a:endParaRPr lang="en-US" altLang="en-US" sz="3000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F9C0F7CE-210A-4A5F-A3F4-364D53EB528B}"/>
              </a:ext>
            </a:extLst>
          </p:cNvPr>
          <p:cNvGrpSpPr/>
          <p:nvPr/>
        </p:nvGrpSpPr>
        <p:grpSpPr>
          <a:xfrm>
            <a:off x="426347" y="1039475"/>
            <a:ext cx="1217817" cy="91440"/>
            <a:chOff x="5427183" y="111278"/>
            <a:chExt cx="1217817" cy="9144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22E4BBEE-12C2-493A-9075-65C2523DDF19}"/>
                </a:ext>
              </a:extLst>
            </p:cNvPr>
            <p:cNvSpPr/>
            <p:nvPr/>
          </p:nvSpPr>
          <p:spPr>
            <a:xfrm flipV="1">
              <a:off x="5427183" y="111278"/>
              <a:ext cx="9144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C2E4CC83-7066-4CA5-B599-9B7AC9EB9173}"/>
                </a:ext>
              </a:extLst>
            </p:cNvPr>
            <p:cNvSpPr/>
            <p:nvPr/>
          </p:nvSpPr>
          <p:spPr>
            <a:xfrm flipV="1">
              <a:off x="5588094" y="111278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7154EA67-70BB-4132-A95A-6332A1BF0AB0}"/>
                </a:ext>
              </a:extLst>
            </p:cNvPr>
            <p:cNvSpPr/>
            <p:nvPr/>
          </p:nvSpPr>
          <p:spPr>
            <a:xfrm flipV="1">
              <a:off x="5749005" y="111278"/>
              <a:ext cx="9144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A15BA3AF-300B-4BC2-85B8-D295F5733FFB}"/>
                </a:ext>
              </a:extLst>
            </p:cNvPr>
            <p:cNvSpPr/>
            <p:nvPr/>
          </p:nvSpPr>
          <p:spPr>
            <a:xfrm flipV="1">
              <a:off x="5909916" y="111278"/>
              <a:ext cx="9144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98C04446-9D91-4568-BFB1-E8BD9AD31CCF}"/>
                </a:ext>
              </a:extLst>
            </p:cNvPr>
            <p:cNvSpPr/>
            <p:nvPr/>
          </p:nvSpPr>
          <p:spPr>
            <a:xfrm flipV="1">
              <a:off x="6070827" y="111278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E3E47D49-ADEE-4F24-95ED-9A042013C3E2}"/>
                </a:ext>
              </a:extLst>
            </p:cNvPr>
            <p:cNvSpPr/>
            <p:nvPr/>
          </p:nvSpPr>
          <p:spPr>
            <a:xfrm flipV="1">
              <a:off x="6231738" y="111278"/>
              <a:ext cx="91440" cy="914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2A8519AD-E49F-4B7E-BEC9-19AEADF0C32B}"/>
                </a:ext>
              </a:extLst>
            </p:cNvPr>
            <p:cNvSpPr/>
            <p:nvPr/>
          </p:nvSpPr>
          <p:spPr>
            <a:xfrm flipV="1">
              <a:off x="6392649" y="111278"/>
              <a:ext cx="91440" cy="914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AA85C729-9791-4FB3-B34A-CB74847F4C15}"/>
                </a:ext>
              </a:extLst>
            </p:cNvPr>
            <p:cNvSpPr/>
            <p:nvPr/>
          </p:nvSpPr>
          <p:spPr>
            <a:xfrm flipV="1">
              <a:off x="6553560" y="111278"/>
              <a:ext cx="9144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648135" y="1637211"/>
            <a:ext cx="16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ITQAN </a:t>
            </a:r>
            <a:r>
              <a:rPr lang="fr-FR" dirty="0" err="1"/>
              <a:t>Labs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4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Georgia</vt:lpstr>
      <vt:lpstr>Georgia Pro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Compte Microsoft</cp:lastModifiedBy>
  <cp:revision>3</cp:revision>
  <dcterms:created xsi:type="dcterms:W3CDTF">2021-12-27T09:03:33Z</dcterms:created>
  <dcterms:modified xsi:type="dcterms:W3CDTF">2023-09-30T15:58:34Z</dcterms:modified>
</cp:coreProperties>
</file>