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6858000" cy="9906000" type="A4"/>
  <p:notesSz cx="6858000" cy="9144000"/>
  <p:defaultTextStyle>
    <a:defPPr>
      <a:defRPr lang="fr-FR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22A"/>
    <a:srgbClr val="3A96AA"/>
    <a:srgbClr val="595959"/>
    <a:srgbClr val="517655"/>
    <a:srgbClr val="03933C"/>
    <a:srgbClr val="66B758"/>
    <a:srgbClr val="E6E6E6"/>
    <a:srgbClr val="1C7DC1"/>
    <a:srgbClr val="ACCD26"/>
    <a:srgbClr val="323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1200" y="-401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7371-C124-4EEE-9F68-1F667A6CAA03}" type="datetimeFigureOut">
              <a:rPr lang="fr-MA" smtClean="0"/>
              <a:t>08/03/2019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BE3D-230D-40C3-8D7A-1D79C01EB35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63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3015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2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1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2"/>
            <a:ext cx="2495550" cy="10190338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2"/>
            <a:ext cx="2495550" cy="10190338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6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4589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414589" rtl="0" eaLnBrk="1" latinLnBrk="0" hangingPunct="1">
        <a:spcBef>
          <a:spcPct val="20000"/>
        </a:spcBef>
        <a:buFont typeface="Arial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414589" rtl="0" eaLnBrk="1" latinLnBrk="0" hangingPunct="1">
        <a:spcBef>
          <a:spcPct val="20000"/>
        </a:spcBef>
        <a:buFont typeface="Arial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414589" rtl="0" eaLnBrk="1" latinLnBrk="0" hangingPunct="1">
        <a:spcBef>
          <a:spcPct val="20000"/>
        </a:spcBef>
        <a:buFont typeface="Arial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414589" rtl="0" eaLnBrk="1" latinLnBrk="0" hangingPunct="1">
        <a:spcBef>
          <a:spcPct val="20000"/>
        </a:spcBef>
        <a:buFont typeface="Arial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414589" rtl="0" eaLnBrk="1" latinLnBrk="0" hangingPunct="1">
        <a:spcBef>
          <a:spcPct val="20000"/>
        </a:spcBef>
        <a:buFont typeface="Arial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414589" rtl="0" eaLnBrk="1" latinLnBrk="0" hangingPunct="1">
        <a:spcBef>
          <a:spcPct val="20000"/>
        </a:spcBef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41458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jibaddou23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D65EE4-4319-4654-AC69-AB6FFA23884D}"/>
              </a:ext>
            </a:extLst>
          </p:cNvPr>
          <p:cNvSpPr/>
          <p:nvPr/>
        </p:nvSpPr>
        <p:spPr>
          <a:xfrm>
            <a:off x="-451028" y="79988"/>
            <a:ext cx="2685379" cy="990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9" name="Rectangle 1">
            <a:extLst>
              <a:ext uri="{FF2B5EF4-FFF2-40B4-BE49-F238E27FC236}">
                <a16:creationId xmlns:a16="http://schemas.microsoft.com/office/drawing/2014/main" id="{04B36660-4CDA-44FE-AD4D-1EF680209E44}"/>
              </a:ext>
            </a:extLst>
          </p:cNvPr>
          <p:cNvSpPr/>
          <p:nvPr/>
        </p:nvSpPr>
        <p:spPr>
          <a:xfrm flipH="1" flipV="1">
            <a:off x="-21023" y="8969554"/>
            <a:ext cx="6887475" cy="943074"/>
          </a:xfrm>
          <a:custGeom>
            <a:avLst/>
            <a:gdLst>
              <a:gd name="connsiteX0" fmla="*/ 0 w 6858000"/>
              <a:gd name="connsiteY0" fmla="*/ 0 h 2277525"/>
              <a:gd name="connsiteX1" fmla="*/ 6858000 w 6858000"/>
              <a:gd name="connsiteY1" fmla="*/ 0 h 2277525"/>
              <a:gd name="connsiteX2" fmla="*/ 6858000 w 6858000"/>
              <a:gd name="connsiteY2" fmla="*/ 2277525 h 2277525"/>
              <a:gd name="connsiteX3" fmla="*/ 0 w 6858000"/>
              <a:gd name="connsiteY3" fmla="*/ 2277525 h 2277525"/>
              <a:gd name="connsiteX4" fmla="*/ 0 w 6858000"/>
              <a:gd name="connsiteY4" fmla="*/ 0 h 2277525"/>
              <a:gd name="connsiteX0" fmla="*/ 0 w 6858000"/>
              <a:gd name="connsiteY0" fmla="*/ 0 h 2277525"/>
              <a:gd name="connsiteX1" fmla="*/ 6858000 w 6858000"/>
              <a:gd name="connsiteY1" fmla="*/ 0 h 2277525"/>
              <a:gd name="connsiteX2" fmla="*/ 6858000 w 6858000"/>
              <a:gd name="connsiteY2" fmla="*/ 1227323 h 2277525"/>
              <a:gd name="connsiteX3" fmla="*/ 0 w 6858000"/>
              <a:gd name="connsiteY3" fmla="*/ 2277525 h 2277525"/>
              <a:gd name="connsiteX4" fmla="*/ 0 w 6858000"/>
              <a:gd name="connsiteY4" fmla="*/ 0 h 2277525"/>
              <a:gd name="connsiteX0" fmla="*/ 21021 w 6879021"/>
              <a:gd name="connsiteY0" fmla="*/ 0 h 2824129"/>
              <a:gd name="connsiteX1" fmla="*/ 6879021 w 6879021"/>
              <a:gd name="connsiteY1" fmla="*/ 0 h 2824129"/>
              <a:gd name="connsiteX2" fmla="*/ 6879021 w 6879021"/>
              <a:gd name="connsiteY2" fmla="*/ 1227323 h 2824129"/>
              <a:gd name="connsiteX3" fmla="*/ 0 w 6879021"/>
              <a:gd name="connsiteY3" fmla="*/ 2824129 h 2824129"/>
              <a:gd name="connsiteX4" fmla="*/ 21021 w 6879021"/>
              <a:gd name="connsiteY4" fmla="*/ 0 h 2824129"/>
              <a:gd name="connsiteX0" fmla="*/ 21021 w 6879021"/>
              <a:gd name="connsiteY0" fmla="*/ 0 h 2824129"/>
              <a:gd name="connsiteX1" fmla="*/ 6879021 w 6879021"/>
              <a:gd name="connsiteY1" fmla="*/ 0 h 2824129"/>
              <a:gd name="connsiteX2" fmla="*/ 6866490 w 6879021"/>
              <a:gd name="connsiteY2" fmla="*/ 1227322 h 2824129"/>
              <a:gd name="connsiteX3" fmla="*/ 0 w 6879021"/>
              <a:gd name="connsiteY3" fmla="*/ 2824129 h 2824129"/>
              <a:gd name="connsiteX4" fmla="*/ 21021 w 6879021"/>
              <a:gd name="connsiteY4" fmla="*/ 0 h 2824129"/>
              <a:gd name="connsiteX0" fmla="*/ 21021 w 6866490"/>
              <a:gd name="connsiteY0" fmla="*/ 0 h 2824129"/>
              <a:gd name="connsiteX1" fmla="*/ 6860224 w 6866490"/>
              <a:gd name="connsiteY1" fmla="*/ 18818 h 2824129"/>
              <a:gd name="connsiteX2" fmla="*/ 6866490 w 6866490"/>
              <a:gd name="connsiteY2" fmla="*/ 1227322 h 2824129"/>
              <a:gd name="connsiteX3" fmla="*/ 0 w 6866490"/>
              <a:gd name="connsiteY3" fmla="*/ 2824129 h 2824129"/>
              <a:gd name="connsiteX4" fmla="*/ 21021 w 6866490"/>
              <a:gd name="connsiteY4" fmla="*/ 0 h 2824129"/>
              <a:gd name="connsiteX0" fmla="*/ 21021 w 6860603"/>
              <a:gd name="connsiteY0" fmla="*/ 0 h 2824129"/>
              <a:gd name="connsiteX1" fmla="*/ 6860224 w 6860603"/>
              <a:gd name="connsiteY1" fmla="*/ 18818 h 2824129"/>
              <a:gd name="connsiteX2" fmla="*/ 6857092 w 6860603"/>
              <a:gd name="connsiteY2" fmla="*/ 1227322 h 2824129"/>
              <a:gd name="connsiteX3" fmla="*/ 0 w 6860603"/>
              <a:gd name="connsiteY3" fmla="*/ 2824129 h 2824129"/>
              <a:gd name="connsiteX4" fmla="*/ 21021 w 6860603"/>
              <a:gd name="connsiteY4" fmla="*/ 0 h 2824129"/>
              <a:gd name="connsiteX0" fmla="*/ 8490 w 6848072"/>
              <a:gd name="connsiteY0" fmla="*/ 0 h 2824129"/>
              <a:gd name="connsiteX1" fmla="*/ 6847693 w 6848072"/>
              <a:gd name="connsiteY1" fmla="*/ 18818 h 2824129"/>
              <a:gd name="connsiteX2" fmla="*/ 6844561 w 6848072"/>
              <a:gd name="connsiteY2" fmla="*/ 1227322 h 2824129"/>
              <a:gd name="connsiteX3" fmla="*/ 0 w 6848072"/>
              <a:gd name="connsiteY3" fmla="*/ 2824129 h 2824129"/>
              <a:gd name="connsiteX4" fmla="*/ 8490 w 6848072"/>
              <a:gd name="connsiteY4" fmla="*/ 0 h 282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8072" h="2824129">
                <a:moveTo>
                  <a:pt x="8490" y="0"/>
                </a:moveTo>
                <a:lnTo>
                  <a:pt x="6847693" y="18818"/>
                </a:lnTo>
                <a:cubicBezTo>
                  <a:pt x="6849782" y="421653"/>
                  <a:pt x="6842472" y="824487"/>
                  <a:pt x="6844561" y="1227322"/>
                </a:cubicBezTo>
                <a:lnTo>
                  <a:pt x="0" y="2824129"/>
                </a:lnTo>
                <a:lnTo>
                  <a:pt x="849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527BCB-1069-4982-B129-D34B833CF228}"/>
              </a:ext>
            </a:extLst>
          </p:cNvPr>
          <p:cNvSpPr/>
          <p:nvPr/>
        </p:nvSpPr>
        <p:spPr>
          <a:xfrm>
            <a:off x="-512648" y="2"/>
            <a:ext cx="7379100" cy="1403768"/>
          </a:xfrm>
          <a:custGeom>
            <a:avLst/>
            <a:gdLst>
              <a:gd name="connsiteX0" fmla="*/ 0 w 6858000"/>
              <a:gd name="connsiteY0" fmla="*/ 0 h 2277525"/>
              <a:gd name="connsiteX1" fmla="*/ 6858000 w 6858000"/>
              <a:gd name="connsiteY1" fmla="*/ 0 h 2277525"/>
              <a:gd name="connsiteX2" fmla="*/ 6858000 w 6858000"/>
              <a:gd name="connsiteY2" fmla="*/ 2277525 h 2277525"/>
              <a:gd name="connsiteX3" fmla="*/ 0 w 6858000"/>
              <a:gd name="connsiteY3" fmla="*/ 2277525 h 2277525"/>
              <a:gd name="connsiteX4" fmla="*/ 0 w 6858000"/>
              <a:gd name="connsiteY4" fmla="*/ 0 h 2277525"/>
              <a:gd name="connsiteX0" fmla="*/ 0 w 6858000"/>
              <a:gd name="connsiteY0" fmla="*/ 0 h 2277525"/>
              <a:gd name="connsiteX1" fmla="*/ 6858000 w 6858000"/>
              <a:gd name="connsiteY1" fmla="*/ 0 h 2277525"/>
              <a:gd name="connsiteX2" fmla="*/ 6858000 w 6858000"/>
              <a:gd name="connsiteY2" fmla="*/ 1227323 h 2277525"/>
              <a:gd name="connsiteX3" fmla="*/ 0 w 6858000"/>
              <a:gd name="connsiteY3" fmla="*/ 2277525 h 2277525"/>
              <a:gd name="connsiteX4" fmla="*/ 0 w 6858000"/>
              <a:gd name="connsiteY4" fmla="*/ 0 h 2277525"/>
              <a:gd name="connsiteX0" fmla="*/ 21021 w 6879021"/>
              <a:gd name="connsiteY0" fmla="*/ 0 h 2824129"/>
              <a:gd name="connsiteX1" fmla="*/ 6879021 w 6879021"/>
              <a:gd name="connsiteY1" fmla="*/ 0 h 2824129"/>
              <a:gd name="connsiteX2" fmla="*/ 6879021 w 6879021"/>
              <a:gd name="connsiteY2" fmla="*/ 1227323 h 2824129"/>
              <a:gd name="connsiteX3" fmla="*/ 0 w 6879021"/>
              <a:gd name="connsiteY3" fmla="*/ 2824129 h 2824129"/>
              <a:gd name="connsiteX4" fmla="*/ 21021 w 6879021"/>
              <a:gd name="connsiteY4" fmla="*/ 0 h 282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9021" h="2824129">
                <a:moveTo>
                  <a:pt x="21021" y="0"/>
                </a:moveTo>
                <a:lnTo>
                  <a:pt x="6879021" y="0"/>
                </a:lnTo>
                <a:lnTo>
                  <a:pt x="6879021" y="1227323"/>
                </a:lnTo>
                <a:lnTo>
                  <a:pt x="0" y="2824129"/>
                </a:lnTo>
                <a:lnTo>
                  <a:pt x="21021" y="0"/>
                </a:lnTo>
                <a:close/>
              </a:path>
            </a:pathLst>
          </a:custGeom>
          <a:solidFill>
            <a:srgbClr val="3A96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196962" y="6229244"/>
            <a:ext cx="2078529" cy="317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339" b="1" i="1" dirty="0" smtClean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</a:t>
            </a:r>
            <a:r>
              <a:rPr lang="fr-FR" sz="1339" b="1" i="1" dirty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339" b="1" i="1" dirty="0" smtClean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ÉTENCE</a:t>
            </a:r>
            <a:endParaRPr lang="fr-FR" sz="1339" b="1" i="1" dirty="0">
              <a:solidFill>
                <a:srgbClr val="3A96A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26225B1-92EE-4A0C-AC6B-949FFF2515BB}"/>
              </a:ext>
            </a:extLst>
          </p:cNvPr>
          <p:cNvSpPr/>
          <p:nvPr/>
        </p:nvSpPr>
        <p:spPr>
          <a:xfrm>
            <a:off x="246702" y="4173532"/>
            <a:ext cx="2079034" cy="317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39" b="1" i="1" dirty="0" smtClean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rPr>
              <a:t>LANGAGES</a:t>
            </a:r>
            <a:endParaRPr lang="fr-FR" sz="1339" b="1" i="1" dirty="0">
              <a:solidFill>
                <a:srgbClr val="3A96A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28889" y="8220368"/>
            <a:ext cx="2078528" cy="317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339" b="1" i="1" dirty="0" smtClean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LOISIRS</a:t>
            </a:r>
            <a:endParaRPr lang="fr-FR" sz="1339" b="1" i="1" dirty="0">
              <a:solidFill>
                <a:srgbClr val="3A96A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26BA0E-26B3-4CCC-8F33-CCF7EF7A74CA}"/>
              </a:ext>
            </a:extLst>
          </p:cNvPr>
          <p:cNvGrpSpPr/>
          <p:nvPr/>
        </p:nvGrpSpPr>
        <p:grpSpPr>
          <a:xfrm>
            <a:off x="2917018" y="1378659"/>
            <a:ext cx="3826420" cy="523427"/>
            <a:chOff x="4336109" y="2572275"/>
            <a:chExt cx="3910718" cy="53495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6DF673-458D-473B-8221-1017AC908876}"/>
                </a:ext>
              </a:extLst>
            </p:cNvPr>
            <p:cNvGrpSpPr/>
            <p:nvPr/>
          </p:nvGrpSpPr>
          <p:grpSpPr>
            <a:xfrm>
              <a:off x="4336109" y="2572275"/>
              <a:ext cx="3910718" cy="534959"/>
              <a:chOff x="1341479" y="871231"/>
              <a:chExt cx="3910718" cy="5349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3E582EC-2853-40CA-8A76-7B1FC2679D23}"/>
                  </a:ext>
                </a:extLst>
              </p:cNvPr>
              <p:cNvGrpSpPr/>
              <p:nvPr/>
            </p:nvGrpSpPr>
            <p:grpSpPr>
              <a:xfrm>
                <a:off x="1667332" y="896894"/>
                <a:ext cx="3584865" cy="509296"/>
                <a:chOff x="133526" y="899114"/>
                <a:chExt cx="3584865" cy="509296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AF098E6-17AC-4B58-A294-24A80FEDA44A}"/>
                    </a:ext>
                  </a:extLst>
                </p:cNvPr>
                <p:cNvSpPr/>
                <p:nvPr/>
              </p:nvSpPr>
              <p:spPr>
                <a:xfrm>
                  <a:off x="1904548" y="899114"/>
                  <a:ext cx="1813843" cy="15655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1">
                    <a:lnSpc>
                      <a:spcPct val="107000"/>
                    </a:lnSpc>
                    <a:spcAft>
                      <a:spcPts val="669"/>
                    </a:spcAft>
                  </a:pPr>
                  <a:r>
                    <a:rPr lang="fr-MA" sz="978" i="1" dirty="0" smtClean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Youssoufia, </a:t>
                  </a:r>
                  <a:r>
                    <a:rPr lang="fr-MA" sz="978" i="1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</a:t>
                  </a:r>
                  <a:r>
                    <a:rPr lang="fr-MA" sz="978" i="1" dirty="0" smtClean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aroc</a:t>
                  </a:r>
                  <a:endParaRPr lang="fr-FR" sz="978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F898B7F-096E-4544-B7CD-A6CAD15F599F}"/>
                    </a:ext>
                  </a:extLst>
                </p:cNvPr>
                <p:cNvSpPr/>
                <p:nvPr/>
              </p:nvSpPr>
              <p:spPr>
                <a:xfrm>
                  <a:off x="133526" y="929043"/>
                  <a:ext cx="851926" cy="153806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MA" sz="978" i="1" dirty="0" smtClean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212+629689143</a:t>
                  </a:r>
                  <a:endParaRPr lang="en-US" sz="1027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63669BE-CB4E-4D3C-8817-DD3D85F04AF7}"/>
                    </a:ext>
                  </a:extLst>
                </p:cNvPr>
                <p:cNvSpPr/>
                <p:nvPr/>
              </p:nvSpPr>
              <p:spPr>
                <a:xfrm>
                  <a:off x="133526" y="1254604"/>
                  <a:ext cx="1300824" cy="153806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MA" sz="978" i="1" dirty="0" smtClean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najibaddou233@gmail.com</a:t>
                  </a:r>
                  <a:endParaRPr lang="fr-FR" sz="978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99" name="شكل حر 78">
                <a:extLst>
                  <a:ext uri="{FF2B5EF4-FFF2-40B4-BE49-F238E27FC236}">
                    <a16:creationId xmlns:a16="http://schemas.microsoft.com/office/drawing/2014/main" id="{4D754ACC-62D8-473F-8C8A-C2B0DECDA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4623" y="871231"/>
                <a:ext cx="131694" cy="198858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rgbClr val="3A96AA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739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شكل حر 85">
                <a:extLst>
                  <a:ext uri="{FF2B5EF4-FFF2-40B4-BE49-F238E27FC236}">
                    <a16:creationId xmlns:a16="http://schemas.microsoft.com/office/drawing/2014/main" id="{09A38993-7CBE-4D4F-9F63-2D518EF6D8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rgbClr val="3A96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739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FAD5729-7D48-498C-84F4-7042CEE3D2F1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rgbClr val="3A96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73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263927-D69B-49EA-B518-F515F76329A3}"/>
                </a:ext>
              </a:extLst>
            </p:cNvPr>
            <p:cNvGrpSpPr/>
            <p:nvPr/>
          </p:nvGrpSpPr>
          <p:grpSpPr>
            <a:xfrm>
              <a:off x="6139252" y="2951418"/>
              <a:ext cx="1632539" cy="140280"/>
              <a:chOff x="6139252" y="2951418"/>
              <a:chExt cx="1632539" cy="1402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EC7F5C-98F0-4FC6-A595-6BADB3F56731}"/>
                  </a:ext>
                </a:extLst>
              </p:cNvPr>
              <p:cNvSpPr/>
              <p:nvPr/>
            </p:nvSpPr>
            <p:spPr>
              <a:xfrm>
                <a:off x="6346918" y="2951418"/>
                <a:ext cx="1424873" cy="127994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539" tIns="38270" rIns="76539" bIns="3827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69"/>
                  </a:spcAft>
                </a:pPr>
                <a:r>
                  <a:rPr lang="fr-MA" sz="978" i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Célibataire, </a:t>
                </a:r>
                <a:r>
                  <a:rPr lang="fr-MA" sz="978" i="1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23ans</a:t>
                </a:r>
                <a:endParaRPr lang="fr-FR" sz="978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Heart 30">
                <a:extLst>
                  <a:ext uri="{FF2B5EF4-FFF2-40B4-BE49-F238E27FC236}">
                    <a16:creationId xmlns:a16="http://schemas.microsoft.com/office/drawing/2014/main" id="{DB36F16F-8D0A-4801-A233-5AAB57472303}"/>
                  </a:ext>
                </a:extLst>
              </p:cNvPr>
              <p:cNvSpPr/>
              <p:nvPr/>
            </p:nvSpPr>
            <p:spPr>
              <a:xfrm>
                <a:off x="6139252" y="2966922"/>
                <a:ext cx="124776" cy="124776"/>
              </a:xfrm>
              <a:prstGeom prst="heart">
                <a:avLst/>
              </a:prstGeom>
              <a:solidFill>
                <a:srgbClr val="3A96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 sz="1761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97E31DA3-0A8F-4749-A823-4907BD7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893" y="400860"/>
            <a:ext cx="2877032" cy="783193"/>
          </a:xfrm>
          <a:prstGeom prst="roundRect">
            <a:avLst/>
          </a:prstGeom>
          <a:solidFill>
            <a:srgbClr val="595959">
              <a:alpha val="70000"/>
            </a:srgbClr>
          </a:solidFill>
        </p:spPr>
        <p:txBody>
          <a:bodyPr wrap="none">
            <a:spAutoFit/>
          </a:bodyPr>
          <a:lstStyle/>
          <a:p>
            <a:pPr algn="l"/>
            <a:r>
              <a:rPr lang="fr-FR" sz="3600" b="1" i="1" kern="700" spc="-17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4000" b="1" i="1" kern="700" spc="-17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NAJI BADDOU   </a:t>
            </a:r>
            <a:endParaRPr lang="fr-FR" sz="4000" b="1" i="1" kern="700" spc="-177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27C8B076-039D-4EA8-92AE-AB60C3E51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2" y="2607351"/>
            <a:ext cx="2233806" cy="142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1" tIns="40566" rIns="81131" bIns="40566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jeune qui à une 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 volonté d'apprendre les 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nouvelles technologies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c’est pour cela je poursuis un 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cursus d'apprentissage 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dédié spécialement à la programmation, et 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j'aimerai bien élargir mes connaissances 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dans ce </a:t>
            </a:r>
            <a:r>
              <a:rPr lang="fr-FR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domaine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ctr"/>
            <a:endParaRPr lang="fr-FR" sz="105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1FDEA1-29B2-45BC-9445-128E1F856FC1}"/>
              </a:ext>
            </a:extLst>
          </p:cNvPr>
          <p:cNvSpPr/>
          <p:nvPr/>
        </p:nvSpPr>
        <p:spPr>
          <a:xfrm>
            <a:off x="139501" y="2328695"/>
            <a:ext cx="1648260" cy="23406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1131" tIns="40566" rIns="81131" bIns="405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09"/>
              </a:spcAft>
            </a:pPr>
            <a:r>
              <a:rPr lang="fr-FR" sz="1027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PROPOS DE MOI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CB829BA-D1AA-4684-8B09-7EA72B2EC1ED}"/>
              </a:ext>
            </a:extLst>
          </p:cNvPr>
          <p:cNvSpPr/>
          <p:nvPr/>
        </p:nvSpPr>
        <p:spPr>
          <a:xfrm>
            <a:off x="513066" y="8481551"/>
            <a:ext cx="175143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en-US" sz="900" dirty="0" smtClean="0">
                <a:latin typeface="Open Sans" panose="020B0606030504020204"/>
              </a:rPr>
              <a:t>L’</a:t>
            </a:r>
            <a:r>
              <a:rPr lang="en-US" sz="900" dirty="0">
                <a:latin typeface="Open Sans" panose="020B0606030504020204"/>
              </a:rPr>
              <a:t> équitation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en-US" sz="900" dirty="0" smtClean="0">
                <a:latin typeface="Open Sans" panose="020B0606030504020204"/>
              </a:rPr>
              <a:t>Trip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en-US" sz="900" dirty="0" smtClean="0">
                <a:latin typeface="Open Sans" panose="020B0606030504020204"/>
              </a:rPr>
              <a:t>Photographie 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en-US" sz="900" dirty="0" smtClean="0">
                <a:latin typeface="Open Sans" panose="020B0606030504020204"/>
              </a:rPr>
              <a:t>Sport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FC628D-38AD-42BC-A159-A2CB72F0E1DE}"/>
              </a:ext>
            </a:extLst>
          </p:cNvPr>
          <p:cNvGrpSpPr/>
          <p:nvPr/>
        </p:nvGrpSpPr>
        <p:grpSpPr>
          <a:xfrm>
            <a:off x="2293344" y="2222889"/>
            <a:ext cx="4354147" cy="5013431"/>
            <a:chOff x="2251221" y="2355114"/>
            <a:chExt cx="4354147" cy="45306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47D67F-3BD2-4718-A73B-7838FA337DF0}"/>
                </a:ext>
              </a:extLst>
            </p:cNvPr>
            <p:cNvGrpSpPr/>
            <p:nvPr/>
          </p:nvGrpSpPr>
          <p:grpSpPr>
            <a:xfrm>
              <a:off x="2251221" y="2355114"/>
              <a:ext cx="4177056" cy="4015021"/>
              <a:chOff x="2159960" y="2308492"/>
              <a:chExt cx="4269078" cy="410347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FE1A68E-4885-45C6-AD66-C865D668E886}"/>
                  </a:ext>
                </a:extLst>
              </p:cNvPr>
              <p:cNvSpPr/>
              <p:nvPr/>
            </p:nvSpPr>
            <p:spPr>
              <a:xfrm>
                <a:off x="2346552" y="2308492"/>
                <a:ext cx="3155606" cy="28061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339" b="1" i="1" dirty="0" smtClean="0">
                    <a:solidFill>
                      <a:srgbClr val="3A96A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Mothanna" panose="02000503000000000000" pitchFamily="2" charset="-78"/>
                  </a:rPr>
                  <a:t>PROFESSIONAL EXPEROENCES</a:t>
                </a:r>
                <a:endParaRPr lang="fr-FR" sz="1339" b="1" i="1" dirty="0">
                  <a:solidFill>
                    <a:srgbClr val="3A96A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6BA2BA3-3A20-48E2-AE94-D9D62FF72A37}"/>
                  </a:ext>
                </a:extLst>
              </p:cNvPr>
              <p:cNvSpPr/>
              <p:nvPr/>
            </p:nvSpPr>
            <p:spPr>
              <a:xfrm>
                <a:off x="2296031" y="4639840"/>
                <a:ext cx="3867536" cy="33394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370" b="1" i="1" dirty="0">
                    <a:solidFill>
                      <a:srgbClr val="3A96A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FORMATIONS ET PERFECTIONNEMENTS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B896F7-CE1B-454B-A0A7-4B105E979551}"/>
                  </a:ext>
                </a:extLst>
              </p:cNvPr>
              <p:cNvGrpSpPr/>
              <p:nvPr/>
            </p:nvGrpSpPr>
            <p:grpSpPr>
              <a:xfrm>
                <a:off x="2360120" y="2685620"/>
                <a:ext cx="4068918" cy="1591325"/>
                <a:chOff x="2348864" y="3922746"/>
                <a:chExt cx="4955232" cy="1754878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4F823A34-9247-4E90-BF06-CE7F10E67CDC}"/>
                    </a:ext>
                  </a:extLst>
                </p:cNvPr>
                <p:cNvGrpSpPr/>
                <p:nvPr/>
              </p:nvGrpSpPr>
              <p:grpSpPr>
                <a:xfrm>
                  <a:off x="2348865" y="3922746"/>
                  <a:ext cx="4925288" cy="940455"/>
                  <a:chOff x="2348042" y="3808446"/>
                  <a:chExt cx="4956430" cy="940455"/>
                </a:xfrm>
              </p:grpSpPr>
              <p:sp>
                <p:nvSpPr>
                  <p:cNvPr id="169" name="Rectangle: Rounded Corners 168">
                    <a:extLst>
                      <a:ext uri="{FF2B5EF4-FFF2-40B4-BE49-F238E27FC236}">
                        <a16:creationId xmlns:a16="http://schemas.microsoft.com/office/drawing/2014/main" id="{DD7614F6-2F15-4A89-B157-AB185EA9215B}"/>
                      </a:ext>
                    </a:extLst>
                  </p:cNvPr>
                  <p:cNvSpPr/>
                  <p:nvPr/>
                </p:nvSpPr>
                <p:spPr>
                  <a:xfrm>
                    <a:off x="2348042" y="3829430"/>
                    <a:ext cx="990601" cy="216920"/>
                  </a:xfrm>
                  <a:prstGeom prst="roundRect">
                    <a:avLst/>
                  </a:prstGeom>
                  <a:noFill/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MA" sz="931" b="1" i="1" dirty="0">
                        <a:solidFill>
                          <a:srgbClr val="3A96AA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2014-2015</a:t>
                    </a:r>
                    <a:endParaRPr lang="fr-MA" sz="1400" b="1" i="1" dirty="0">
                      <a:solidFill>
                        <a:srgbClr val="3A96A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4A3C448E-C547-495A-8408-2039E43129DE}"/>
                      </a:ext>
                    </a:extLst>
                  </p:cNvPr>
                  <p:cNvSpPr/>
                  <p:nvPr/>
                </p:nvSpPr>
                <p:spPr>
                  <a:xfrm>
                    <a:off x="3437197" y="3808446"/>
                    <a:ext cx="3867275" cy="94045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en-US" sz="1200" b="1" dirty="0"/>
                      <a:t>MEKTAL INDUSTRIES </a:t>
                    </a:r>
                    <a:endParaRPr lang="fr-FR" sz="1200" b="1" i="1" dirty="0">
                      <a:solidFill>
                        <a:srgbClr val="333333"/>
                      </a:solidFill>
                      <a:latin typeface="Open Sans" panose="020B0606030504020204" pitchFamily="34" charset="0"/>
                    </a:endParaRPr>
                  </a:p>
                  <a:p>
                    <a:pPr lvl="0"/>
                    <a:r>
                      <a:rPr lang="fr-FR" sz="1400" dirty="0" smtClean="0"/>
                      <a:t>18 </a:t>
                    </a:r>
                    <a:r>
                      <a:rPr lang="fr-FR" sz="1400" dirty="0"/>
                      <a:t>mois d'</a:t>
                    </a:r>
                    <a:r>
                      <a:rPr lang="fr-FR" sz="1400" dirty="0" err="1"/>
                      <a:t>éxperience</a:t>
                    </a:r>
                    <a:r>
                      <a:rPr lang="fr-FR" sz="1400" dirty="0"/>
                      <a:t> dans une sous-traitance </a:t>
                    </a:r>
                    <a:r>
                      <a:rPr lang="fr-FR" sz="1400" dirty="0" smtClean="0"/>
                      <a:t>société </a:t>
                    </a:r>
                    <a:r>
                      <a:rPr lang="fr-FR" sz="1400" dirty="0"/>
                      <a:t>avec </a:t>
                    </a:r>
                    <a:r>
                      <a:rPr lang="fr-FR" sz="1400" dirty="0" smtClean="0"/>
                      <a:t>l‘OCP </a:t>
                    </a:r>
                    <a:r>
                      <a:rPr lang="fr-FR" sz="1400" dirty="0"/>
                      <a:t>comme une operateur du </a:t>
                    </a:r>
                    <a:r>
                      <a:rPr lang="fr-FR" sz="1400" dirty="0" smtClean="0"/>
                      <a:t>pont-bascule.</a:t>
                    </a:r>
                    <a:endParaRPr lang="fr-FR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CE85692-77AA-49B4-9752-6992A418EE8C}"/>
                    </a:ext>
                  </a:extLst>
                </p:cNvPr>
                <p:cNvGrpSpPr/>
                <p:nvPr/>
              </p:nvGrpSpPr>
              <p:grpSpPr>
                <a:xfrm>
                  <a:off x="2348864" y="4879349"/>
                  <a:ext cx="4955232" cy="313486"/>
                  <a:chOff x="2348040" y="3768913"/>
                  <a:chExt cx="4986562" cy="313486"/>
                </a:xfrm>
              </p:grpSpPr>
              <p:sp>
                <p:nvSpPr>
                  <p:cNvPr id="165" name="Rectangle: Rounded Corners 164">
                    <a:extLst>
                      <a:ext uri="{FF2B5EF4-FFF2-40B4-BE49-F238E27FC236}">
                        <a16:creationId xmlns:a16="http://schemas.microsoft.com/office/drawing/2014/main" id="{FC89512B-810A-4169-BD6F-CB3954E8F6ED}"/>
                      </a:ext>
                    </a:extLst>
                  </p:cNvPr>
                  <p:cNvSpPr/>
                  <p:nvPr/>
                </p:nvSpPr>
                <p:spPr>
                  <a:xfrm>
                    <a:off x="2348040" y="3838436"/>
                    <a:ext cx="990601" cy="216920"/>
                  </a:xfrm>
                  <a:prstGeom prst="roundRect">
                    <a:avLst/>
                  </a:prstGeom>
                  <a:noFill/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MA" sz="931" b="1" i="1" dirty="0" smtClean="0">
                        <a:solidFill>
                          <a:srgbClr val="3A96AA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04-2018</a:t>
                    </a:r>
                    <a:endParaRPr lang="fr-MA" sz="1400" b="1" i="1" dirty="0">
                      <a:solidFill>
                        <a:srgbClr val="3A96A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F75481D4-0502-45F0-A8DB-02E544C2D88E}"/>
                      </a:ext>
                    </a:extLst>
                  </p:cNvPr>
                  <p:cNvSpPr/>
                  <p:nvPr/>
                </p:nvSpPr>
                <p:spPr>
                  <a:xfrm>
                    <a:off x="3467326" y="3768913"/>
                    <a:ext cx="3867276" cy="3134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pt-BR" sz="1400" dirty="0" smtClean="0"/>
                      <a:t>Stage initiation </a:t>
                    </a:r>
                    <a:r>
                      <a:rPr lang="pt-BR" sz="1400" dirty="0"/>
                      <a:t>à OCP B</a:t>
                    </a:r>
                    <a:r>
                      <a:rPr lang="pt-BR" sz="1400" dirty="0" smtClean="0"/>
                      <a:t>enguerir.</a:t>
                    </a:r>
                    <a:r>
                      <a:rPr lang="pt-BR" sz="1400" dirty="0"/>
                      <a:t> </a:t>
                    </a:r>
                    <a:endParaRPr lang="fr-FR" sz="1400" i="1" dirty="0">
                      <a:solidFill>
                        <a:srgbClr val="7F7F7F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BD4155DD-962E-4758-8C50-2D45C3F5925C}"/>
                    </a:ext>
                  </a:extLst>
                </p:cNvPr>
                <p:cNvGrpSpPr/>
                <p:nvPr/>
              </p:nvGrpSpPr>
              <p:grpSpPr>
                <a:xfrm>
                  <a:off x="2348864" y="5364139"/>
                  <a:ext cx="4902803" cy="313485"/>
                  <a:chOff x="2348040" y="3257567"/>
                  <a:chExt cx="4933799" cy="313485"/>
                </a:xfrm>
              </p:grpSpPr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BE99BB6A-26C1-4CBE-9875-09A59694FCEB}"/>
                      </a:ext>
                    </a:extLst>
                  </p:cNvPr>
                  <p:cNvSpPr/>
                  <p:nvPr/>
                </p:nvSpPr>
                <p:spPr>
                  <a:xfrm>
                    <a:off x="2348040" y="3307747"/>
                    <a:ext cx="990601" cy="216920"/>
                  </a:xfrm>
                  <a:prstGeom prst="roundRect">
                    <a:avLst/>
                  </a:prstGeom>
                  <a:noFill/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MA" sz="931" b="1" i="1" dirty="0" smtClean="0">
                        <a:solidFill>
                          <a:srgbClr val="3A96AA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02-2017</a:t>
                    </a:r>
                    <a:endParaRPr lang="fr-MA" sz="1400" b="1" i="1" dirty="0">
                      <a:solidFill>
                        <a:srgbClr val="3A96A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21B33D-4929-4027-943C-4A7A9855BFA2}"/>
                      </a:ext>
                    </a:extLst>
                  </p:cNvPr>
                  <p:cNvSpPr/>
                  <p:nvPr/>
                </p:nvSpPr>
                <p:spPr>
                  <a:xfrm>
                    <a:off x="3414561" y="3257567"/>
                    <a:ext cx="3867278" cy="31348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en-US" sz="1400" dirty="0" smtClean="0"/>
                      <a:t>Stage technique </a:t>
                    </a:r>
                    <a:r>
                      <a:rPr lang="en-US" sz="1400" dirty="0"/>
                      <a:t>à OCP B</a:t>
                    </a:r>
                    <a:r>
                      <a:rPr lang="en-US" sz="1400" dirty="0" smtClean="0"/>
                      <a:t>enguerir.</a:t>
                    </a:r>
                    <a:endParaRPr lang="fr-FR" sz="1400" b="1" i="1" dirty="0">
                      <a:solidFill>
                        <a:srgbClr val="33333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A89471B-92B5-47CA-A3C9-FCF03C7F7831}"/>
                  </a:ext>
                </a:extLst>
              </p:cNvPr>
              <p:cNvGrpSpPr/>
              <p:nvPr/>
            </p:nvGrpSpPr>
            <p:grpSpPr>
              <a:xfrm>
                <a:off x="2159960" y="5279357"/>
                <a:ext cx="823659" cy="1132608"/>
                <a:chOff x="2104196" y="5243711"/>
                <a:chExt cx="1001442" cy="1249014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28421F93-0771-4260-941B-ABA7F694E639}"/>
                    </a:ext>
                  </a:extLst>
                </p:cNvPr>
                <p:cNvSpPr/>
                <p:nvPr/>
              </p:nvSpPr>
              <p:spPr>
                <a:xfrm>
                  <a:off x="2121260" y="5243711"/>
                  <a:ext cx="984378" cy="216920"/>
                </a:xfrm>
                <a:prstGeom prst="round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31" b="1" i="1" dirty="0" smtClean="0">
                      <a:solidFill>
                        <a:srgbClr val="3A96A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2016-2018</a:t>
                  </a:r>
                  <a:endParaRPr lang="fr-MA" sz="1400" b="1" i="1" dirty="0">
                    <a:solidFill>
                      <a:srgbClr val="3A96A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16A633AA-8702-4BC9-9A2A-272E8D272359}"/>
                    </a:ext>
                  </a:extLst>
                </p:cNvPr>
                <p:cNvSpPr/>
                <p:nvPr/>
              </p:nvSpPr>
              <p:spPr>
                <a:xfrm>
                  <a:off x="2104196" y="6275804"/>
                  <a:ext cx="984378" cy="216921"/>
                </a:xfrm>
                <a:prstGeom prst="round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MA" sz="931" b="1" i="1" dirty="0" smtClean="0">
                      <a:solidFill>
                        <a:srgbClr val="3A96AA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2015-2016  </a:t>
                  </a:r>
                  <a:endParaRPr lang="fr-MA" sz="1400" b="1" i="1" dirty="0">
                    <a:solidFill>
                      <a:srgbClr val="3A96A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8EEA200-46CE-4C50-B490-584E58DEDDA2}"/>
                </a:ext>
              </a:extLst>
            </p:cNvPr>
            <p:cNvSpPr/>
            <p:nvPr/>
          </p:nvSpPr>
          <p:spPr>
            <a:xfrm>
              <a:off x="3101941" y="5220541"/>
              <a:ext cx="3503427" cy="611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976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TECHNICIEN  SP</a:t>
              </a:r>
              <a:r>
                <a:rPr lang="en-US" sz="1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ÉCIALISÉ</a:t>
              </a:r>
              <a:endParaRPr lang="fr-FR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r>
                <a:rPr lang="fr-FR" sz="1400" dirty="0" smtClean="0"/>
                <a:t>diplôme </a:t>
              </a:r>
              <a:r>
                <a:rPr lang="fr-FR" sz="1400" dirty="0"/>
                <a:t>de technicien spécialisé en gestion des </a:t>
              </a:r>
              <a:r>
                <a:rPr lang="fr-FR" sz="1400" dirty="0" smtClean="0"/>
                <a:t>entreprises à école Pigier Essaouira .</a:t>
              </a:r>
              <a:endPara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5A60290-A74D-4B82-B828-250901C82F4B}"/>
                </a:ext>
              </a:extLst>
            </p:cNvPr>
            <p:cNvSpPr/>
            <p:nvPr/>
          </p:nvSpPr>
          <p:spPr>
            <a:xfrm>
              <a:off x="3007980" y="6141543"/>
              <a:ext cx="3503427" cy="744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976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BACCALAUR</a:t>
              </a:r>
              <a:r>
                <a:rPr lang="en-US" sz="9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ÉAT</a:t>
              </a:r>
              <a:endParaRPr lang="fr-FR" sz="976" b="1" i="1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r>
                <a:rPr lang="en-US" sz="1400" dirty="0" smtClean="0"/>
                <a:t>baccalaureate </a:t>
              </a:r>
              <a:r>
                <a:rPr lang="en-US" sz="1400" dirty="0"/>
                <a:t>science </a:t>
              </a:r>
              <a:r>
                <a:rPr lang="en-US" sz="1400" dirty="0" smtClean="0"/>
                <a:t>physique au </a:t>
              </a:r>
              <a:r>
                <a:rPr lang="en-US" sz="1400" dirty="0">
                  <a:solidFill>
                    <a:srgbClr val="30322A"/>
                  </a:solidFill>
                </a:rPr>
                <a:t>Lycée Imam Al </a:t>
              </a:r>
              <a:r>
                <a:rPr lang="en-US" sz="1400" dirty="0" smtClean="0">
                  <a:solidFill>
                    <a:srgbClr val="30322A"/>
                  </a:solidFill>
                </a:rPr>
                <a:t>Boukhari</a:t>
              </a:r>
              <a:r>
                <a:rPr lang="en-US" sz="1400" dirty="0">
                  <a:solidFill>
                    <a:srgbClr val="30322A"/>
                  </a:solidFill>
                </a:rPr>
                <a:t>.</a:t>
              </a:r>
              <a:endParaRPr lang="en-US" sz="1400" dirty="0" smtClean="0">
                <a:solidFill>
                  <a:srgbClr val="30322A"/>
                </a:solidFill>
              </a:endParaRPr>
            </a:p>
            <a:p>
              <a:pPr>
                <a:defRPr/>
              </a:pPr>
              <a:endParaRPr lang="fr-FR" sz="976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821057B2-6E00-4DCB-A043-6F9302775CB2}"/>
              </a:ext>
            </a:extLst>
          </p:cNvPr>
          <p:cNvSpPr/>
          <p:nvPr/>
        </p:nvSpPr>
        <p:spPr>
          <a:xfrm>
            <a:off x="3355907" y="9371978"/>
            <a:ext cx="3022613" cy="2854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242" b="1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Développeur web </a:t>
            </a:r>
            <a:endParaRPr lang="fr-FR" sz="1242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56DF1B8-5873-4F37-B8F8-B6D63A146BBE}"/>
              </a:ext>
            </a:extLst>
          </p:cNvPr>
          <p:cNvGrpSpPr/>
          <p:nvPr/>
        </p:nvGrpSpPr>
        <p:grpSpPr>
          <a:xfrm>
            <a:off x="501566" y="4668077"/>
            <a:ext cx="1355819" cy="1418109"/>
            <a:chOff x="2016383" y="8373487"/>
            <a:chExt cx="1355819" cy="141810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04ADD02E-FB1F-4BB0-A1A2-FFCC08BF84D0}"/>
                </a:ext>
              </a:extLst>
            </p:cNvPr>
            <p:cNvGrpSpPr/>
            <p:nvPr/>
          </p:nvGrpSpPr>
          <p:grpSpPr>
            <a:xfrm>
              <a:off x="2016383" y="8373487"/>
              <a:ext cx="1355819" cy="1355819"/>
              <a:chOff x="2016383" y="8373487"/>
              <a:chExt cx="1355819" cy="1355819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CC1D8A4E-5E06-49AA-9A07-E0F42E0D63BF}"/>
                  </a:ext>
                </a:extLst>
              </p:cNvPr>
              <p:cNvSpPr/>
              <p:nvPr/>
            </p:nvSpPr>
            <p:spPr>
              <a:xfrm rot="16200000">
                <a:off x="2016383" y="8373487"/>
                <a:ext cx="1355819" cy="1355819"/>
              </a:xfrm>
              <a:prstGeom prst="arc">
                <a:avLst>
                  <a:gd name="adj1" fmla="val 10910144"/>
                  <a:gd name="adj2" fmla="val 195268"/>
                </a:avLst>
              </a:prstGeom>
              <a:ln w="1016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 dirty="0"/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15B694F0-47EC-45C8-AA16-EA2EBD432FAD}"/>
                  </a:ext>
                </a:extLst>
              </p:cNvPr>
              <p:cNvSpPr/>
              <p:nvPr/>
            </p:nvSpPr>
            <p:spPr>
              <a:xfrm rot="16200000">
                <a:off x="2189825" y="8564409"/>
                <a:ext cx="985032" cy="985032"/>
              </a:xfrm>
              <a:prstGeom prst="arc">
                <a:avLst>
                  <a:gd name="adj1" fmla="val 10910144"/>
                  <a:gd name="adj2" fmla="val 3482945"/>
                </a:avLst>
              </a:prstGeom>
              <a:ln w="1016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4DB10486-44B6-4D2E-8DA6-BDA070A4F0EC}"/>
                  </a:ext>
                </a:extLst>
              </p:cNvPr>
              <p:cNvSpPr/>
              <p:nvPr/>
            </p:nvSpPr>
            <p:spPr>
              <a:xfrm rot="16200000">
                <a:off x="2366925" y="8727587"/>
                <a:ext cx="635409" cy="635409"/>
              </a:xfrm>
              <a:prstGeom prst="arc">
                <a:avLst>
                  <a:gd name="adj1" fmla="val 10910144"/>
                  <a:gd name="adj2" fmla="val 5373975"/>
                </a:avLst>
              </a:prstGeom>
              <a:ln w="1016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0415AB9-8D07-425A-9688-7C1BF8EB7BA7}"/>
                </a:ext>
              </a:extLst>
            </p:cNvPr>
            <p:cNvSpPr>
              <a:spLocks/>
            </p:cNvSpPr>
            <p:nvPr/>
          </p:nvSpPr>
          <p:spPr>
            <a:xfrm>
              <a:off x="2718556" y="9322211"/>
              <a:ext cx="259686" cy="111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Arabe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7952160-88BF-4870-AB79-3E62E4198860}"/>
                </a:ext>
              </a:extLst>
            </p:cNvPr>
            <p:cNvSpPr>
              <a:spLocks/>
            </p:cNvSpPr>
            <p:nvPr/>
          </p:nvSpPr>
          <p:spPr>
            <a:xfrm>
              <a:off x="2717829" y="9496445"/>
              <a:ext cx="371897" cy="111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Français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77B8288-B879-419C-8CC1-778D556777B1}"/>
                </a:ext>
              </a:extLst>
            </p:cNvPr>
            <p:cNvSpPr>
              <a:spLocks/>
            </p:cNvSpPr>
            <p:nvPr/>
          </p:nvSpPr>
          <p:spPr>
            <a:xfrm>
              <a:off x="2721324" y="9679967"/>
              <a:ext cx="314189" cy="111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Anglais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C4AD444-A75A-40CC-ADCC-5103D0DF88EA}"/>
              </a:ext>
            </a:extLst>
          </p:cNvPr>
          <p:cNvGrpSpPr/>
          <p:nvPr/>
        </p:nvGrpSpPr>
        <p:grpSpPr>
          <a:xfrm>
            <a:off x="421783" y="6665686"/>
            <a:ext cx="1512214" cy="1409525"/>
            <a:chOff x="2029386" y="8431591"/>
            <a:chExt cx="1512214" cy="140952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C1410E5-09B5-4EAA-BCE9-14F743C088F5}"/>
                </a:ext>
              </a:extLst>
            </p:cNvPr>
            <p:cNvGrpSpPr/>
            <p:nvPr/>
          </p:nvGrpSpPr>
          <p:grpSpPr>
            <a:xfrm>
              <a:off x="2029386" y="8431591"/>
              <a:ext cx="1321785" cy="1321785"/>
              <a:chOff x="2029386" y="8431591"/>
              <a:chExt cx="1321785" cy="1321785"/>
            </a:xfrm>
          </p:grpSpPr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9644BD41-941A-4F54-9629-01ECF278726A}"/>
                  </a:ext>
                </a:extLst>
              </p:cNvPr>
              <p:cNvSpPr/>
              <p:nvPr/>
            </p:nvSpPr>
            <p:spPr>
              <a:xfrm rot="16200000">
                <a:off x="2029386" y="8431591"/>
                <a:ext cx="1321785" cy="1321785"/>
              </a:xfrm>
              <a:prstGeom prst="arc">
                <a:avLst>
                  <a:gd name="adj1" fmla="val 10910144"/>
                  <a:gd name="adj2" fmla="val 5343485"/>
                </a:avLst>
              </a:prstGeom>
              <a:ln w="635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 dirty="0"/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4AD3ACDA-817A-4D9B-97F3-144D802F054F}"/>
                  </a:ext>
                </a:extLst>
              </p:cNvPr>
              <p:cNvSpPr/>
              <p:nvPr/>
            </p:nvSpPr>
            <p:spPr>
              <a:xfrm rot="16200000">
                <a:off x="2155426" y="8573712"/>
                <a:ext cx="1058407" cy="1058407"/>
              </a:xfrm>
              <a:prstGeom prst="arc">
                <a:avLst>
                  <a:gd name="adj1" fmla="val 10910144"/>
                  <a:gd name="adj2" fmla="val 5304986"/>
                </a:avLst>
              </a:prstGeom>
              <a:ln w="635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51D254B5-810C-4A67-9B29-02DDF3D5611B}"/>
                  </a:ext>
                </a:extLst>
              </p:cNvPr>
              <p:cNvSpPr/>
              <p:nvPr/>
            </p:nvSpPr>
            <p:spPr>
              <a:xfrm rot="16200000">
                <a:off x="2291640" y="8699230"/>
                <a:ext cx="792311" cy="792311"/>
              </a:xfrm>
              <a:prstGeom prst="arc">
                <a:avLst>
                  <a:gd name="adj1" fmla="val 10910144"/>
                  <a:gd name="adj2" fmla="val 5314118"/>
                </a:avLst>
              </a:prstGeom>
              <a:ln w="635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2E6E1798-C25D-4A5E-98AC-07F0333430C2}"/>
                  </a:ext>
                </a:extLst>
              </p:cNvPr>
              <p:cNvSpPr/>
              <p:nvPr/>
            </p:nvSpPr>
            <p:spPr>
              <a:xfrm rot="16200000">
                <a:off x="2416981" y="8825940"/>
                <a:ext cx="525712" cy="525712"/>
              </a:xfrm>
              <a:prstGeom prst="arc">
                <a:avLst>
                  <a:gd name="adj1" fmla="val 10910144"/>
                  <a:gd name="adj2" fmla="val 5387012"/>
                </a:avLst>
              </a:prstGeom>
              <a:ln w="635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E2E5A89E-3AFD-4FFA-B1A1-E0FB81A768AA}"/>
                  </a:ext>
                </a:extLst>
              </p:cNvPr>
              <p:cNvSpPr/>
              <p:nvPr/>
            </p:nvSpPr>
            <p:spPr>
              <a:xfrm rot="16200000">
                <a:off x="2537533" y="8939595"/>
                <a:ext cx="283884" cy="283884"/>
              </a:xfrm>
              <a:prstGeom prst="arc">
                <a:avLst>
                  <a:gd name="adj1" fmla="val 10910144"/>
                  <a:gd name="adj2" fmla="val 5627560"/>
                </a:avLst>
              </a:prstGeom>
              <a:ln w="63500">
                <a:solidFill>
                  <a:srgbClr val="3A96A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 dirty="0"/>
              </a:p>
            </p:txBody>
          </p:sp>
        </p:grp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2649640-9E82-46F9-B7D7-EEEA85CAFA7A}"/>
                </a:ext>
              </a:extLst>
            </p:cNvPr>
            <p:cNvSpPr>
              <a:spLocks/>
            </p:cNvSpPr>
            <p:nvPr/>
          </p:nvSpPr>
          <p:spPr>
            <a:xfrm>
              <a:off x="2742715" y="9177342"/>
              <a:ext cx="622989" cy="96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HTML5 + CSS 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1B39124-DA80-459D-AEFB-E51AF6E60EDA}"/>
                </a:ext>
              </a:extLst>
            </p:cNvPr>
            <p:cNvSpPr>
              <a:spLocks/>
            </p:cNvSpPr>
            <p:nvPr/>
          </p:nvSpPr>
          <p:spPr>
            <a:xfrm>
              <a:off x="2728877" y="9451976"/>
              <a:ext cx="812723" cy="104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JAVASCRIPT / JQUERY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38D1A8F-54A3-486D-8769-2FD5750E31F5}"/>
                </a:ext>
              </a:extLst>
            </p:cNvPr>
            <p:cNvSpPr>
              <a:spLocks/>
            </p:cNvSpPr>
            <p:nvPr/>
          </p:nvSpPr>
          <p:spPr>
            <a:xfrm>
              <a:off x="2713117" y="9596063"/>
              <a:ext cx="463268" cy="104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BOOTSTRAP 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D9D63DA-9054-42B2-80A6-B1E99AD18FF5}"/>
                </a:ext>
              </a:extLst>
            </p:cNvPr>
            <p:cNvSpPr>
              <a:spLocks/>
            </p:cNvSpPr>
            <p:nvPr/>
          </p:nvSpPr>
          <p:spPr>
            <a:xfrm>
              <a:off x="2738546" y="9719002"/>
              <a:ext cx="532417" cy="104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r>
                <a:rPr lang="fr-MA" sz="783" i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Mothanna" panose="02000503000000000000" pitchFamily="2" charset="-78"/>
                </a:rPr>
                <a:t>ADOBE XD</a:t>
              </a: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859998-4090-48AF-920D-9D87135BCA1F}"/>
                </a:ext>
              </a:extLst>
            </p:cNvPr>
            <p:cNvSpPr>
              <a:spLocks/>
            </p:cNvSpPr>
            <p:nvPr/>
          </p:nvSpPr>
          <p:spPr>
            <a:xfrm>
              <a:off x="2720110" y="9738015"/>
              <a:ext cx="65" cy="103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600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rtl="1">
                <a:lnSpc>
                  <a:spcPct val="50000"/>
                </a:lnSpc>
              </a:pPr>
              <a:endParaRPr lang="a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B39124-DA80-459D-AEFB-E51AF6E60EDA}"/>
              </a:ext>
            </a:extLst>
          </p:cNvPr>
          <p:cNvSpPr>
            <a:spLocks/>
          </p:cNvSpPr>
          <p:nvPr/>
        </p:nvSpPr>
        <p:spPr>
          <a:xfrm>
            <a:off x="1087110" y="7552617"/>
            <a:ext cx="1038239" cy="104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1">
              <a:lnSpc>
                <a:spcPct val="50000"/>
              </a:lnSpc>
            </a:pPr>
            <a:r>
              <a:rPr lang="fr-MA" sz="783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rPr>
              <a:t> </a:t>
            </a:r>
            <a:r>
              <a:rPr lang="fr-MA" sz="783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rPr>
              <a:t> COMMANDE LINUX </a:t>
            </a:r>
            <a:endParaRPr lang="ar-MA" sz="783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32805" y="8341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: Rounded Corners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350015" y="7611568"/>
            <a:ext cx="3784169" cy="36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370" b="1" i="1" dirty="0" smtClean="0">
                <a:solidFill>
                  <a:srgbClr val="3A96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QUALITES PERSONNELLES </a:t>
            </a:r>
            <a:endParaRPr lang="fr-FR" sz="1370" b="1" i="1" dirty="0">
              <a:solidFill>
                <a:srgbClr val="3A96A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A60290-A74D-4B82-B828-250901C82F4B}"/>
              </a:ext>
            </a:extLst>
          </p:cNvPr>
          <p:cNvSpPr/>
          <p:nvPr/>
        </p:nvSpPr>
        <p:spPr>
          <a:xfrm>
            <a:off x="3063528" y="8016404"/>
            <a:ext cx="3070655" cy="142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/>
              <a:t>Ponctualité</a:t>
            </a:r>
          </a:p>
          <a:p>
            <a:pPr>
              <a:defRPr/>
            </a:pPr>
            <a:r>
              <a:rPr lang="en-US" sz="1400" dirty="0" smtClean="0"/>
              <a:t>Responsibilities</a:t>
            </a:r>
          </a:p>
          <a:p>
            <a:pPr>
              <a:defRPr/>
            </a:pPr>
            <a:r>
              <a:rPr lang="en-US" sz="1400" dirty="0" smtClean="0"/>
              <a:t>L’honnêteté</a:t>
            </a:r>
          </a:p>
          <a:p>
            <a:pPr>
              <a:defRPr/>
            </a:pPr>
            <a:r>
              <a:rPr lang="en-US" sz="1400" dirty="0" smtClean="0"/>
              <a:t>L’agilité</a:t>
            </a:r>
          </a:p>
          <a:p>
            <a:pPr>
              <a:defRPr/>
            </a:pPr>
            <a:r>
              <a:rPr lang="en-US" sz="1400" dirty="0" smtClean="0"/>
              <a:t> 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0" t="11847" r="25157" b="10920"/>
          <a:stretch/>
        </p:blipFill>
        <p:spPr>
          <a:xfrm>
            <a:off x="198247" y="349704"/>
            <a:ext cx="1772513" cy="17246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/>
              <a:t>    NAJI </a:t>
            </a:r>
            <a:r>
              <a:rPr lang="fr-FR" dirty="0"/>
              <a:t>BADDOU</a:t>
            </a:r>
          </a:p>
          <a:p>
            <a:pPr marL="0" indent="0">
              <a:buNone/>
            </a:pPr>
            <a:r>
              <a:rPr lang="fr-FR" dirty="0" smtClean="0"/>
              <a:t>    ADRESSE </a:t>
            </a:r>
            <a:r>
              <a:rPr lang="fr-FR" dirty="0"/>
              <a:t>E-MAIL: </a:t>
            </a:r>
            <a:r>
              <a:rPr lang="fr-FR" dirty="0" smtClean="0">
                <a:hlinkClick r:id="rId2"/>
              </a:rPr>
              <a:t>najibaddou233@gmail.com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TELEPHONE</a:t>
            </a:r>
            <a:r>
              <a:rPr lang="fr-FR" dirty="0"/>
              <a:t>: 212+629689143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 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</a:t>
            </a:r>
            <a:r>
              <a:rPr lang="fr-FR" dirty="0"/>
              <a:t>MADAME, Monsieur </a:t>
            </a:r>
          </a:p>
          <a:p>
            <a:endParaRPr lang="fr-FR" dirty="0"/>
          </a:p>
          <a:p>
            <a:pPr marL="362765" lvl="1" indent="0">
              <a:buNone/>
            </a:pPr>
            <a:r>
              <a:rPr lang="fr-FR" dirty="0" smtClean="0"/>
              <a:t>        Actuellement </a:t>
            </a:r>
            <a:r>
              <a:rPr lang="fr-FR" dirty="0"/>
              <a:t>en cours d'études en </a:t>
            </a:r>
            <a:r>
              <a:rPr lang="fr-FR" dirty="0" smtClean="0"/>
              <a:t>développement </a:t>
            </a:r>
            <a:r>
              <a:rPr lang="fr-FR" dirty="0"/>
              <a:t>web  à </a:t>
            </a:r>
            <a:r>
              <a:rPr lang="fr-FR" dirty="0" smtClean="0"/>
              <a:t>Youcode, je </a:t>
            </a:r>
            <a:r>
              <a:rPr lang="fr-FR" dirty="0"/>
              <a:t>suis à la recherche d'une entreprise qui pourrait m'accueillir </a:t>
            </a:r>
            <a:r>
              <a:rPr lang="fr-FR" dirty="0" smtClean="0"/>
              <a:t>dans le </a:t>
            </a:r>
            <a:r>
              <a:rPr lang="fr-FR" dirty="0"/>
              <a:t>cadre d'un stage conventionné d'une durée de deux </a:t>
            </a:r>
            <a:r>
              <a:rPr lang="fr-FR" dirty="0" smtClean="0"/>
              <a:t>mois, à </a:t>
            </a:r>
            <a:r>
              <a:rPr lang="fr-FR" dirty="0"/>
              <a:t>compter </a:t>
            </a:r>
            <a:r>
              <a:rPr lang="fr-FR" dirty="0" smtClean="0"/>
              <a:t>du15/06/2019 </a:t>
            </a:r>
            <a:r>
              <a:rPr lang="fr-FR" dirty="0"/>
              <a:t>au 15/08/2019.</a:t>
            </a:r>
          </a:p>
          <a:p>
            <a:pPr marL="362765" lvl="1" indent="0">
              <a:buNone/>
            </a:pPr>
            <a:endParaRPr lang="fr-FR" dirty="0"/>
          </a:p>
          <a:p>
            <a:pPr marL="362765" lvl="1" indent="0">
              <a:buNone/>
            </a:pPr>
            <a:r>
              <a:rPr lang="fr-FR" dirty="0" smtClean="0"/>
              <a:t>       C'est </a:t>
            </a:r>
            <a:r>
              <a:rPr lang="fr-FR" dirty="0"/>
              <a:t>donc tout naturellement que je me suis tourné vers votre </a:t>
            </a:r>
            <a:r>
              <a:rPr lang="fr-FR" dirty="0" smtClean="0"/>
              <a:t>entreprise dont </a:t>
            </a:r>
            <a:r>
              <a:rPr lang="fr-FR" dirty="0"/>
              <a:t>le </a:t>
            </a:r>
            <a:r>
              <a:rPr lang="fr-FR" dirty="0" smtClean="0"/>
              <a:t>secteur d'activités </a:t>
            </a:r>
            <a:r>
              <a:rPr lang="fr-FR" dirty="0"/>
              <a:t>correspond parfaitement à </a:t>
            </a:r>
            <a:r>
              <a:rPr lang="fr-FR" dirty="0" smtClean="0"/>
              <a:t>mes aspirations </a:t>
            </a:r>
            <a:r>
              <a:rPr lang="fr-FR" dirty="0"/>
              <a:t>professionnelles futures.</a:t>
            </a:r>
          </a:p>
          <a:p>
            <a:pPr marL="362765" lvl="1" indent="0">
              <a:buNone/>
            </a:pPr>
            <a:endParaRPr lang="fr-FR" dirty="0" smtClean="0"/>
          </a:p>
          <a:p>
            <a:pPr marL="362765" lvl="1" indent="0">
              <a:buNone/>
            </a:pPr>
            <a:r>
              <a:rPr lang="fr-FR" dirty="0" smtClean="0"/>
              <a:t>       Je </a:t>
            </a:r>
            <a:r>
              <a:rPr lang="fr-FR" dirty="0"/>
              <a:t>serai honoré de pouvoir parfaire mes connaissances en intégrant votre équipe </a:t>
            </a:r>
            <a:r>
              <a:rPr lang="fr-FR" dirty="0" smtClean="0"/>
              <a:t>en </a:t>
            </a:r>
            <a:r>
              <a:rPr lang="fr-FR" dirty="0"/>
              <a:t>tant que </a:t>
            </a:r>
            <a:r>
              <a:rPr lang="fr-FR" dirty="0" smtClean="0"/>
              <a:t>stagiaire.  Je </a:t>
            </a:r>
            <a:r>
              <a:rPr lang="fr-FR" dirty="0"/>
              <a:t>vous remercie vivement de l’attention que vous porterez à cette demande de </a:t>
            </a:r>
            <a:r>
              <a:rPr lang="fr-FR" dirty="0" smtClean="0"/>
              <a:t>stage.  Je </a:t>
            </a:r>
            <a:r>
              <a:rPr lang="fr-FR" dirty="0"/>
              <a:t>me tiens à votre disposition pour un </a:t>
            </a:r>
            <a:r>
              <a:rPr lang="fr-FR" dirty="0" smtClean="0"/>
              <a:t>éventuel </a:t>
            </a:r>
            <a:r>
              <a:rPr lang="fr-FR" dirty="0"/>
              <a:t>entretien</a:t>
            </a:r>
            <a:r>
              <a:rPr lang="fr-FR" dirty="0" smtClean="0"/>
              <a:t>.  </a:t>
            </a:r>
          </a:p>
          <a:p>
            <a:pPr marL="362765" lvl="1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pPr marL="362765" lvl="1" indent="0">
              <a:buNone/>
            </a:pPr>
            <a:r>
              <a:rPr lang="fr-FR" dirty="0" smtClean="0"/>
              <a:t>      Dans </a:t>
            </a:r>
            <a:r>
              <a:rPr lang="fr-FR" dirty="0"/>
              <a:t>l’attente d'une </a:t>
            </a:r>
            <a:r>
              <a:rPr lang="fr-FR" dirty="0" smtClean="0"/>
              <a:t>réponse </a:t>
            </a:r>
            <a:r>
              <a:rPr lang="fr-FR" dirty="0"/>
              <a:t>favorable , je vous prie d'agréer </a:t>
            </a:r>
            <a:r>
              <a:rPr lang="fr-FR" dirty="0" smtClean="0"/>
              <a:t>l'expression </a:t>
            </a:r>
            <a:r>
              <a:rPr lang="fr-FR" dirty="0"/>
              <a:t>de mes respectueuses salutations.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NAJI </a:t>
            </a:r>
            <a:r>
              <a:rPr lang="fr-FR" dirty="0"/>
              <a:t>BADOU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Signature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288</Words>
  <Application>Microsoft Office PowerPoint</Application>
  <PresentationFormat>Format A4 (210 x 297 mm)</PresentationFormat>
  <Paragraphs>67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Mothanna</vt:lpstr>
      <vt:lpstr>Open Sans</vt:lpstr>
      <vt:lpstr>Thème Office</vt:lpstr>
      <vt:lpstr> NAJI BADDOU 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BADDOU NAJI</cp:lastModifiedBy>
  <cp:revision>95</cp:revision>
  <dcterms:created xsi:type="dcterms:W3CDTF">2015-07-03T12:55:42Z</dcterms:created>
  <dcterms:modified xsi:type="dcterms:W3CDTF">2019-03-08T15:57:31Z</dcterms:modified>
</cp:coreProperties>
</file>