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AC6A-5A1B-43CA-82A7-90CF5F832DAA}" type="datetimeFigureOut">
              <a:rPr lang="fa-IR" smtClean="0"/>
              <a:t>21/12/1442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0A1B-1469-4528-96B9-B92425514E7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3106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AC6A-5A1B-43CA-82A7-90CF5F832DAA}" type="datetimeFigureOut">
              <a:rPr lang="fa-IR" smtClean="0"/>
              <a:t>21/12/1442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0A1B-1469-4528-96B9-B92425514E7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1359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AC6A-5A1B-43CA-82A7-90CF5F832DAA}" type="datetimeFigureOut">
              <a:rPr lang="fa-IR" smtClean="0"/>
              <a:t>21/12/1442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0A1B-1469-4528-96B9-B92425514E7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7875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AC6A-5A1B-43CA-82A7-90CF5F832DAA}" type="datetimeFigureOut">
              <a:rPr lang="fa-IR" smtClean="0"/>
              <a:t>21/12/1442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0A1B-1469-4528-96B9-B92425514E7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517319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AC6A-5A1B-43CA-82A7-90CF5F832DAA}" type="datetimeFigureOut">
              <a:rPr lang="fa-IR" smtClean="0"/>
              <a:t>21/12/1442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0A1B-1469-4528-96B9-B92425514E7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2822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AC6A-5A1B-43CA-82A7-90CF5F832DAA}" type="datetimeFigureOut">
              <a:rPr lang="fa-IR" smtClean="0"/>
              <a:t>21/12/1442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0A1B-1469-4528-96B9-B92425514E7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0426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AC6A-5A1B-43CA-82A7-90CF5F832DAA}" type="datetimeFigureOut">
              <a:rPr lang="fa-IR" smtClean="0"/>
              <a:t>21/12/1442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0A1B-1469-4528-96B9-B92425514E7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3047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AC6A-5A1B-43CA-82A7-90CF5F832DAA}" type="datetimeFigureOut">
              <a:rPr lang="fa-IR" smtClean="0"/>
              <a:t>21/12/1442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0A1B-1469-4528-96B9-B92425514E7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7484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AC6A-5A1B-43CA-82A7-90CF5F832DAA}" type="datetimeFigureOut">
              <a:rPr lang="fa-IR" smtClean="0"/>
              <a:t>21/12/1442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0A1B-1469-4528-96B9-B92425514E7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231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AC6A-5A1B-43CA-82A7-90CF5F832DAA}" type="datetimeFigureOut">
              <a:rPr lang="fa-IR" smtClean="0"/>
              <a:t>21/12/1442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0A1B-1469-4528-96B9-B92425514E7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78229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AC6A-5A1B-43CA-82A7-90CF5F832DAA}" type="datetimeFigureOut">
              <a:rPr lang="fa-IR" smtClean="0"/>
              <a:t>21/12/1442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0A1B-1469-4528-96B9-B92425514E7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9107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AC6A-5A1B-43CA-82A7-90CF5F832DAA}" type="datetimeFigureOut">
              <a:rPr lang="fa-IR" smtClean="0"/>
              <a:t>21/12/1442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90A1B-1469-4528-96B9-B92425514E7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89450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85" y="507629"/>
            <a:ext cx="10780952" cy="38380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9485" y="4756638"/>
            <a:ext cx="1033761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Go to </a:t>
            </a:r>
            <a:r>
              <a:rPr lang="en-US" dirty="0" err="1" smtClean="0"/>
              <a:t>Phpmyadmin</a:t>
            </a:r>
            <a:r>
              <a:rPr lang="en-US" dirty="0" smtClean="0"/>
              <a:t> and select your LMS the database.</a:t>
            </a:r>
          </a:p>
          <a:p>
            <a:r>
              <a:rPr lang="en-US" dirty="0" smtClean="0"/>
              <a:t>Drop the </a:t>
            </a:r>
            <a:r>
              <a:rPr lang="en-US" dirty="0" smtClean="0"/>
              <a:t>“</a:t>
            </a:r>
            <a:r>
              <a:rPr lang="en-US" dirty="0" err="1" smtClean="0"/>
              <a:t>payment_channels</a:t>
            </a:r>
            <a:r>
              <a:rPr lang="en-US" dirty="0" smtClean="0"/>
              <a:t>” </a:t>
            </a:r>
            <a:r>
              <a:rPr lang="en-US" dirty="0" smtClean="0"/>
              <a:t>Table. 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544421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7069" y="4818184"/>
            <a:ext cx="1033761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Navigate to the “Import” tab.</a:t>
            </a:r>
          </a:p>
          <a:p>
            <a:r>
              <a:rPr lang="en-US" dirty="0" smtClean="0"/>
              <a:t>Import “</a:t>
            </a:r>
            <a:r>
              <a:rPr lang="en-US" dirty="0" err="1" smtClean="0"/>
              <a:t>Payment_gateways.sql</a:t>
            </a:r>
            <a:r>
              <a:rPr lang="en-US" dirty="0" smtClean="0"/>
              <a:t>” file to your database</a:t>
            </a:r>
            <a:endParaRPr lang="fa-I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964" y="200926"/>
            <a:ext cx="8548404" cy="446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63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33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Hz</dc:creator>
  <cp:lastModifiedBy>SistanAlaptop</cp:lastModifiedBy>
  <cp:revision>5</cp:revision>
  <dcterms:created xsi:type="dcterms:W3CDTF">2021-07-28T15:54:49Z</dcterms:created>
  <dcterms:modified xsi:type="dcterms:W3CDTF">2021-07-30T09:30:50Z</dcterms:modified>
</cp:coreProperties>
</file>