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3FD3E-6D4A-4851-B8FF-A0C50DEF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AE8022-3002-4BB7-8CB7-4EBBB7E0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69514A-6C6F-4224-9AFE-8A24EC9B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5A6B4C-053E-4BF9-93AD-1A72BE67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025043-1315-4CA1-8858-1090D43E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4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10CB0-BA14-4DE6-B973-2189E254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C009A1-8D1D-4D45-96C7-20E20A08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6BABF4-9AD6-4536-BBE1-4278042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AE39C1-7DB0-4E18-B0D3-6BA5DE40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20BB91-7AA9-482B-B7F5-3477BA38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0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4105C91-BD0A-4B35-B353-B9FC0824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F3D68CB-018B-40DB-B4A6-F9761A41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E85F4F-4610-47E0-A3FB-E58B69A7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A78406-5BEC-417D-8BD0-B938F816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E1051B-9911-48E8-B2F2-9F5118FD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E4063-E789-4C49-A747-3E9CC7AD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3949F3-F2C8-4D15-AF6B-51BC7698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B7A358-186B-464F-AA29-17D5294B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D83B96-CAE9-4CC6-95DD-47965729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9BB715-32A1-4164-9E8B-9715D967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8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EDC99-F1D3-463E-894A-F9CD4A84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FC67BD5-DA22-4AB3-92F8-403B58F6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849C17-5FED-4571-9D00-7EF80EDF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0AD84E-258A-4EBE-965D-EA6E0375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B4A64B-5C31-4B7B-AF4B-2A34C0B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66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F78E1-2053-4587-AAE6-70FE1691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1398F4-CA61-4E02-93CD-A701A1FC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F6007B-C8FC-428B-87D1-6CFEA49A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E7F770-3D54-4444-BD5A-D5C59647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F7D84D-809D-447E-BE07-0631FE46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9E3F53-D249-4E92-8533-C5F4A97F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45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616FEA-FF5C-40B2-9F7A-5B01BF6C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79FE26-F9EF-4086-BDB6-6D5D2905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D84A3F0-9042-4639-B191-90B8FC0C5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E745035-DB16-4033-ABA8-55A2C1D7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F30CFE4-353C-4DDC-B67B-6FAF41130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2CF9B5-6829-4B57-9440-60E221F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A7285A1-5497-4B3E-AB74-2B29B452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780392-02C9-47E4-9136-F0257C43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625152-F107-4A76-B75E-E47E5FE5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68F3C0A-2564-4479-A17A-B0CB47F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0B52042-6F36-4445-8AAD-7F79D595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AD6B62D-F271-4B28-BEC4-8678F4E5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3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8FD120D-4A15-46A2-A9F6-C7809B67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70A21B1-E23D-402F-A072-153EEE86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1C4294-10C7-4BE0-B8FB-4A26DB1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C4647-8FF1-460F-AC6E-25E8A1A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F8E499-F93B-4153-AB90-866976C1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53035F-593B-43E9-9394-8A2F7B39D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6B3B57-BCED-458C-A14D-32A7C5AE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2730F2-9DF8-4BA7-A3F5-46613125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3A3D8A-FD2B-4B76-B05F-96DC304F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68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5C377-1AD1-43B2-87AC-EF1509B8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F7739AA-9AF4-4256-8983-9881E55E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9CA04B1-6F16-4C46-9B2C-D2289898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422C3D2-AD16-4179-9D6D-688E5BCD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7E1799-B82A-4344-B2CD-3492E563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7074F0-CFEE-4FCD-9193-BCCA6CC2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1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CA931CB-EEB7-4D21-AAE1-0CBF71B6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32628FF-F33A-45B7-BCE7-6748654A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7CDBB6-07BD-4DD2-BF1A-3EAA704EC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985A-EC10-46E2-AC3A-3E62CACDE249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D47889-EC7A-4AAA-BC69-40C6BF960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D08FE9-B253-4FD4-B37D-E523B39E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F251-209D-4954-A728-F82D14B463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8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2052C09-53D9-43A4-B4CC-70E650458956}"/>
              </a:ext>
            </a:extLst>
          </p:cNvPr>
          <p:cNvSpPr/>
          <p:nvPr/>
        </p:nvSpPr>
        <p:spPr>
          <a:xfrm>
            <a:off x="1233223" y="788647"/>
            <a:ext cx="1909471" cy="57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webapplication</a:t>
            </a:r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B88162D-60BA-4CD4-8FD7-3A44BB43BE48}"/>
              </a:ext>
            </a:extLst>
          </p:cNvPr>
          <p:cNvSpPr/>
          <p:nvPr/>
        </p:nvSpPr>
        <p:spPr>
          <a:xfrm>
            <a:off x="6783631" y="788646"/>
            <a:ext cx="1909471" cy="1312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User</a:t>
            </a:r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6E9E440-52D9-429E-8515-4A35058AC445}"/>
              </a:ext>
            </a:extLst>
          </p:cNvPr>
          <p:cNvSpPr/>
          <p:nvPr/>
        </p:nvSpPr>
        <p:spPr>
          <a:xfrm>
            <a:off x="6783632" y="2388481"/>
            <a:ext cx="1909471" cy="229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Service </a:t>
            </a:r>
            <a:r>
              <a:rPr lang="hu-HU" err="1"/>
              <a:t>broker</a:t>
            </a:r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80B7297-49FD-44A3-9179-369CBDB340E6}"/>
              </a:ext>
            </a:extLst>
          </p:cNvPr>
          <p:cNvSpPr/>
          <p:nvPr/>
        </p:nvSpPr>
        <p:spPr>
          <a:xfrm>
            <a:off x="6783630" y="5467180"/>
            <a:ext cx="1909471" cy="103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Serving</a:t>
            </a:r>
            <a:r>
              <a:rPr lang="hu-HU"/>
              <a:t> </a:t>
            </a:r>
            <a:r>
              <a:rPr lang="hu-HU" err="1"/>
              <a:t>webapplication</a:t>
            </a:r>
            <a:endParaRPr lang="hu-HU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60B8388-0272-454E-A1F4-2BF955E89664}"/>
              </a:ext>
            </a:extLst>
          </p:cNvPr>
          <p:cNvCxnSpPr>
            <a:cxnSpLocks/>
          </p:cNvCxnSpPr>
          <p:nvPr/>
        </p:nvCxnSpPr>
        <p:spPr>
          <a:xfrm>
            <a:off x="3142694" y="1225118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578A2A1-3CEC-49DE-B1FD-EB6541A04268}"/>
              </a:ext>
            </a:extLst>
          </p:cNvPr>
          <p:cNvSpPr txBox="1"/>
          <p:nvPr/>
        </p:nvSpPr>
        <p:spPr>
          <a:xfrm>
            <a:off x="3493749" y="1011704"/>
            <a:ext cx="23326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(A) Authorization </a:t>
            </a:r>
            <a:r>
              <a:rPr lang="hu-HU" sz="1600" err="1"/>
              <a:t>Request</a:t>
            </a:r>
            <a:endParaRPr lang="hu-HU" sz="160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9FE519C1-6727-4F32-80D1-1B0E9C713B19}"/>
              </a:ext>
            </a:extLst>
          </p:cNvPr>
          <p:cNvCxnSpPr/>
          <p:nvPr/>
        </p:nvCxnSpPr>
        <p:spPr>
          <a:xfrm flipH="1">
            <a:off x="3142694" y="1722267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657CE15-0834-4A01-B08B-92482260E01B}"/>
              </a:ext>
            </a:extLst>
          </p:cNvPr>
          <p:cNvSpPr txBox="1"/>
          <p:nvPr/>
        </p:nvSpPr>
        <p:spPr>
          <a:xfrm>
            <a:off x="3493749" y="1537601"/>
            <a:ext cx="21208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(B) Authorization Grant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7669C19-5D3B-4CAE-8762-AB75BEB1BF77}"/>
              </a:ext>
            </a:extLst>
          </p:cNvPr>
          <p:cNvCxnSpPr/>
          <p:nvPr/>
        </p:nvCxnSpPr>
        <p:spPr>
          <a:xfrm>
            <a:off x="3142694" y="2769833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A2B45F7-B47C-420C-8F4A-CA515163826F}"/>
              </a:ext>
            </a:extLst>
          </p:cNvPr>
          <p:cNvSpPr txBox="1"/>
          <p:nvPr/>
        </p:nvSpPr>
        <p:spPr>
          <a:xfrm>
            <a:off x="3493749" y="2585167"/>
            <a:ext cx="21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(C) Authorization Grant 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DF7EA514-FDD9-4863-8E2C-394A17DADF80}"/>
              </a:ext>
            </a:extLst>
          </p:cNvPr>
          <p:cNvCxnSpPr/>
          <p:nvPr/>
        </p:nvCxnSpPr>
        <p:spPr>
          <a:xfrm flipH="1">
            <a:off x="3142692" y="3160450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E110630-6492-4F6E-9C8F-00DA106FAE44}"/>
              </a:ext>
            </a:extLst>
          </p:cNvPr>
          <p:cNvSpPr txBox="1"/>
          <p:nvPr/>
        </p:nvSpPr>
        <p:spPr>
          <a:xfrm>
            <a:off x="3493749" y="2966519"/>
            <a:ext cx="16169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(D) Access </a:t>
            </a:r>
            <a:r>
              <a:rPr lang="hu-HU" sz="1600" err="1"/>
              <a:t>Token</a:t>
            </a:r>
            <a:r>
              <a:rPr lang="hu-HU" sz="1600"/>
              <a:t> 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9F541828-DE0B-479F-B6F7-A4ABE8C989EB}"/>
              </a:ext>
            </a:extLst>
          </p:cNvPr>
          <p:cNvCxnSpPr/>
          <p:nvPr/>
        </p:nvCxnSpPr>
        <p:spPr>
          <a:xfrm>
            <a:off x="3142694" y="3889284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68386BF-0CA7-4A8C-87DB-72E189C03F56}"/>
              </a:ext>
            </a:extLst>
          </p:cNvPr>
          <p:cNvSpPr txBox="1"/>
          <p:nvPr/>
        </p:nvSpPr>
        <p:spPr>
          <a:xfrm>
            <a:off x="3493749" y="3720007"/>
            <a:ext cx="17260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(E) </a:t>
            </a:r>
            <a:r>
              <a:rPr lang="hu-HU" sz="1600" err="1"/>
              <a:t>Intent</a:t>
            </a:r>
            <a:r>
              <a:rPr lang="hu-HU" sz="1600"/>
              <a:t> </a:t>
            </a:r>
            <a:r>
              <a:rPr lang="hu-HU" sz="1600" err="1"/>
              <a:t>Request</a:t>
            </a:r>
            <a:r>
              <a:rPr lang="hu-HU" sz="1600"/>
              <a:t> 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7BE7AC3D-78F8-4C96-918A-E164AA10A697}"/>
              </a:ext>
            </a:extLst>
          </p:cNvPr>
          <p:cNvCxnSpPr/>
          <p:nvPr/>
        </p:nvCxnSpPr>
        <p:spPr>
          <a:xfrm flipH="1">
            <a:off x="3142694" y="4279901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BA2F6B5-0321-40B4-8A4A-4705A6EFD31A}"/>
              </a:ext>
            </a:extLst>
          </p:cNvPr>
          <p:cNvSpPr txBox="1"/>
          <p:nvPr/>
        </p:nvSpPr>
        <p:spPr>
          <a:xfrm>
            <a:off x="3493749" y="4058561"/>
            <a:ext cx="15937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(G) </a:t>
            </a:r>
            <a:r>
              <a:rPr lang="hu-HU" sz="1600" err="1"/>
              <a:t>Intent</a:t>
            </a:r>
            <a:r>
              <a:rPr lang="hu-HU" sz="1600"/>
              <a:t> </a:t>
            </a:r>
            <a:r>
              <a:rPr lang="hu-HU" sz="1600" err="1"/>
              <a:t>Result</a:t>
            </a:r>
            <a:r>
              <a:rPr lang="hu-HU" sz="1600"/>
              <a:t> 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3D3545AA-A547-438A-92B1-89A5004A3835}"/>
              </a:ext>
            </a:extLst>
          </p:cNvPr>
          <p:cNvCxnSpPr/>
          <p:nvPr/>
        </p:nvCxnSpPr>
        <p:spPr>
          <a:xfrm>
            <a:off x="7989903" y="4687409"/>
            <a:ext cx="0" cy="7797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387AAF6-03E6-4A50-9E73-6CD189115FAE}"/>
              </a:ext>
            </a:extLst>
          </p:cNvPr>
          <p:cNvSpPr txBox="1"/>
          <p:nvPr/>
        </p:nvSpPr>
        <p:spPr>
          <a:xfrm>
            <a:off x="7783143" y="4884461"/>
            <a:ext cx="9512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(F) </a:t>
            </a:r>
            <a:r>
              <a:rPr lang="hu-HU" sz="1600" err="1"/>
              <a:t>Intent</a:t>
            </a:r>
            <a:endParaRPr lang="hu-HU" sz="1600"/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4D64941-A6BD-4705-B91D-CA830BA96963}"/>
              </a:ext>
            </a:extLst>
          </p:cNvPr>
          <p:cNvCxnSpPr/>
          <p:nvPr/>
        </p:nvCxnSpPr>
        <p:spPr>
          <a:xfrm flipV="1">
            <a:off x="7483876" y="4687409"/>
            <a:ext cx="0" cy="7797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753A6CE-E625-490B-96DD-32198D2E0368}"/>
              </a:ext>
            </a:extLst>
          </p:cNvPr>
          <p:cNvSpPr txBox="1"/>
          <p:nvPr/>
        </p:nvSpPr>
        <p:spPr>
          <a:xfrm>
            <a:off x="6136983" y="4883319"/>
            <a:ext cx="15472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hu-HU" sz="1600" err="1"/>
              <a:t>Intent</a:t>
            </a:r>
            <a:r>
              <a:rPr lang="hu-HU" sz="1600"/>
              <a:t> </a:t>
            </a:r>
            <a:r>
              <a:rPr lang="hu-HU" sz="1600" err="1"/>
              <a:t>Result</a:t>
            </a:r>
            <a:r>
              <a:rPr lang="hu-HU" sz="1600"/>
              <a:t> (G)</a:t>
            </a:r>
          </a:p>
        </p:txBody>
      </p:sp>
    </p:spTree>
    <p:extLst>
      <p:ext uri="{BB962C8B-B14F-4D97-AF65-F5344CB8AC3E}">
        <p14:creationId xmlns:p14="http://schemas.microsoft.com/office/powerpoint/2010/main" val="368083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2052C09-53D9-43A4-B4CC-70E650458956}"/>
              </a:ext>
            </a:extLst>
          </p:cNvPr>
          <p:cNvSpPr/>
          <p:nvPr/>
        </p:nvSpPr>
        <p:spPr>
          <a:xfrm>
            <a:off x="1233223" y="788647"/>
            <a:ext cx="1909471" cy="5709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Client</a:t>
            </a:r>
            <a:r>
              <a:rPr lang="hu-HU"/>
              <a:t> </a:t>
            </a:r>
            <a:r>
              <a:rPr lang="hu-HU" err="1"/>
              <a:t>webapplication</a:t>
            </a:r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B88162D-60BA-4CD4-8FD7-3A44BB43BE48}"/>
              </a:ext>
            </a:extLst>
          </p:cNvPr>
          <p:cNvSpPr/>
          <p:nvPr/>
        </p:nvSpPr>
        <p:spPr>
          <a:xfrm>
            <a:off x="6783631" y="788646"/>
            <a:ext cx="1909471" cy="1312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User</a:t>
            </a:r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6E9E440-52D9-429E-8515-4A35058AC445}"/>
              </a:ext>
            </a:extLst>
          </p:cNvPr>
          <p:cNvSpPr/>
          <p:nvPr/>
        </p:nvSpPr>
        <p:spPr>
          <a:xfrm>
            <a:off x="6783632" y="2388481"/>
            <a:ext cx="1909471" cy="2298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Service </a:t>
            </a:r>
            <a:r>
              <a:rPr lang="hu-HU" err="1"/>
              <a:t>broker</a:t>
            </a:r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080B7297-49FD-44A3-9179-369CBDB340E6}"/>
              </a:ext>
            </a:extLst>
          </p:cNvPr>
          <p:cNvSpPr/>
          <p:nvPr/>
        </p:nvSpPr>
        <p:spPr>
          <a:xfrm>
            <a:off x="6783630" y="5467180"/>
            <a:ext cx="1909471" cy="1031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err="1"/>
              <a:t>Serving</a:t>
            </a:r>
            <a:r>
              <a:rPr lang="hu-HU"/>
              <a:t> </a:t>
            </a:r>
            <a:r>
              <a:rPr lang="hu-HU" err="1"/>
              <a:t>webapplication</a:t>
            </a:r>
            <a:endParaRPr lang="hu-HU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60B8388-0272-454E-A1F4-2BF955E89664}"/>
              </a:ext>
            </a:extLst>
          </p:cNvPr>
          <p:cNvCxnSpPr>
            <a:cxnSpLocks/>
          </p:cNvCxnSpPr>
          <p:nvPr/>
        </p:nvCxnSpPr>
        <p:spPr>
          <a:xfrm>
            <a:off x="3142694" y="1225118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578A2A1-3CEC-49DE-B1FD-EB6541A04268}"/>
              </a:ext>
            </a:extLst>
          </p:cNvPr>
          <p:cNvSpPr txBox="1"/>
          <p:nvPr/>
        </p:nvSpPr>
        <p:spPr>
          <a:xfrm>
            <a:off x="3493749" y="1011704"/>
            <a:ext cx="23326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(A) Authorization </a:t>
            </a:r>
            <a:r>
              <a:rPr lang="hu-HU" sz="1600" err="1"/>
              <a:t>Request</a:t>
            </a:r>
            <a:endParaRPr lang="hu-HU" sz="160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9FE519C1-6727-4F32-80D1-1B0E9C713B19}"/>
              </a:ext>
            </a:extLst>
          </p:cNvPr>
          <p:cNvCxnSpPr/>
          <p:nvPr/>
        </p:nvCxnSpPr>
        <p:spPr>
          <a:xfrm flipH="1">
            <a:off x="3142694" y="1722267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657CE15-0834-4A01-B08B-92482260E01B}"/>
              </a:ext>
            </a:extLst>
          </p:cNvPr>
          <p:cNvSpPr txBox="1"/>
          <p:nvPr/>
        </p:nvSpPr>
        <p:spPr>
          <a:xfrm>
            <a:off x="3493749" y="1537601"/>
            <a:ext cx="21208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(B) Authorization Grant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B7669C19-5D3B-4CAE-8762-AB75BEB1BF77}"/>
              </a:ext>
            </a:extLst>
          </p:cNvPr>
          <p:cNvCxnSpPr/>
          <p:nvPr/>
        </p:nvCxnSpPr>
        <p:spPr>
          <a:xfrm>
            <a:off x="3142694" y="2769833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A2B45F7-B47C-420C-8F4A-CA515163826F}"/>
              </a:ext>
            </a:extLst>
          </p:cNvPr>
          <p:cNvSpPr txBox="1"/>
          <p:nvPr/>
        </p:nvSpPr>
        <p:spPr>
          <a:xfrm>
            <a:off x="3493749" y="2585167"/>
            <a:ext cx="21641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(C) Authorization Grant </a:t>
            </a: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DF7EA514-FDD9-4863-8E2C-394A17DADF80}"/>
              </a:ext>
            </a:extLst>
          </p:cNvPr>
          <p:cNvCxnSpPr/>
          <p:nvPr/>
        </p:nvCxnSpPr>
        <p:spPr>
          <a:xfrm flipH="1">
            <a:off x="3142692" y="3160450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E110630-6492-4F6E-9C8F-00DA106FAE44}"/>
              </a:ext>
            </a:extLst>
          </p:cNvPr>
          <p:cNvSpPr txBox="1"/>
          <p:nvPr/>
        </p:nvSpPr>
        <p:spPr>
          <a:xfrm>
            <a:off x="3493749" y="2966519"/>
            <a:ext cx="16169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(D) Access </a:t>
            </a:r>
            <a:r>
              <a:rPr lang="hu-HU" sz="1600" err="1"/>
              <a:t>Token</a:t>
            </a:r>
            <a:r>
              <a:rPr lang="hu-HU" sz="1600"/>
              <a:t> 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9F541828-DE0B-479F-B6F7-A4ABE8C989EB}"/>
              </a:ext>
            </a:extLst>
          </p:cNvPr>
          <p:cNvCxnSpPr/>
          <p:nvPr/>
        </p:nvCxnSpPr>
        <p:spPr>
          <a:xfrm>
            <a:off x="3142694" y="3889284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368386BF-0CA7-4A8C-87DB-72E189C03F56}"/>
              </a:ext>
            </a:extLst>
          </p:cNvPr>
          <p:cNvSpPr txBox="1"/>
          <p:nvPr/>
        </p:nvSpPr>
        <p:spPr>
          <a:xfrm>
            <a:off x="3493749" y="3720007"/>
            <a:ext cx="172605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(E) </a:t>
            </a:r>
            <a:r>
              <a:rPr lang="hu-HU" sz="1600" err="1"/>
              <a:t>Intent</a:t>
            </a:r>
            <a:r>
              <a:rPr lang="hu-HU" sz="1600"/>
              <a:t> </a:t>
            </a:r>
            <a:r>
              <a:rPr lang="hu-HU" sz="1600" err="1"/>
              <a:t>Request</a:t>
            </a:r>
            <a:r>
              <a:rPr lang="hu-HU" sz="1600"/>
              <a:t> </a:t>
            </a:r>
          </a:p>
        </p:txBody>
      </p:sp>
      <p:cxnSp>
        <p:nvCxnSpPr>
          <p:cNvPr id="35" name="Egyenes összekötő nyíllal 34">
            <a:extLst>
              <a:ext uri="{FF2B5EF4-FFF2-40B4-BE49-F238E27FC236}">
                <a16:creationId xmlns:a16="http://schemas.microsoft.com/office/drawing/2014/main" id="{7BE7AC3D-78F8-4C96-918A-E164AA10A697}"/>
              </a:ext>
            </a:extLst>
          </p:cNvPr>
          <p:cNvCxnSpPr/>
          <p:nvPr/>
        </p:nvCxnSpPr>
        <p:spPr>
          <a:xfrm flipH="1">
            <a:off x="3142694" y="4279901"/>
            <a:ext cx="36409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BA2F6B5-0321-40B4-8A4A-4705A6EFD31A}"/>
              </a:ext>
            </a:extLst>
          </p:cNvPr>
          <p:cNvSpPr txBox="1"/>
          <p:nvPr/>
        </p:nvSpPr>
        <p:spPr>
          <a:xfrm>
            <a:off x="3493749" y="4058561"/>
            <a:ext cx="22820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(F) Application connector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3D3545AA-A547-438A-92B1-89A5004A3835}"/>
              </a:ext>
            </a:extLst>
          </p:cNvPr>
          <p:cNvCxnSpPr/>
          <p:nvPr/>
        </p:nvCxnSpPr>
        <p:spPr>
          <a:xfrm>
            <a:off x="7989903" y="4687409"/>
            <a:ext cx="0" cy="7797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387AAF6-03E6-4A50-9E73-6CD189115FAE}"/>
              </a:ext>
            </a:extLst>
          </p:cNvPr>
          <p:cNvSpPr txBox="1"/>
          <p:nvPr/>
        </p:nvSpPr>
        <p:spPr>
          <a:xfrm>
            <a:off x="7783143" y="4884461"/>
            <a:ext cx="15040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(I) Confirmation</a:t>
            </a: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94D64941-A6BD-4705-B91D-CA830BA96963}"/>
              </a:ext>
            </a:extLst>
          </p:cNvPr>
          <p:cNvCxnSpPr/>
          <p:nvPr/>
        </p:nvCxnSpPr>
        <p:spPr>
          <a:xfrm flipV="1">
            <a:off x="7483876" y="4687409"/>
            <a:ext cx="0" cy="7797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2753A6CE-E625-490B-96DD-32198D2E0368}"/>
              </a:ext>
            </a:extLst>
          </p:cNvPr>
          <p:cNvSpPr txBox="1"/>
          <p:nvPr/>
        </p:nvSpPr>
        <p:spPr>
          <a:xfrm>
            <a:off x="5526304" y="4883319"/>
            <a:ext cx="21578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hu-HU" sz="1600"/>
              <a:t>Access confirmation (H)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392E1238-27CA-4F71-81F5-D0AFBA986B3A}"/>
              </a:ext>
            </a:extLst>
          </p:cNvPr>
          <p:cNvCxnSpPr/>
          <p:nvPr/>
        </p:nvCxnSpPr>
        <p:spPr>
          <a:xfrm>
            <a:off x="3142692" y="5663953"/>
            <a:ext cx="364093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C2DEF32-7A6D-4CF6-A885-B736811D788E}"/>
              </a:ext>
            </a:extLst>
          </p:cNvPr>
          <p:cNvSpPr txBox="1"/>
          <p:nvPr/>
        </p:nvSpPr>
        <p:spPr>
          <a:xfrm>
            <a:off x="3493748" y="5463605"/>
            <a:ext cx="235314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(G) Intent &amp; Access Token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081368C-2AD3-4FE0-9645-FECAE58E7522}"/>
              </a:ext>
            </a:extLst>
          </p:cNvPr>
          <p:cNvCxnSpPr/>
          <p:nvPr/>
        </p:nvCxnSpPr>
        <p:spPr>
          <a:xfrm flipH="1">
            <a:off x="3142692" y="6161103"/>
            <a:ext cx="364093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95D45C3-557F-47F4-BEDA-0709D7242888}"/>
              </a:ext>
            </a:extLst>
          </p:cNvPr>
          <p:cNvSpPr txBox="1"/>
          <p:nvPr/>
        </p:nvSpPr>
        <p:spPr>
          <a:xfrm>
            <a:off x="3533247" y="5975536"/>
            <a:ext cx="14830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u-HU" sz="1600"/>
              <a:t>(J) Intent Result</a:t>
            </a:r>
          </a:p>
        </p:txBody>
      </p:sp>
    </p:spTree>
    <p:extLst>
      <p:ext uri="{BB962C8B-B14F-4D97-AF65-F5344CB8AC3E}">
        <p14:creationId xmlns:p14="http://schemas.microsoft.com/office/powerpoint/2010/main" val="44764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arrow" w="med" len="med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104</Words>
  <Application>Microsoft Office PowerPoint</Application>
  <PresentationFormat>Szélesvásznú</PresentationFormat>
  <Paragraphs>26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Ghadri Najib</dc:creator>
  <cp:lastModifiedBy>Ghadri Najib</cp:lastModifiedBy>
  <cp:revision>3</cp:revision>
  <dcterms:created xsi:type="dcterms:W3CDTF">2017-12-05T15:39:48Z</dcterms:created>
  <dcterms:modified xsi:type="dcterms:W3CDTF">2017-12-05T16:04:58Z</dcterms:modified>
</cp:coreProperties>
</file>