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9" r:id="rId3"/>
    <p:sldId id="278" r:id="rId4"/>
    <p:sldId id="280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8A"/>
    <a:srgbClr val="2E75B6"/>
    <a:srgbClr val="3B3838"/>
    <a:srgbClr val="FFFFFF"/>
    <a:srgbClr val="2F5597"/>
    <a:srgbClr val="595959"/>
    <a:srgbClr val="4472C4"/>
    <a:srgbClr val="2065B5"/>
    <a:srgbClr val="0050D2"/>
    <a:srgbClr val="1B5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8F57D-6B30-1A8A-A997-EF617A18B2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E370B-BD98-441F-7F09-AF83451E35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52140-D697-4B30-83CE-D366D61D00C1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BD66D-B901-30D6-0DC8-B00B2F3E34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B453A-35B9-A4B6-A340-D2839D5E66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86F71-827D-4F14-A401-4F1AB429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87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A6DB6ED2-76CC-60C4-780B-F29CFF42F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" b="29780"/>
          <a:stretch/>
        </p:blipFill>
        <p:spPr>
          <a:xfrm>
            <a:off x="0" y="1791479"/>
            <a:ext cx="12192000" cy="5076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463329-1009-0B6E-A58B-9BC2A8AFDDB5}"/>
              </a:ext>
            </a:extLst>
          </p:cNvPr>
          <p:cNvSpPr>
            <a:spLocks/>
          </p:cNvSpPr>
          <p:nvPr userDrawn="1"/>
        </p:nvSpPr>
        <p:spPr>
          <a:xfrm>
            <a:off x="-1" y="1781175"/>
            <a:ext cx="12191999" cy="507682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5CB952C-364E-334A-EF64-7873C7C34E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6" y="128322"/>
            <a:ext cx="2893657" cy="151434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912C05-5020-58EC-9D73-0A51ABDB7639}"/>
              </a:ext>
            </a:extLst>
          </p:cNvPr>
          <p:cNvSpPr/>
          <p:nvPr userDrawn="1"/>
        </p:nvSpPr>
        <p:spPr>
          <a:xfrm>
            <a:off x="7437748" y="710611"/>
            <a:ext cx="3942271" cy="4949651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52400" dist="266700" dir="4860000" algn="t" rotWithShape="0">
              <a:srgbClr val="00358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13ED9-5990-79AC-5858-81FDC7D78F8B}"/>
              </a:ext>
            </a:extLst>
          </p:cNvPr>
          <p:cNvSpPr txBox="1"/>
          <p:nvPr userDrawn="1"/>
        </p:nvSpPr>
        <p:spPr>
          <a:xfrm>
            <a:off x="8996908" y="6394961"/>
            <a:ext cx="23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0" i="0" dirty="0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Regular" panose="02000000000000000000" pitchFamily="2" charset="0"/>
              </a:rPr>
              <a:t>www.innovature.ai | © 2023 Innovature</a:t>
            </a:r>
            <a:endParaRPr lang="en-IN" sz="1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2EFAED4-C894-85D0-C611-1BCD8505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304" y="2636317"/>
            <a:ext cx="6175171" cy="163376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Create Title</a:t>
            </a:r>
            <a:endParaRPr lang="en-IN" sz="54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B058E42-8046-B133-207E-2FA06B6C4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304" y="4335215"/>
            <a:ext cx="6175171" cy="53373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Regular" panose="02000000000000000000" pitchFamily="2" charset="0"/>
              </a:rPr>
              <a:t>Create sub title</a:t>
            </a:r>
            <a:endParaRPr lang="en-IN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22D4E66-323B-DA7F-BFEA-304B48802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37746" y="710610"/>
            <a:ext cx="3942271" cy="4940171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9267-EC8A-CD58-99EB-19F603C3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9D91-0493-E0CA-F261-7521F2C9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6891-5BCA-0D27-DBD0-F1E07BD4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CFF4-89FC-365E-AC4F-59459545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16E6-4C38-8B81-D573-34A6E20A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1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B098C-3F94-03E2-EC76-B55A60ADA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42928-EDDE-A725-739E-4F0A94DB6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3138-6AFF-1BA9-8616-1DEFE35B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5E14-A755-0268-08B1-33752A9E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55DA-A379-A1A2-CCBD-F38EB94E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763A-3EE8-522B-ECCD-AEBE1C8B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334B-580F-3D8A-DDDB-89BF535E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217E-B6AB-59A5-AEF6-38022687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A366-C50E-6C2F-B1B4-6B3F74D7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BB37-669E-14E1-CD14-A2A531CA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44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6478-DBDD-DECA-A1E8-E62FBE03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C25D0-2487-D48F-C889-B45064E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AD02-A5C8-6968-D2C4-6652538C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0E91-174B-8B49-6B53-755916BA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3EF8-DF1E-D616-A8AC-9D39CF9E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D9D3-12A8-498E-2247-93D05E6D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16DF-480C-7283-1C9A-98A06E5E5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79898-F8CF-438A-3E1D-DB6292AC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486B0-7C3F-3AFE-7446-F7AD35A0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F1105-B060-BA40-F7B8-6E4DF5A8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F5949-8AE5-A9F0-2AE3-6CA07F91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6B07-2EEC-7F76-0222-524A20F6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27E0-A10D-EBFB-EE13-29A8F377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CB040-B512-37C8-5DFA-DE1D2C25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12318-B47B-3742-99E8-D7CA2052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FA0D3-F809-862E-F75D-5CA5B4A9F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FC0B6-4BBC-80EE-F8E8-73E59EAA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2D881-4623-F92D-DF64-FE86DD32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40952-4112-C027-C686-7739F750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AD8-679A-FD25-637A-A2E8BA0A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B7A80-35A9-2F46-56FD-591516F9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F3D8-C860-9D26-CD86-A11ADA4F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31A3-74E0-7B14-04B9-CF869788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1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29099-8646-AE6B-F50E-C50EC15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8B2CF-94D7-CB6A-4802-6DCDCAA6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D6A39-771A-37DC-272D-15F47341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5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1ABF-60DD-4726-7B83-5C279E77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DA56-029E-88E7-CC5A-147CCBF4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EF046-C52C-079B-DA84-B27D33B4E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8473-8194-D9ED-D6F0-8C1B39A1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8D613-A289-6E82-94E1-E946FB02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143E-2985-4DC0-39A2-370576C3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5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B0F-4937-16AC-DF1D-E48A9E19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5B4E4-64DB-6FEC-D6ED-0D8294734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83B9-BA3F-1C04-D019-D4571513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22D1-59AF-031B-5A6B-CE5F04BB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16A3-BAF6-E619-8936-001AA50E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ED469-385D-9974-20C4-349F812F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5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94134-304A-718E-8F67-20334EF7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20DEF-814F-AE15-D189-C8288EE6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E4BB-8A9C-D50F-5470-272AB13B4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2B289-8430-4E21-82B8-5233D3A3EE44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94F22-552B-F819-D6AB-D8C444305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3D74-FFE5-9CDF-376F-DF11FA69D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333FB-08CB-426F-A897-55E973C79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0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9E7CB87-5C57-1F2B-FD6F-7BF05D8255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" b="29780"/>
          <a:stretch/>
        </p:blipFill>
        <p:spPr>
          <a:xfrm>
            <a:off x="0" y="1791479"/>
            <a:ext cx="12192000" cy="5076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D2D45AC-D030-D576-132C-1DBA229B91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1781175"/>
            <a:ext cx="12191999" cy="507682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B8066FF6-E8E7-440D-395B-FA68C3721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6" y="128322"/>
            <a:ext cx="2893657" cy="15143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BD8E3-0E3E-5062-2ED6-3B283A5ABFBF}"/>
              </a:ext>
            </a:extLst>
          </p:cNvPr>
          <p:cNvSpPr/>
          <p:nvPr/>
        </p:nvSpPr>
        <p:spPr>
          <a:xfrm>
            <a:off x="6503220" y="710611"/>
            <a:ext cx="5439964" cy="49496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52400" dist="266700" dir="4860000" algn="t" rotWithShape="0">
              <a:srgbClr val="00358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E5FB5-7C3A-9076-B474-60F40FE2A226}"/>
              </a:ext>
            </a:extLst>
          </p:cNvPr>
          <p:cNvSpPr txBox="1"/>
          <p:nvPr/>
        </p:nvSpPr>
        <p:spPr>
          <a:xfrm>
            <a:off x="8996908" y="6394961"/>
            <a:ext cx="2343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0" i="0" dirty="0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Regular" panose="02000000000000000000" pitchFamily="2" charset="0"/>
              </a:rPr>
              <a:t>www.innovature.ai | © 2023 Innovature</a:t>
            </a:r>
            <a:endParaRPr lang="en-IN" sz="1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CBFC6C-E3D8-C468-1C62-6B5A88ED2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46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44C79FA9-CF8B-8B33-15AC-47FDB7EA8E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t="49460" r="21666" b="-7137"/>
          <a:stretch/>
        </p:blipFill>
        <p:spPr>
          <a:xfrm rot="10800000">
            <a:off x="10310208" y="5103427"/>
            <a:ext cx="1872000" cy="1764000"/>
          </a:xfrm>
          <a:prstGeom prst="rect">
            <a:avLst/>
          </a:prstGeom>
        </p:spPr>
      </p:pic>
      <p:pic>
        <p:nvPicPr>
          <p:cNvPr id="2" name="Picture 1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28D04CA-CA8D-5B61-E774-D8583F7791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" y="7925"/>
            <a:ext cx="2251814" cy="219409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F7737A4-675E-FFFA-3717-F4E292A594FF}"/>
              </a:ext>
            </a:extLst>
          </p:cNvPr>
          <p:cNvSpPr/>
          <p:nvPr/>
        </p:nvSpPr>
        <p:spPr>
          <a:xfrm>
            <a:off x="8568270" y="1874824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ED7F76-9DED-75E4-946F-54B3EE3350FB}"/>
              </a:ext>
            </a:extLst>
          </p:cNvPr>
          <p:cNvSpPr/>
          <p:nvPr/>
        </p:nvSpPr>
        <p:spPr>
          <a:xfrm>
            <a:off x="3416801" y="1803276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809782-78F5-4B34-4E55-8E42BE4102D9}"/>
              </a:ext>
            </a:extLst>
          </p:cNvPr>
          <p:cNvSpPr/>
          <p:nvPr/>
        </p:nvSpPr>
        <p:spPr>
          <a:xfrm>
            <a:off x="6507472" y="1868833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E77A3-5DEF-071C-43BA-F27F9D6A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78" y="129102"/>
            <a:ext cx="1389878" cy="553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3360B-8B04-FDC8-9CDA-7FCE25617BF4}"/>
              </a:ext>
            </a:extLst>
          </p:cNvPr>
          <p:cNvSpPr txBox="1"/>
          <p:nvPr/>
        </p:nvSpPr>
        <p:spPr>
          <a:xfrm>
            <a:off x="4905377" y="6460950"/>
            <a:ext cx="238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Regular" panose="02000000000000000000" pitchFamily="2" charset="0"/>
              </a:rPr>
              <a:t>www.innovature.ai | © 2023 Innovature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47367-7E29-0635-4BFC-CC5E2EABA439}"/>
              </a:ext>
            </a:extLst>
          </p:cNvPr>
          <p:cNvSpPr txBox="1"/>
          <p:nvPr/>
        </p:nvSpPr>
        <p:spPr>
          <a:xfrm>
            <a:off x="1769806" y="831243"/>
            <a:ext cx="10140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u="sng" dirty="0"/>
              <a:t>Project contributions and approach</a:t>
            </a:r>
            <a:br>
              <a:rPr lang="en-US" dirty="0"/>
            </a:br>
            <a:r>
              <a:rPr lang="en-US" dirty="0"/>
              <a:t>    Achievements: Summarize what was accomplished during the project.</a:t>
            </a:r>
            <a:br>
              <a:rPr lang="en-US" dirty="0"/>
            </a:br>
            <a:r>
              <a:rPr lang="en-US" dirty="0"/>
              <a:t>    Methods and Tools: Describe the techniques, tools, and processes employed to achieve these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4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44C79FA9-CF8B-8B33-15AC-47FDB7EA8E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t="49460" r="21666" b="-7137"/>
          <a:stretch/>
        </p:blipFill>
        <p:spPr>
          <a:xfrm rot="10800000">
            <a:off x="10310208" y="5103427"/>
            <a:ext cx="1872000" cy="1764000"/>
          </a:xfrm>
          <a:prstGeom prst="rect">
            <a:avLst/>
          </a:prstGeom>
        </p:spPr>
      </p:pic>
      <p:pic>
        <p:nvPicPr>
          <p:cNvPr id="2" name="Picture 1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28D04CA-CA8D-5B61-E774-D8583F7791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" y="7925"/>
            <a:ext cx="2251814" cy="219409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F7737A4-675E-FFFA-3717-F4E292A594FF}"/>
              </a:ext>
            </a:extLst>
          </p:cNvPr>
          <p:cNvSpPr/>
          <p:nvPr/>
        </p:nvSpPr>
        <p:spPr>
          <a:xfrm>
            <a:off x="8568270" y="1874824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ED7F76-9DED-75E4-946F-54B3EE3350FB}"/>
              </a:ext>
            </a:extLst>
          </p:cNvPr>
          <p:cNvSpPr/>
          <p:nvPr/>
        </p:nvSpPr>
        <p:spPr>
          <a:xfrm>
            <a:off x="3416801" y="1803276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809782-78F5-4B34-4E55-8E42BE4102D9}"/>
              </a:ext>
            </a:extLst>
          </p:cNvPr>
          <p:cNvSpPr/>
          <p:nvPr/>
        </p:nvSpPr>
        <p:spPr>
          <a:xfrm>
            <a:off x="6507472" y="1868833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E77A3-5DEF-071C-43BA-F27F9D6A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78" y="129102"/>
            <a:ext cx="1389878" cy="553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3360B-8B04-FDC8-9CDA-7FCE25617BF4}"/>
              </a:ext>
            </a:extLst>
          </p:cNvPr>
          <p:cNvSpPr txBox="1"/>
          <p:nvPr/>
        </p:nvSpPr>
        <p:spPr>
          <a:xfrm>
            <a:off x="4905377" y="6460950"/>
            <a:ext cx="238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Regular" panose="02000000000000000000" pitchFamily="2" charset="0"/>
              </a:rPr>
              <a:t>www.innovature.ai | © 2023 Innovature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272C-2015-05C7-DD6A-BECA67B7FEA5}"/>
              </a:ext>
            </a:extLst>
          </p:cNvPr>
          <p:cNvSpPr txBox="1"/>
          <p:nvPr/>
        </p:nvSpPr>
        <p:spPr>
          <a:xfrm>
            <a:off x="1415844" y="493699"/>
            <a:ext cx="115234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2. </a:t>
            </a:r>
            <a:r>
              <a:rPr lang="en-US" b="1" u="sng" dirty="0"/>
              <a:t>Key challenges and solutions</a:t>
            </a:r>
            <a:br>
              <a:rPr lang="en-US" dirty="0"/>
            </a:br>
            <a:r>
              <a:rPr lang="en-US" dirty="0"/>
              <a:t>    Obstacles Encountered: Outline the major challenges faced throughout the project.</a:t>
            </a:r>
            <a:br>
              <a:rPr lang="en-US" dirty="0"/>
            </a:br>
            <a:r>
              <a:rPr lang="en-US" dirty="0"/>
              <a:t>    Approaches to Resolution: Explain the strategies and actions taken to address and resolve these challenges.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4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44C79FA9-CF8B-8B33-15AC-47FDB7EA8E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t="49460" r="21666" b="-7137"/>
          <a:stretch/>
        </p:blipFill>
        <p:spPr>
          <a:xfrm rot="10800000">
            <a:off x="10310208" y="5103427"/>
            <a:ext cx="1872000" cy="1764000"/>
          </a:xfrm>
          <a:prstGeom prst="rect">
            <a:avLst/>
          </a:prstGeom>
        </p:spPr>
      </p:pic>
      <p:pic>
        <p:nvPicPr>
          <p:cNvPr id="2" name="Picture 1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28D04CA-CA8D-5B61-E774-D8583F7791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" y="7925"/>
            <a:ext cx="2251814" cy="219409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F7737A4-675E-FFFA-3717-F4E292A594FF}"/>
              </a:ext>
            </a:extLst>
          </p:cNvPr>
          <p:cNvSpPr/>
          <p:nvPr/>
        </p:nvSpPr>
        <p:spPr>
          <a:xfrm>
            <a:off x="8568270" y="1874824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ED7F76-9DED-75E4-946F-54B3EE3350FB}"/>
              </a:ext>
            </a:extLst>
          </p:cNvPr>
          <p:cNvSpPr/>
          <p:nvPr/>
        </p:nvSpPr>
        <p:spPr>
          <a:xfrm>
            <a:off x="3416801" y="1803276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809782-78F5-4B34-4E55-8E42BE4102D9}"/>
              </a:ext>
            </a:extLst>
          </p:cNvPr>
          <p:cNvSpPr/>
          <p:nvPr/>
        </p:nvSpPr>
        <p:spPr>
          <a:xfrm>
            <a:off x="6507472" y="1868833"/>
            <a:ext cx="907579" cy="90757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srgbClr val="00358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E77A3-5DEF-071C-43BA-F27F9D6A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78" y="129102"/>
            <a:ext cx="1389878" cy="553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3360B-8B04-FDC8-9CDA-7FCE25617BF4}"/>
              </a:ext>
            </a:extLst>
          </p:cNvPr>
          <p:cNvSpPr txBox="1"/>
          <p:nvPr/>
        </p:nvSpPr>
        <p:spPr>
          <a:xfrm>
            <a:off x="4905377" y="6460950"/>
            <a:ext cx="238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0" i="0" dirty="0">
                <a:solidFill>
                  <a:schemeClr val="bg2">
                    <a:lumMod val="50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Regular" panose="02000000000000000000" pitchFamily="2" charset="0"/>
              </a:rPr>
              <a:t>www.innovature.ai | © 2023 Innovature</a:t>
            </a:r>
            <a:endParaRPr lang="en-IN" sz="1000" dirty="0">
              <a:solidFill>
                <a:schemeClr val="bg2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BA55B-150E-EF2C-E9C5-FA2BDB579B1B}"/>
              </a:ext>
            </a:extLst>
          </p:cNvPr>
          <p:cNvSpPr txBox="1"/>
          <p:nvPr/>
        </p:nvSpPr>
        <p:spPr>
          <a:xfrm>
            <a:off x="1420852" y="1064612"/>
            <a:ext cx="10220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</a:t>
            </a:r>
            <a:r>
              <a:rPr lang="en-US" b="1" u="sng" dirty="0"/>
              <a:t>Lessons learned</a:t>
            </a:r>
            <a:br>
              <a:rPr lang="en-US" dirty="0"/>
            </a:br>
            <a:r>
              <a:rPr lang="en-US" dirty="0"/>
              <a:t>    Insights Gained: Highlight the valuable skills and knowledge acquired from the project.</a:t>
            </a:r>
            <a:br>
              <a:rPr lang="en-US" dirty="0"/>
            </a:br>
            <a:r>
              <a:rPr lang="en-US" dirty="0"/>
              <a:t>    Growth and Development: Reflect on how the project contributed to your professional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26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65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59C8385-8DBD-37AC-138E-9F3940BC0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" b="51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C38DF3-CA6A-8778-5AEA-EFCFDB3D31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4F97A8-6BEB-D236-15A6-AE55CF5A86F4}"/>
              </a:ext>
            </a:extLst>
          </p:cNvPr>
          <p:cNvSpPr txBox="1"/>
          <p:nvPr/>
        </p:nvSpPr>
        <p:spPr>
          <a:xfrm>
            <a:off x="3173868" y="1445843"/>
            <a:ext cx="5844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Thank you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088FACD-0050-4163-30CF-844A9E51D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8" y="2494160"/>
            <a:ext cx="3629985" cy="189969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BFD48F9-0A6E-1F19-6610-5FFE2AC0E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72" y="4258129"/>
            <a:ext cx="5637056" cy="13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71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52400" dist="266700" dir="4860000" algn="t" rotWithShape="0">
            <a:srgbClr val="00358A">
              <a:alpha val="4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Presentation-design</Template>
  <TotalTime>18191</TotalTime>
  <Words>156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 Black</vt:lpstr>
      <vt:lpstr>Roboto Bold</vt:lpstr>
      <vt:lpstr>Roboto Light</vt:lpstr>
      <vt:lpstr>Roboto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user231</dc:creator>
  <cp:lastModifiedBy>officeuser233 innovature</cp:lastModifiedBy>
  <cp:revision>619</cp:revision>
  <dcterms:created xsi:type="dcterms:W3CDTF">2023-02-24T04:48:47Z</dcterms:created>
  <dcterms:modified xsi:type="dcterms:W3CDTF">2024-08-09T09:59:09Z</dcterms:modified>
</cp:coreProperties>
</file>