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5422f4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5422f4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5422f4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5422f4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c5422f4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c5422f4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593050"/>
            <a:ext cx="85206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3075" y="1714500"/>
            <a:ext cx="8076600" cy="296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EdTech faces challenges such as inefficient data retrieval, hindering swift decision-making, and the absence of customized KPIs impacting metric tracking. A systematic approach is needed for agent pipeline analysis, and delays in student application analysis affect top management's decision-making. These inefficiencies directly impact company revenue, driving improvements for an enhanced student application journey.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"/>
            <a:ext cx="9144003" cy="501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F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1012"/>
            <a:ext cx="9144003" cy="324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