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d49cab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d49cab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3d49cab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3d49cab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3d49cab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3d49cab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3d49cab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3d49cab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3d49cab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3d49cab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3d49cab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3d49cab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0150" y="1079450"/>
            <a:ext cx="82341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None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Demonstrate Sales Performance Across Regions:</a:t>
            </a:r>
            <a:endParaRPr b="1"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Showcase regional sales figures. Use visuals to highlight growth or decline.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Compare performance for strategic insights.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None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Explore Product-specific Insights:</a:t>
            </a:r>
            <a:endParaRPr b="1"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Analyze product-wise sales trends.Identify top and underperforming products.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Visualize product-related metrics effectively.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None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Customer Analysis and Retention Strategies:</a:t>
            </a:r>
            <a:endParaRPr b="1"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Analyze customer segmentation. Identify high-value customers. 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Explore demographics and preferences.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None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Return Analysis and Improvement Recommendations:</a:t>
            </a:r>
            <a:endParaRPr b="1"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Analyze return rates and reasons. Identify products with high return rates.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Suggest strategies for improvement.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None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Time Series Analysis for Future Predictions:</a:t>
            </a:r>
            <a:endParaRPr b="1"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 historical data for future sales forecasts.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Showcase model accuracy.Provide actionable insights for decision-making.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36950" y="595075"/>
            <a:ext cx="51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Project Goals and Objectives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278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111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573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551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4634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32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