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7d8f6b6bc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7d8f6b6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7d8f6b6bc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7d8f6b6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7d8f6b6bc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7d8f6b6b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7d8f6b6bc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7d8f6b6b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7d8f6b6bc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7d8f6b6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7d8f6b6b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7d8f6b6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7d8f6b6bc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7d8f6b6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Sentiments classification for US airline companies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Najla AlDossary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Confusion matrix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436650" y="1065700"/>
            <a:ext cx="773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We can observe that all the models have a high True negative rate which is good for our problem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as we need to predict negative tweets more than positive tweets.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0" y="1818400"/>
            <a:ext cx="30384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500" y="1874850"/>
            <a:ext cx="30384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150" y="1934250"/>
            <a:ext cx="2457450" cy="204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59525" y="4369550"/>
            <a:ext cx="83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Logistic Regression                                       Random Forest                                    Adaptive Boosting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Precision &amp;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36650" y="1065700"/>
            <a:ext cx="77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50" y="1801450"/>
            <a:ext cx="4409875" cy="31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/>
        </p:nvSpPr>
        <p:spPr>
          <a:xfrm>
            <a:off x="411150" y="1096425"/>
            <a:ext cx="812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Logistic regression has the highest Recall which means a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lower false negative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which is the ideal case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for our question.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92325" y="16714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In this project we </a:t>
            </a:r>
            <a:r>
              <a:rPr lang="fr"/>
              <a:t>investigate</a:t>
            </a:r>
            <a:r>
              <a:rPr lang="fr"/>
              <a:t> the extraction of sentiments from tweets based on data science </a:t>
            </a:r>
            <a:r>
              <a:rPr lang="fr"/>
              <a:t>approaches</a:t>
            </a:r>
            <a:r>
              <a:rPr lang="fr"/>
              <a:t>. The use case we choose which is the tweets related to </a:t>
            </a:r>
            <a:r>
              <a:rPr lang="fr"/>
              <a:t>airline</a:t>
            </a:r>
            <a:r>
              <a:rPr lang="fr"/>
              <a:t> industry shows that </a:t>
            </a:r>
            <a:r>
              <a:rPr lang="fr"/>
              <a:t>ability</a:t>
            </a:r>
            <a:r>
              <a:rPr lang="fr"/>
              <a:t> of machine learning models of predicting the sentiments of clients from their tweets. It is an </a:t>
            </a:r>
            <a:r>
              <a:rPr lang="fr"/>
              <a:t>interesting</a:t>
            </a:r>
            <a:r>
              <a:rPr lang="fr"/>
              <a:t> results as they can build their </a:t>
            </a:r>
            <a:r>
              <a:rPr lang="fr"/>
              <a:t>future</a:t>
            </a:r>
            <a:r>
              <a:rPr lang="fr"/>
              <a:t> decisions from those predictions in order to improve their services.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Introduction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Methodology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Results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1675"/>
            <a:ext cx="8330700" cy="3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Customer feedback</a:t>
            </a:r>
            <a:r>
              <a:rPr lang="fr" sz="1600"/>
              <a:t> is a very important player in the airline industry because it helps companies to improve their services.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One of the traditional methods to achieve this goal is to ask for customer satisfaction by questionnaires or forms. </a:t>
            </a:r>
            <a:r>
              <a:rPr b="1" lang="fr" sz="1600"/>
              <a:t>But </a:t>
            </a:r>
            <a:r>
              <a:rPr lang="fr" sz="1600"/>
              <a:t>These procedures are </a:t>
            </a:r>
            <a:r>
              <a:rPr b="1" lang="fr" sz="1600"/>
              <a:t>time consuming</a:t>
            </a:r>
            <a:r>
              <a:rPr lang="fr" sz="1600"/>
              <a:t> and </a:t>
            </a:r>
            <a:r>
              <a:rPr b="1" lang="fr" sz="1600"/>
              <a:t>require a lot of resources.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fr" sz="1600"/>
              <a:t>Can we use a data science approach to get those feedbacks ?</a:t>
            </a:r>
            <a:endParaRPr b="1"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25" y="3111875"/>
            <a:ext cx="4692025" cy="1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75"/>
            <a:ext cx="8330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Twitter produces a high quantity of textual content which mostly represents customers' opinions.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The availability of such text datasets through twitter API.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The availability of machine learning and data science models in order to build a sentiment classifier from twitter data.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38" y="3002875"/>
            <a:ext cx="60674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analysis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50" y="2431750"/>
            <a:ext cx="3762375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25" y="2431750"/>
            <a:ext cx="37623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36650" y="1065700"/>
            <a:ext cx="77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data used is from Kaggle with more than 14640 tweets.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Tweets with negative sentiments are more frequent. Therefore, Machine learning models that we will build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will likely predict negative sentiments with high accuracy.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United 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airlines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related tweets are more frequent.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cleaning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436650" y="1065700"/>
            <a:ext cx="773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The training of  machine learning models without data cleaning can 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affect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models performances. That’s why we perform the following 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preprocessing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steps: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Removing punctuations 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All text in the tweets was converted to lowercase.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Removing stop words and numbers from the tweets.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00" y="2967700"/>
            <a:ext cx="6690250" cy="17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Machine learning models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436650" y="1065700"/>
            <a:ext cx="77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We train and evaluate 3 machine learning models which are :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Random Forest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Logistic Regression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fr">
                <a:latin typeface="Old Standard TT"/>
                <a:ea typeface="Old Standard TT"/>
                <a:cs typeface="Old Standard TT"/>
                <a:sym typeface="Old Standard TT"/>
              </a:rPr>
              <a:t>Adaptive boosting</a:t>
            </a: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0" y="2240825"/>
            <a:ext cx="7160474" cy="217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