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EE84-E43A-53DE-01A6-12D094BB4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E4BCE-A228-7702-AB39-28AD0015F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CC4A9-8873-5210-2E9E-AAF22AF9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4EB-9BDE-544A-93AA-C9555928D30A}" type="datetimeFigureOut">
              <a:rPr lang="en-PK" smtClean="0"/>
              <a:t>14/04/2023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3ED04-7BC1-D662-9994-CC275063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043ED-3DA3-F388-1106-AFBD8ED6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273-D319-774B-B056-5086F682F8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3171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EC50-3A5C-07B1-2900-ABC27ABD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F6C04-0A70-99C1-3B90-C851040E3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92DAF-98E5-131B-D218-2C4242F5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4EB-9BDE-544A-93AA-C9555928D30A}" type="datetimeFigureOut">
              <a:rPr lang="en-PK" smtClean="0"/>
              <a:t>14/04/2023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44198-CE8A-67B2-0736-63162AD5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8350-ADE0-F1B8-A3B0-EB599076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273-D319-774B-B056-5086F682F8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7394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08515-C319-0423-FB5B-5BE379297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D8E77-2550-3BE6-8745-94424CF61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A47D4-31E3-69E5-9934-B02FA4FE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4EB-9BDE-544A-93AA-C9555928D30A}" type="datetimeFigureOut">
              <a:rPr lang="en-PK" smtClean="0"/>
              <a:t>14/04/2023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96D1C-D90D-6166-064F-89F0CA25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688DC-82CF-7F24-FD91-FFAB9C25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273-D319-774B-B056-5086F682F8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2830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DB4B-2F96-9A80-1342-CFBB6349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CB569-8FE3-DE6B-DC03-65D1141FE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E3156-8688-2535-F5AC-9E84FF9D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4EB-9BDE-544A-93AA-C9555928D30A}" type="datetimeFigureOut">
              <a:rPr lang="en-PK" smtClean="0"/>
              <a:t>14/04/2023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BC20B-4ECD-9385-9C74-214F6019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BF5FC-A3C2-7928-10EA-1587F764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273-D319-774B-B056-5086F682F8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278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DAB6-180A-23F7-D20C-44F0239B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E739A-8C55-6B75-06C6-F9A4C861B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0575F-7EBE-CF8F-9C16-A2D9902A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4EB-9BDE-544A-93AA-C9555928D30A}" type="datetimeFigureOut">
              <a:rPr lang="en-PK" smtClean="0"/>
              <a:t>14/04/2023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66656-5A83-BD9C-2227-D3828986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09539-152A-18CC-BA22-53125927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273-D319-774B-B056-5086F682F8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0870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CEDB-214A-861B-4F9C-DC9BD179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2818D-280F-05C7-A1AD-FA426A766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3E7A6-0FCB-4B18-FA9E-287E525E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0A16-D7C2-0382-CBD1-7F301955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4EB-9BDE-544A-93AA-C9555928D30A}" type="datetimeFigureOut">
              <a:rPr lang="en-PK" smtClean="0"/>
              <a:t>14/04/2023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4FB4A-9969-2B31-D7AB-2A783412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2D110-10ED-C93B-1B05-FBA539A2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273-D319-774B-B056-5086F682F8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506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069D-4103-D3F2-90AC-9DE96D35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4F3C9-D4EE-0D01-B862-F4D919FD4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AABF9-B713-0161-D7AD-BFAE8738D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6AC62-FBD8-C760-AFA8-284FFD3AA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CAD2F-C8A7-18F9-4B50-D33F38222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094231-7FFB-E3E6-0382-7FC00F86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4EB-9BDE-544A-93AA-C9555928D30A}" type="datetimeFigureOut">
              <a:rPr lang="en-PK" smtClean="0"/>
              <a:t>14/04/2023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DB29C-E689-C6BD-5B4D-F5137F04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3AFED-44B1-402A-B01C-91B9B438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273-D319-774B-B056-5086F682F8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084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CD32-6A74-A46D-3516-7E611047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A0FB2-F643-407E-A095-0C7C12AA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4EB-9BDE-544A-93AA-C9555928D30A}" type="datetimeFigureOut">
              <a:rPr lang="en-PK" smtClean="0"/>
              <a:t>14/04/2023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7C77F-998B-45F5-34A7-1B0CF4DD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2797C-9C65-5672-E029-96556193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273-D319-774B-B056-5086F682F8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482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156F1-3DC4-3583-0EAB-F8F64DC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4EB-9BDE-544A-93AA-C9555928D30A}" type="datetimeFigureOut">
              <a:rPr lang="en-PK" smtClean="0"/>
              <a:t>14/04/2023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228AB-21BB-F489-DCEB-5B844BFB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34459-9024-9B85-7473-9DC1D221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273-D319-774B-B056-5086F682F8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7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0EA4-A7DB-3410-5163-9814EFC7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0FE2A-A692-EB90-92DB-25829FA08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96193-85D7-E466-8127-A4166B76C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EFE1B-E03F-59E3-5DC6-83A10C01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4EB-9BDE-544A-93AA-C9555928D30A}" type="datetimeFigureOut">
              <a:rPr lang="en-PK" smtClean="0"/>
              <a:t>14/04/2023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9ACF0-6F4F-171B-94AF-DE9FBA4A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477A6-F3D7-9936-19EE-4246EEBC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273-D319-774B-B056-5086F682F8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4596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3AAF-C50A-04DA-7FBE-CBE48BA8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D92A3-BA74-F74C-B1B5-3AB0F38EA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9B598-9D12-0F33-C359-BA6A219B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2233C-5F7D-4C67-4813-BBB2A935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4EB-9BDE-544A-93AA-C9555928D30A}" type="datetimeFigureOut">
              <a:rPr lang="en-PK" smtClean="0"/>
              <a:t>14/04/2023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6DA10-41CA-930D-045D-B7A1A421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92BFA-967B-D9F3-DECE-0C46932F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273-D319-774B-B056-5086F682F8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796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49236-5337-EA16-88D5-A584C8CE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4BE99-82AE-4C81-4B64-E6FEAEE69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1437-1561-488F-AC77-9A441A14D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F4EB-9BDE-544A-93AA-C9555928D30A}" type="datetimeFigureOut">
              <a:rPr lang="en-PK" smtClean="0"/>
              <a:t>14/04/2023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49600-BCAA-0297-0455-EDB8732B8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C616C-24B3-B4C1-ABC0-79F022766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DB273-D319-774B-B056-5086F682F8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31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28BB-F0CB-FE71-285B-F06046A9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dirty="0"/>
              <a:t>Learn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2655E-9519-D2AA-5ACC-1D8D74096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PK" dirty="0"/>
              <a:t>esson 1</a:t>
            </a:r>
          </a:p>
        </p:txBody>
      </p:sp>
    </p:spTree>
    <p:extLst>
      <p:ext uri="{BB962C8B-B14F-4D97-AF65-F5344CB8AC3E}">
        <p14:creationId xmlns:p14="http://schemas.microsoft.com/office/powerpoint/2010/main" val="141653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C1D9-D662-0F90-D5B9-3FFB0BBE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PK" dirty="0"/>
              <a:t>dding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B1DB-8DE2-0315-68D6-52B292EEB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PK" dirty="0"/>
              <a:t>n order to change the look and feel of your page, you can add styling using style tag, right under the &lt;title&gt; tag in the head element: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80D7D-EA1E-B58F-739C-D75249FF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366" y="2663801"/>
            <a:ext cx="3296310" cy="34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9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CAFC-1386-957F-6BE3-22156F0D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Check for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D73A-161A-A276-34EB-DB351530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Go to </a:t>
            </a:r>
            <a:r>
              <a:rPr lang="en-GB" dirty="0">
                <a:hlinkClick r:id="rId2"/>
              </a:rPr>
              <a:t>https://validator.w3.org/</a:t>
            </a:r>
            <a:endParaRPr lang="en-GB" dirty="0"/>
          </a:p>
          <a:p>
            <a:r>
              <a:rPr lang="en-GB" dirty="0"/>
              <a:t>And upload your </a:t>
            </a:r>
            <a:r>
              <a:rPr lang="en-GB" dirty="0" err="1"/>
              <a:t>index.html</a:t>
            </a:r>
            <a:r>
              <a:rPr lang="en-GB" dirty="0"/>
              <a:t> file and press check.</a:t>
            </a:r>
          </a:p>
          <a:p>
            <a:r>
              <a:rPr lang="en-GB" dirty="0"/>
              <a:t>You will see some warnings and errors.</a:t>
            </a:r>
          </a:p>
          <a:p>
            <a:endParaRPr lang="en-GB" dirty="0"/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AF54B-5F9C-CA0F-5BE5-10C6AAF1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544" y="3429000"/>
            <a:ext cx="7772400" cy="25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9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9F08-6009-21CA-B205-D8FAC572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Removing warnings and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B9EE-AD75-49AE-6531-9AEE0D814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remove the first warning by adding the language attribute in the html tag:</a:t>
            </a:r>
          </a:p>
          <a:p>
            <a:r>
              <a:rPr lang="en-PK" dirty="0"/>
              <a:t>&lt;html lang = “en”&gt;</a:t>
            </a:r>
          </a:p>
          <a:p>
            <a:r>
              <a:rPr lang="en-PK" dirty="0"/>
              <a:t>For the first error, add the following&lt;meta&gt; tag:</a:t>
            </a:r>
          </a:p>
          <a:p>
            <a:endParaRPr lang="en-PK" dirty="0"/>
          </a:p>
          <a:p>
            <a:endParaRPr lang="en-PK" dirty="0"/>
          </a:p>
          <a:p>
            <a:r>
              <a:rPr lang="en-PK" dirty="0"/>
              <a:t>For the second error, copy past the DOCTYPE tag at the start of the document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26F9F-D0B5-F878-1161-224AFC27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3670795"/>
            <a:ext cx="27559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9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BA49-13AC-2273-C615-00C03374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Final html document after removing errors and warnings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A51FDE-3B54-2B64-2220-AD20058DA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7538" y="1825625"/>
            <a:ext cx="393692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66750-B788-0945-5209-38E9ABD20508}"/>
              </a:ext>
            </a:extLst>
          </p:cNvPr>
          <p:cNvSpPr txBox="1"/>
          <p:nvPr/>
        </p:nvSpPr>
        <p:spPr>
          <a:xfrm>
            <a:off x="1068780" y="2315688"/>
            <a:ext cx="2929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You can save and upload this </a:t>
            </a:r>
          </a:p>
          <a:p>
            <a:r>
              <a:rPr lang="en-PK" dirty="0"/>
              <a:t>again, and your errors and </a:t>
            </a:r>
          </a:p>
          <a:p>
            <a:r>
              <a:rPr lang="en-PK" dirty="0"/>
              <a:t>warnings will be gone</a:t>
            </a:r>
          </a:p>
        </p:txBody>
      </p:sp>
    </p:spTree>
    <p:extLst>
      <p:ext uri="{BB962C8B-B14F-4D97-AF65-F5344CB8AC3E}">
        <p14:creationId xmlns:p14="http://schemas.microsoft.com/office/powerpoint/2010/main" val="3941543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2A93-0E9C-A3F3-9691-D5B81C81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Meta data for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A728-7582-235B-6A55-CD10CA7F6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5853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5F40-233B-DAF4-04BD-2E886059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Download an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8001-3DB7-B8DC-55B4-65B47ABCF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PK" dirty="0"/>
              <a:t>se visual studio code</a:t>
            </a:r>
          </a:p>
          <a:p>
            <a:r>
              <a:rPr lang="en-GB" dirty="0"/>
              <a:t>O</a:t>
            </a:r>
            <a:r>
              <a:rPr lang="en-PK" dirty="0"/>
              <a:t>nce installed, you will see a welcome page</a:t>
            </a:r>
          </a:p>
        </p:txBody>
      </p:sp>
    </p:spTree>
    <p:extLst>
      <p:ext uri="{BB962C8B-B14F-4D97-AF65-F5344CB8AC3E}">
        <p14:creationId xmlns:p14="http://schemas.microsoft.com/office/powerpoint/2010/main" val="12824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3C7B-0090-4CF9-D555-FB6790BD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Opening your first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A07D6-6B35-1280-3AB0-7203DC6B6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PK" dirty="0"/>
              <a:t>n your VSCode Welcome page, you will see a link “open folder”.</a:t>
            </a:r>
          </a:p>
          <a:p>
            <a:r>
              <a:rPr lang="en-PK" dirty="0"/>
              <a:t>OR you can go to File-&gt;Open Folder</a:t>
            </a:r>
          </a:p>
          <a:p>
            <a:r>
              <a:rPr lang="en-PK" dirty="0"/>
              <a:t>This will be the working folder you will work on</a:t>
            </a:r>
          </a:p>
          <a:p>
            <a:r>
              <a:rPr lang="en-PK" dirty="0"/>
              <a:t>Press this link</a:t>
            </a:r>
          </a:p>
          <a:p>
            <a:r>
              <a:rPr lang="en-PK" dirty="0"/>
              <a:t>Create a new folder on desktop with the name “lesson 1” and open it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9713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06ED-1CD6-57D0-2D68-71A6E11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PK" dirty="0"/>
              <a:t>reating your first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1EAA-C7AF-60C9-9DD3-D0FC100B5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PK" dirty="0"/>
              <a:t>n the lesson 1, select the icon that says new file:</a:t>
            </a:r>
          </a:p>
          <a:p>
            <a:endParaRPr lang="en-PK" dirty="0"/>
          </a:p>
          <a:p>
            <a:r>
              <a:rPr lang="en-PK" dirty="0"/>
              <a:t>Now type in index.html</a:t>
            </a:r>
          </a:p>
          <a:p>
            <a:r>
              <a:rPr lang="en-GB" dirty="0"/>
              <a:t>R</a:t>
            </a:r>
            <a:r>
              <a:rPr lang="en-PK" dirty="0"/>
              <a:t>emember to use lowercase.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E0B97-B9C0-7963-55B7-F87758388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537" y="2442347"/>
            <a:ext cx="4191000" cy="317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768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E3E1-A896-DF0F-33F0-FD4A7807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Adding extensions to your VSCode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4DF22-5092-9C09-A439-4A1843445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PK" dirty="0"/>
              <a:t>n the left side of VSCode, you will see an icon that says “Extension”</a:t>
            </a:r>
          </a:p>
          <a:p>
            <a:r>
              <a:rPr lang="en-GB" dirty="0"/>
              <a:t>Y</a:t>
            </a:r>
            <a:r>
              <a:rPr lang="en-PK" dirty="0"/>
              <a:t>ou can use this to add different extensions to your VSCode</a:t>
            </a:r>
          </a:p>
          <a:p>
            <a:r>
              <a:rPr lang="en-PK" dirty="0"/>
              <a:t>For example:</a:t>
            </a:r>
          </a:p>
          <a:p>
            <a:pPr lvl="1"/>
            <a:r>
              <a:rPr lang="en-GB" dirty="0"/>
              <a:t>Y</a:t>
            </a:r>
            <a:r>
              <a:rPr lang="en-PK" dirty="0"/>
              <a:t>ou can update the formatting of your html page to a more organized form using “prettier” extension</a:t>
            </a:r>
          </a:p>
          <a:p>
            <a:pPr lvl="1"/>
            <a:r>
              <a:rPr lang="en-PK" dirty="0"/>
              <a:t>You can have the file type icons in your navigation back using “vscode-icons” extension</a:t>
            </a:r>
          </a:p>
        </p:txBody>
      </p:sp>
    </p:spTree>
    <p:extLst>
      <p:ext uri="{BB962C8B-B14F-4D97-AF65-F5344CB8AC3E}">
        <p14:creationId xmlns:p14="http://schemas.microsoft.com/office/powerpoint/2010/main" val="407511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3683-1002-6868-9112-81E16559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Adding information to 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C009-F1B7-AFA9-8EF4-798653FAF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In your index.html file, the first thing you will type is “html” and press enter.</a:t>
            </a:r>
          </a:p>
          <a:p>
            <a:r>
              <a:rPr lang="en-PK" dirty="0"/>
              <a:t>You will see opening and closing tags automatically generated.</a:t>
            </a:r>
          </a:p>
          <a:p>
            <a:r>
              <a:rPr lang="en-PK" dirty="0"/>
              <a:t>These are known as opening and closing tags.</a:t>
            </a:r>
          </a:p>
          <a:p>
            <a:r>
              <a:rPr lang="en-PK" dirty="0"/>
              <a:t>Everything that you will write in your html page will go inside these tags.</a:t>
            </a:r>
          </a:p>
          <a:p>
            <a:r>
              <a:rPr lang="en-PK" dirty="0"/>
              <a:t>Next create a ”head” tag, and a “body” tag.</a:t>
            </a:r>
          </a:p>
          <a:p>
            <a:r>
              <a:rPr lang="en-PK" dirty="0"/>
              <a:t>This will be the basic structure of your html page.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0470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7761-CEF2-20FB-F839-2D830662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The &lt;title&gt;&lt;/title&gt;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1445-5823-7E9C-62CE-CD8F99FF3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In the head element, you will add the “title” tag.</a:t>
            </a:r>
          </a:p>
          <a:p>
            <a:r>
              <a:rPr lang="en-GB" dirty="0"/>
              <a:t>Y</a:t>
            </a:r>
            <a:r>
              <a:rPr lang="en-PK" dirty="0"/>
              <a:t>ou can write the title of your page in between the opening and closing title tags.</a:t>
            </a:r>
          </a:p>
          <a:p>
            <a:r>
              <a:rPr lang="en-PK" dirty="0"/>
              <a:t>For example: </a:t>
            </a:r>
          </a:p>
          <a:p>
            <a:r>
              <a:rPr lang="en-PK" dirty="0"/>
              <a:t>This will be seen on the tab of your page, once you run your application.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DF45F-0412-074B-B6B4-46DEF1D86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048000"/>
            <a:ext cx="2590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1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0A95-6CE6-986C-EA33-C3CD01FB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Running your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DA4C-5FEB-9C90-9FD1-7A5D6AF78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K" dirty="0"/>
              <a:t>Go to extensions icon, and search “live server”, and install it</a:t>
            </a:r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r>
              <a:rPr lang="en-PK" dirty="0"/>
              <a:t>Now right click on your html page and select “open with live server”.</a:t>
            </a:r>
          </a:p>
          <a:p>
            <a:r>
              <a:rPr lang="en-PK" dirty="0"/>
              <a:t>This will run your application on your local computer.</a:t>
            </a:r>
          </a:p>
          <a:p>
            <a:r>
              <a:rPr lang="en-PK" dirty="0"/>
              <a:t>You can also start the server by clicking the “Go Live” icon at the bottom of VSCode.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E462C-F90B-0CB2-7AB6-E8C073430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279650"/>
            <a:ext cx="7772400" cy="191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5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848E-FF71-874D-3B2A-2440AE3A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Adding text to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81A31-036E-BE5F-9FCD-78A4FDAE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</a:t>
            </a:r>
            <a:r>
              <a:rPr lang="en-PK" dirty="0"/>
              <a:t>nside the &lt;body&gt; element add a &lt;h1&gt; tag. This is the biggest heading in your page. </a:t>
            </a:r>
            <a:r>
              <a:rPr lang="en-GB" dirty="0"/>
              <a:t>I</a:t>
            </a:r>
            <a:r>
              <a:rPr lang="en-PK" dirty="0"/>
              <a:t>deally you should have one h1 heading.</a:t>
            </a:r>
          </a:p>
          <a:p>
            <a:r>
              <a:rPr lang="en-GB" dirty="0"/>
              <a:t>I</a:t>
            </a:r>
            <a:r>
              <a:rPr lang="en-PK" dirty="0"/>
              <a:t>nside the h1 tag, give any heading, for example:</a:t>
            </a:r>
          </a:p>
          <a:p>
            <a:r>
              <a:rPr lang="en-PK" dirty="0"/>
              <a:t>&lt;h1&gt;Lesson 1: Learn HTML&lt;/h1&gt;</a:t>
            </a:r>
          </a:p>
          <a:p>
            <a:r>
              <a:rPr lang="en-PK" dirty="0"/>
              <a:t>Now add two paragraph tags &lt;p&gt;&lt;/p&gt;</a:t>
            </a:r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r>
              <a:rPr lang="en-PK" dirty="0"/>
              <a:t>Save it. Go check the page.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05B9C-D740-3F8E-73E4-CCBBAE13C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52" y="4408467"/>
            <a:ext cx="39624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6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3797</TotalTime>
  <Words>625</Words>
  <Application>Microsoft Macintosh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Learn HTML</vt:lpstr>
      <vt:lpstr>Download an IDE</vt:lpstr>
      <vt:lpstr>Opening your first web app</vt:lpstr>
      <vt:lpstr>Creating your first page</vt:lpstr>
      <vt:lpstr>Adding extensions to your VSCode</vt:lpstr>
      <vt:lpstr>Adding information to index.html</vt:lpstr>
      <vt:lpstr>The &lt;title&gt;&lt;/title&gt; tag</vt:lpstr>
      <vt:lpstr>Running your application</vt:lpstr>
      <vt:lpstr>Adding text to page</vt:lpstr>
      <vt:lpstr>Adding css</vt:lpstr>
      <vt:lpstr>Check for errors</vt:lpstr>
      <vt:lpstr>Removing warnings and errors</vt:lpstr>
      <vt:lpstr>Final html document after removing errors and warnings</vt:lpstr>
      <vt:lpstr>Meta data for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HTML</dc:title>
  <dc:creator>Najla</dc:creator>
  <cp:lastModifiedBy>Najla</cp:lastModifiedBy>
  <cp:revision>26</cp:revision>
  <dcterms:created xsi:type="dcterms:W3CDTF">2023-04-14T01:56:08Z</dcterms:created>
  <dcterms:modified xsi:type="dcterms:W3CDTF">2023-04-16T17:13:41Z</dcterms:modified>
</cp:coreProperties>
</file>