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A2A0-A286-F15B-F419-D47DCF0E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32621-9A75-040C-AE7C-BD31AC681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9F5C-187E-6F52-6425-471BEDD7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1042-40AC-924C-2D45-A4155431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E0C8-49DB-B1DF-45BB-D74B5F6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04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FF0B-1C75-A489-3AB8-DDFAC70D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F6DA1-2411-0878-1E33-798D6320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F584-D712-1929-7CF8-4373FC0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44D5-5B42-7A80-4867-38494A51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9B3F-3247-1AAB-574E-7A297A46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34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46FE-897B-FA0C-3238-54E2D9CFA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3A15A-EB52-489B-9FCC-725F149E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2188-A2A5-4C43-8FDA-C809B5C1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C676-EF4E-B6E6-0909-2E232896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B4719-8BE7-B057-72E7-1DBABB66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33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6643-CF3A-66DD-F232-51A601CF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2787-F02D-05B7-8E07-2FBA9D63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13D5-4BA5-B2F9-97BF-51990D37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2BC2-EC72-D940-BCFB-1D00002D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EAE1-791F-8063-5562-71B82885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02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C859-24CE-9737-8B0D-6571FEE1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319E-3198-F068-4F8A-14A4F531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9287-BA8C-1E24-3DFE-69AD4B6E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1F6A-E232-87B9-A2FE-98E6A895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1ADD-BFB8-757B-75AD-2F63C012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252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828-32CE-D9F7-BD99-43DFA82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8B24-F3B3-5C0C-7B8D-B653697CF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8F71-9447-144F-AE07-B442CDAA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1962D-B45C-C40E-65A9-D3E3F37B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B67CF-39BB-8D7D-D38D-ABC11FEC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FA86-7D0E-FF58-D792-A0E86CF1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29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B1EF-39A1-D565-30EA-50446542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3A8E-8141-EE71-AB0E-FEBDF750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C381A-6856-6C4E-8F8D-56F30E4A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456B8-D871-431C-8EAB-D73B0C841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4392B-CC48-8F4F-6D86-5765F76EC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E3239-4F87-0E76-ED6F-331BFC15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BB77A-01D4-FB92-D07B-F1A8510A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7BE71-1C2A-D2BB-752D-87A6A31E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142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D805-8064-9B57-3821-53FF36ED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A73-68B2-9D2E-F482-DA31DF9E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18CB9-9A38-5870-9A36-F86975A4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5C53-8493-24FE-FD42-1F05C015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2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2BFFE-1F33-5245-D800-D600A84F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66D00-D598-B9EC-2C65-531ADCD1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C72F2-D60F-E93C-DA70-15369A94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822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284-53D9-0999-D938-BCC349AC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5B35-66C4-EB07-DC74-FC169B6E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BD81-A52E-4B45-20C9-689B43B8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C9FBB-91D4-7D15-B126-1A9B9E9F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58A44-9C5E-5A4E-A293-E73EA08C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412FF-97DF-A46E-B2B2-3435FF39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47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D3BC-B318-DFE0-A244-381874FF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0BC1-BE05-77F8-CAF6-E94CB8500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D7B9-7AAE-05BB-3007-D5AB1B8A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6663-566C-5AFB-3D32-E68FAC6C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9B00-B372-B8A4-F3ED-2D33370A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FDD6-3635-E01E-184F-EB03D9E6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01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54C9-3F05-24F7-3C85-6583CB97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E5D5D-DAB8-2407-F3C0-07E3921C0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273-33DE-0C3D-39AF-E7C47AFFC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E6A1-0326-164C-8C90-B85785CFF3E4}" type="datetimeFigureOut">
              <a:rPr lang="en-PK" smtClean="0"/>
              <a:t>05/08/2023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92A8-8AAA-230F-9EBD-6817B8A07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0A10-EC4C-C5ED-2111-E6576317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FEEC-4A59-8644-81C8-747EE95567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39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DA7-760C-27BB-8D29-60D7312CA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21114-953A-096C-33E3-307E4E6A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02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6B0-864A-5154-B0C5-34E1B7BA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BC07-3250-380F-A49C-9161DD8C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 module is </a:t>
            </a:r>
            <a:r>
              <a:rPr lang="en-GB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 distinct assembly of components that can be easily added, removed or replaced in a larger system</a:t>
            </a:r>
            <a:r>
              <a:rPr lang="en-GB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r>
              <a:rPr lang="en-GB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Generally, a module is not functional on its own. </a:t>
            </a:r>
          </a:p>
          <a:p>
            <a:r>
              <a:rPr lang="en-GB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 module is a software component or part of a program that contains one or more routines. </a:t>
            </a:r>
          </a:p>
          <a:p>
            <a:r>
              <a:rPr lang="en-GB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One or more independently developed modules make up a program. </a:t>
            </a:r>
          </a:p>
          <a:p>
            <a:r>
              <a:rPr lang="en-GB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An enterprise-level software application may contain several different modules, and each module serves unique and separate business operations.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155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9D0A-EF74-F6FB-4C66-2E7F0F07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Typescript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815C-9F77-AAFC-0797-2977F96F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513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364-ED47-27DC-2E22-4339F0B1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PK" dirty="0"/>
              <a:t>mbient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819F-456D-33BF-7604-6AC7B873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Ambient modules is a TypeScript feature that allows importing libraries written in JavaScript and using them seamlessly and safely as if they were written in TypeScript.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986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Office Theme</vt:lpstr>
      <vt:lpstr>Modules</vt:lpstr>
      <vt:lpstr>Modules</vt:lpstr>
      <vt:lpstr>Typescript modules</vt:lpstr>
      <vt:lpstr>Ambient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Najla</dc:creator>
  <cp:lastModifiedBy>Najla</cp:lastModifiedBy>
  <cp:revision>7</cp:revision>
  <dcterms:created xsi:type="dcterms:W3CDTF">2023-08-05T10:16:38Z</dcterms:created>
  <dcterms:modified xsi:type="dcterms:W3CDTF">2023-08-05T11:48:40Z</dcterms:modified>
</cp:coreProperties>
</file>