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47b2735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47b2735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b47b2735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b47b2735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b47b2735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b47b2735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b47b2735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b47b2735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b47b2735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b47b2735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b47b2735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b47b2735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b47b2735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b47b2735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b47b2735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b47b2735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b47b2735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b47b2735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47b2735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47b2735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ygame-zero.readthedocs.io/en/stable/builtins.html#scree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275" y="620050"/>
            <a:ext cx="3547450" cy="39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222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text(</a:t>
            </a:r>
            <a:r>
              <a:rPr lang="en-GB" sz="1200">
                <a:solidFill>
                  <a:srgbClr val="4070A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"Text color"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), color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4070A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"orange"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3E434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text(</a:t>
            </a:r>
            <a:r>
              <a:rPr lang="en-GB" sz="1200">
                <a:solidFill>
                  <a:srgbClr val="4070A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"Font name and size"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), fontname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4070A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"Boogaloo"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fontsize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3E434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text(</a:t>
            </a:r>
            <a:r>
              <a:rPr lang="en-GB" sz="1200">
                <a:solidFill>
                  <a:srgbClr val="4070A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"Positioned text"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topright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840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rgbClr val="3E434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text(</a:t>
            </a:r>
            <a:r>
              <a:rPr lang="en-GB" sz="1200">
                <a:solidFill>
                  <a:srgbClr val="4070A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"Allow me to demonstrate wrapped text."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210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), width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180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lineheight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1.5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3E434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text(</a:t>
            </a:r>
            <a:r>
              <a:rPr lang="en-GB" sz="1200">
                <a:solidFill>
                  <a:srgbClr val="4070A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"Outlined text"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70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), owidth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1.5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ocolor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), color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rgbClr val="3E434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text(</a:t>
            </a:r>
            <a:r>
              <a:rPr lang="en-GB" sz="1200">
                <a:solidFill>
                  <a:srgbClr val="4070A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"Drop shadow"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640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110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), shadow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), scolor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4070A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"#202020"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3E434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text(</a:t>
            </a:r>
            <a:r>
              <a:rPr lang="en-GB" sz="1200">
                <a:solidFill>
                  <a:srgbClr val="4070A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"Color gradient"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540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170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), color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4070A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gcolor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4070A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"purple"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3E434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text(</a:t>
            </a:r>
            <a:r>
              <a:rPr lang="en-GB" sz="1200">
                <a:solidFill>
                  <a:srgbClr val="4070A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"Transparency"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700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240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), alpha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3E434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text(</a:t>
            </a:r>
            <a:r>
              <a:rPr lang="en-GB" sz="1200">
                <a:solidFill>
                  <a:srgbClr val="4070A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"Vertical text"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midleft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440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), angle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90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3E434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draw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text(</a:t>
            </a:r>
            <a:r>
              <a:rPr lang="en-GB" sz="1200">
                <a:solidFill>
                  <a:srgbClr val="4070A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"All together now:</a:t>
            </a:r>
            <a:r>
              <a:rPr b="1" lang="en-GB" sz="1200">
                <a:solidFill>
                  <a:srgbClr val="4070A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GB" sz="1200">
                <a:solidFill>
                  <a:srgbClr val="4070A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Combining the above options"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3E434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midbottom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427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460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), width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360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fontname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4070A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"Boogaloo"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fontsize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48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3E434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4343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   color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4070A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"#AAFF00"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gcolor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4070A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"#66AA00"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owidth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1.5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ocolor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4070A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 alpha</a:t>
            </a:r>
            <a:r>
              <a:rPr lang="en-GB" sz="1200">
                <a:solidFill>
                  <a:srgbClr val="666666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208050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lang="en-GB" sz="1200">
                <a:solidFill>
                  <a:srgbClr val="3E434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3E434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Draw other shapes by looking at the options at: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https://pygame-zero.readthedocs.io/en/stable/builtins.html#screen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855175" y="582525"/>
            <a:ext cx="7138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Steps: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GB"/>
              <a:t>Import pgzrun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GB"/>
              <a:t>Provide a width and a height to the pgzero screen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496" y="1043725"/>
            <a:ext cx="2077183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842800" y="929550"/>
            <a:ext cx="7138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3. Define the draw function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The draw function is the one which is responsible for rendering the animations and graphics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4. Inside the draw function : make a rectangle.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First let us make a rect object, for which we need the 2 corners of the rectangle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</a:t>
            </a:r>
            <a:endParaRPr b="1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688" y="2934663"/>
            <a:ext cx="233362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725" y="2934675"/>
            <a:ext cx="3660025" cy="20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change the screen color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95" y="1871475"/>
            <a:ext cx="5198275" cy="9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545325" y="656875"/>
            <a:ext cx="7138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Draw the rectangle: but first define a random r, g and b values and call the main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For starting the game loop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13" y="1091575"/>
            <a:ext cx="7845798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713" y="1789363"/>
            <a:ext cx="2867025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325" y="2714300"/>
            <a:ext cx="2066450" cy="4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525" y="537300"/>
            <a:ext cx="7705951" cy="2858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706450" y="3879325"/>
            <a:ext cx="713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drawing many rect, create a for loop as above. For the next rectangle, we reduce the with by 10 and increase the height by 10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644475" y="656875"/>
            <a:ext cx="7138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Optional - adjust the colors, by adjusting the g and b components of the color.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values of the r,g,b components: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Inside the for loop, increase the g part by 10 and reduce the b part by 10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100" y="1189825"/>
            <a:ext cx="2495125" cy="7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217" y="2838400"/>
            <a:ext cx="2794741" cy="7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Output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825" y="742800"/>
            <a:ext cx="3324350" cy="36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538" y="0"/>
            <a:ext cx="57229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