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66" r:id="rId3"/>
    <p:sldId id="257" r:id="rId4"/>
    <p:sldId id="258" r:id="rId5"/>
    <p:sldId id="259" r:id="rId6"/>
    <p:sldId id="276" r:id="rId7"/>
    <p:sldId id="277" r:id="rId8"/>
    <p:sldId id="260" r:id="rId9"/>
    <p:sldId id="261" r:id="rId10"/>
    <p:sldId id="262" r:id="rId11"/>
    <p:sldId id="278" r:id="rId12"/>
    <p:sldId id="263" r:id="rId13"/>
    <p:sldId id="264" r:id="rId14"/>
    <p:sldId id="282" r:id="rId15"/>
    <p:sldId id="265" r:id="rId16"/>
    <p:sldId id="267" r:id="rId17"/>
    <p:sldId id="283" r:id="rId18"/>
    <p:sldId id="284" r:id="rId19"/>
    <p:sldId id="285" r:id="rId20"/>
    <p:sldId id="268" r:id="rId21"/>
    <p:sldId id="279" r:id="rId22"/>
    <p:sldId id="280" r:id="rId23"/>
    <p:sldId id="281" r:id="rId24"/>
    <p:sldId id="269" r:id="rId25"/>
    <p:sldId id="270" r:id="rId26"/>
    <p:sldId id="286" r:id="rId27"/>
    <p:sldId id="271" r:id="rId28"/>
    <p:sldId id="272" r:id="rId29"/>
    <p:sldId id="275" r:id="rId30"/>
    <p:sldId id="287" r:id="rId31"/>
    <p:sldId id="273" r:id="rId32"/>
    <p:sldId id="274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171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E2A0B-86E8-46AD-8D7A-6254762C9557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0DD26-6872-48E8-B2DB-0BE2E3E2CD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72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6C269-8C4E-4E0E-A28B-ACFB6E786E0F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5096A-B891-4725-B4E4-581E6D345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5096A-B891-4725-B4E4-581E6D34556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21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484D9CC-97E9-43D0-9C0A-B38B6ADA7531}" type="datetime1">
              <a:rPr lang="en-US" smtClean="0"/>
              <a:pPr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9A784A-D693-4B8B-8783-5F012B24800D}" type="datetime1">
              <a:rPr lang="en-US" smtClean="0"/>
              <a:pPr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A275D0-4AC1-4B77-8D20-030A30032762}" type="datetime1">
              <a:rPr lang="en-US" smtClean="0"/>
              <a:pPr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64FA7C-9124-49C9-8D4B-6BB473ACFAEB}" type="datetime1">
              <a:rPr lang="en-US" smtClean="0"/>
              <a:pPr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ln w="22225">
            <a:noFill/>
          </a:ln>
        </p:spPr>
        <p:txBody>
          <a:bodyPr>
            <a:normAutofit/>
          </a:bodyPr>
          <a:lstStyle>
            <a:lvl1pPr algn="l">
              <a:defRPr sz="3000">
                <a:solidFill>
                  <a:schemeClr val="accent2"/>
                </a:solidFill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232"/>
            <a:ext cx="8229600" cy="4948932"/>
          </a:xfrm>
          <a:ln>
            <a:noFill/>
          </a:ln>
        </p:spPr>
        <p:txBody>
          <a:bodyPr/>
          <a:lstStyle>
            <a:lvl1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  <a:lvl2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2pPr>
            <a:lvl3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3pPr>
            <a:lvl4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4pPr>
            <a:lvl5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3048000" cy="365125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69229"/>
            <a:ext cx="381000" cy="365125"/>
          </a:xfrm>
        </p:spPr>
        <p:txBody>
          <a:bodyPr/>
          <a:lstStyle>
            <a:lvl1pPr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fld id="{C65E9355-139B-4FED-8401-A2AF31A8FC3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400" y="6236595"/>
            <a:ext cx="507398" cy="523980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555605" y="6363237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Slides: 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8305799" y="6363983"/>
            <a:ext cx="529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/ 20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126163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1066800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029200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585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BD8763-1223-4E1C-9348-E4479451FFA2}" type="datetime1">
              <a:rPr lang="en-US" smtClean="0"/>
              <a:pPr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3A3728-E260-4992-8842-3C089F6C3D88}" type="datetime1">
              <a:rPr lang="en-US" smtClean="0"/>
              <a:pPr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3DE32F-317A-4950-B3B6-7B500923F79A}" type="datetime1">
              <a:rPr lang="en-US" smtClean="0"/>
              <a:pPr/>
              <a:t>8/19/2025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1D3D62-0C66-4F15-9588-8CB96F41B0D1}" type="datetime1">
              <a:rPr lang="en-US" smtClean="0"/>
              <a:pPr/>
              <a:t>8/19/2025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76A512-578D-4C36-9299-7E9D9DEF4439}" type="datetime1">
              <a:rPr lang="en-US" smtClean="0"/>
              <a:pPr/>
              <a:t>8/19/2025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A72B38-B580-4B82-B7C4-B42B85713C86}" type="datetime1">
              <a:rPr lang="en-US" smtClean="0"/>
              <a:pPr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E9355-139B-4FED-8401-A2AF31A8F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1175"/>
            <a:ext cx="7772400" cy="1470025"/>
          </a:xfrm>
        </p:spPr>
        <p:txBody>
          <a:bodyPr>
            <a:noAutofit/>
          </a:bodyPr>
          <a:lstStyle/>
          <a:p>
            <a:r>
              <a:rPr lang="en-IN" dirty="0"/>
              <a:t>BOOK MY STYLE</a:t>
            </a:r>
            <a:endParaRPr lang="en-US" b="1" dirty="0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9800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NAJMATH M V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MES24MCA-2039</a:t>
            </a:r>
          </a:p>
          <a:p>
            <a:pPr lvl="0">
              <a:spcBef>
                <a:spcPts val="0"/>
              </a:spcBef>
            </a:pPr>
            <a:endParaRPr lang="en-US" sz="17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Department of Computer Applications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 College of Engineering, </a:t>
            </a:r>
            <a:r>
              <a:rPr lang="en-US" sz="1500" b="1" dirty="0" err="1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Kuttippuram</a:t>
            </a:r>
            <a:endParaRPr lang="en-US" sz="15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endParaRPr lang="en-US" sz="19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20-08-2025</a:t>
            </a:r>
            <a:endParaRPr lang="en-US" sz="12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236" y="2000040"/>
            <a:ext cx="1457529" cy="15051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MODULE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sz="2200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Customer Module</a:t>
            </a:r>
          </a:p>
          <a:p>
            <a:pPr lvl="0"/>
            <a:r>
              <a:rPr lang="en-US" sz="2200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Register, log in, and manage profile details.</a:t>
            </a:r>
          </a:p>
          <a:p>
            <a:pPr lvl="0"/>
            <a:r>
              <a:rPr lang="en-US" sz="2200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Search salons using filters like location, price, service type, and ratings.</a:t>
            </a:r>
          </a:p>
          <a:p>
            <a:pPr lvl="0"/>
            <a:r>
              <a:rPr lang="en-US" sz="2200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View salon details, available time slots, and service information.</a:t>
            </a:r>
          </a:p>
          <a:p>
            <a:pPr lvl="0"/>
            <a:r>
              <a:rPr lang="en-US" sz="2200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Book, reschedule, or cancel appointments.</a:t>
            </a:r>
          </a:p>
          <a:p>
            <a:pPr lvl="0"/>
            <a:r>
              <a:rPr lang="en-US" sz="2200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View booking history and receive notifications/reminders.</a:t>
            </a:r>
          </a:p>
          <a:p>
            <a:pPr lvl="0"/>
            <a:r>
              <a:rPr lang="en-US" sz="2200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Give feedback and ratings for services.</a:t>
            </a:r>
          </a:p>
          <a:p>
            <a:pPr lvl="0"/>
            <a:endParaRPr lang="en-US" sz="2200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pPr lvl="0"/>
            <a:r>
              <a:rPr lang="en-US" sz="2200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Salon Owner Module</a:t>
            </a:r>
          </a:p>
          <a:p>
            <a:pPr lvl="0"/>
            <a:r>
              <a:rPr lang="en-US" sz="2200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Register salon with details and required documents.</a:t>
            </a:r>
          </a:p>
          <a:p>
            <a:pPr lvl="0"/>
            <a:r>
              <a:rPr lang="en-US" sz="2200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Add, edit, or remove services with pricing, duration, and images.</a:t>
            </a:r>
          </a:p>
          <a:p>
            <a:pPr lvl="0"/>
            <a:r>
              <a:rPr lang="en-US" sz="2200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Manage staff profiles, work schedules, and availability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.</a:t>
            </a:r>
            <a:endParaRPr lang="en-US" sz="2200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MODULE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000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Approve, reschedule, or cancel bookings.</a:t>
            </a:r>
          </a:p>
          <a:p>
            <a:pPr lvl="0"/>
            <a:r>
              <a:rPr lang="en-US" sz="2000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View and respond to customer feedback and ratings.</a:t>
            </a:r>
          </a:p>
          <a:p>
            <a:pPr lvl="0"/>
            <a:endParaRPr lang="en-US" sz="2000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pPr lvl="0"/>
            <a:r>
              <a:rPr lang="en-US" sz="2000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Admin Module</a:t>
            </a:r>
          </a:p>
          <a:p>
            <a:pPr lvl="0"/>
            <a:r>
              <a:rPr lang="en-US" sz="2000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Secure login to access the admin dashboard.</a:t>
            </a:r>
          </a:p>
          <a:p>
            <a:pPr lvl="0"/>
            <a:r>
              <a:rPr lang="en-US" sz="2000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Approve or reject salon registrations.</a:t>
            </a:r>
          </a:p>
          <a:p>
            <a:pPr lvl="0"/>
            <a:r>
              <a:rPr lang="en-US" sz="2000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Manage customer and salon owner accounts.</a:t>
            </a:r>
          </a:p>
          <a:p>
            <a:pPr lvl="0"/>
            <a:r>
              <a:rPr lang="en-US" sz="2000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Detect and prevent booking conflicts.</a:t>
            </a:r>
          </a:p>
          <a:p>
            <a:pPr lvl="0"/>
            <a:r>
              <a:rPr lang="en-US" sz="2000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View analytics, service trends, and platform performance.</a:t>
            </a:r>
          </a:p>
          <a:p>
            <a:pPr lvl="0"/>
            <a:r>
              <a:rPr lang="en-US" sz="2000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Analyze feedback for system improvements.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Operating System: Windows 10 / 11 </a:t>
            </a:r>
          </a:p>
          <a:p>
            <a:r>
              <a:rPr lang="en-US" sz="2000" dirty="0"/>
              <a:t>Front End: HTML, CSS, JavaScript</a:t>
            </a:r>
          </a:p>
          <a:p>
            <a:r>
              <a:rPr lang="en-US" sz="2000" dirty="0"/>
              <a:t>Back End: Python </a:t>
            </a:r>
            <a:r>
              <a:rPr lang="en-US" sz="2000" dirty="0" err="1"/>
              <a:t>Django</a:t>
            </a:r>
            <a:r>
              <a:rPr lang="en-US" sz="2000" dirty="0"/>
              <a:t> Framework</a:t>
            </a:r>
          </a:p>
          <a:p>
            <a:r>
              <a:rPr lang="en-US" sz="2000" dirty="0"/>
              <a:t>Database: </a:t>
            </a:r>
            <a:r>
              <a:rPr lang="en-US" sz="2000" dirty="0" err="1"/>
              <a:t>SQLite</a:t>
            </a:r>
            <a:endParaRPr lang="en-US" sz="2000" dirty="0"/>
          </a:p>
          <a:p>
            <a:r>
              <a:rPr lang="en-US" sz="2000" dirty="0"/>
              <a:t>Framework: </a:t>
            </a:r>
            <a:r>
              <a:rPr lang="en-US" sz="2000" dirty="0" err="1"/>
              <a:t>Django</a:t>
            </a:r>
            <a:endParaRPr lang="en-US" sz="2000" dirty="0"/>
          </a:p>
          <a:p>
            <a:r>
              <a:rPr lang="en-US" sz="2000" dirty="0"/>
              <a:t>IDE / Code Editor: Visual Studio Code</a:t>
            </a:r>
          </a:p>
          <a:p>
            <a:r>
              <a:rPr lang="en-US" sz="2000" dirty="0"/>
              <a:t>Version Control: </a:t>
            </a:r>
            <a:r>
              <a:rPr lang="en-US" sz="2000" dirty="0" err="1"/>
              <a:t>Git</a:t>
            </a:r>
            <a:endParaRPr lang="en-US" sz="2000" dirty="0"/>
          </a:p>
          <a:p>
            <a:r>
              <a:rPr lang="en-US" sz="2000" dirty="0"/>
              <a:t>Browser: Google Chrome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6" name="Google Shape;409;p32"/>
          <p:cNvGraphicFramePr/>
          <p:nvPr>
            <p:extLst>
              <p:ext uri="{D42A27DB-BD31-4B8C-83A1-F6EECF244321}">
                <p14:modId xmlns:p14="http://schemas.microsoft.com/office/powerpoint/2010/main" val="3206989839"/>
              </p:ext>
            </p:extLst>
          </p:nvPr>
        </p:nvGraphicFramePr>
        <p:xfrm>
          <a:off x="457200" y="1177233"/>
          <a:ext cx="8229599" cy="496946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88331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Backlog tem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Status And Completion Date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Original Estimation in Hours </a:t>
                      </a:r>
                      <a:endParaRPr sz="12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1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2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3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4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5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6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7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8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9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10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318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SPRINT1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Customer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registration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18/08/2025</a:t>
                      </a: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C</a:t>
                      </a:r>
                      <a:r>
                        <a:rPr lang="en" sz="1100" dirty="0"/>
                        <a:t>ustomer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login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19/08/2025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1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S</a:t>
                      </a:r>
                      <a:r>
                        <a:rPr lang="en" sz="1100" dirty="0"/>
                        <a:t>alon</a:t>
                      </a:r>
                      <a:r>
                        <a:rPr lang="en" sz="1100" baseline="0" dirty="0"/>
                        <a:t> owner registration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19/08/2025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31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Admin</a:t>
                      </a:r>
                      <a:r>
                        <a:rPr lang="en-US" sz="1100" baseline="0" dirty="0"/>
                        <a:t> access setup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+mn-lt"/>
                        </a:rPr>
                        <a:t>20/08/2025</a:t>
                      </a:r>
                      <a:endParaRPr sz="1000">
                        <a:latin typeface="+mn-lt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4318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 2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Add/manage services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10/09/2025</a:t>
                      </a: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6" name="Google Shape;409;p32"/>
          <p:cNvGraphicFramePr/>
          <p:nvPr>
            <p:extLst>
              <p:ext uri="{D42A27DB-BD31-4B8C-83A1-F6EECF244321}">
                <p14:modId xmlns:p14="http://schemas.microsoft.com/office/powerpoint/2010/main" val="3206989839"/>
              </p:ext>
            </p:extLst>
          </p:nvPr>
        </p:nvGraphicFramePr>
        <p:xfrm>
          <a:off x="457200" y="1219200"/>
          <a:ext cx="8229599" cy="50442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0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Manage</a:t>
                      </a:r>
                      <a:r>
                        <a:rPr lang="en-US" sz="1100" baseline="0" dirty="0"/>
                        <a:t> staff  and schedules</a:t>
                      </a:r>
                      <a:endParaRPr lang="en"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12/09/2025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1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Customer search and filter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15/09/2025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31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Customer appointment booking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>
                          <a:latin typeface="+mn-lt"/>
                        </a:rPr>
                        <a:t>17/09/2025</a:t>
                      </a:r>
                      <a:endParaRPr sz="1000">
                        <a:latin typeface="+mn-lt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6887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 3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Notifications and reminders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02/10/2025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Rating and review system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05/10/2025</a:t>
                      </a: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Admin analytics and feedback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08/10/2025</a:t>
                      </a: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5650468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8" name="Google Shape;417;p33"/>
          <p:cNvGraphicFramePr/>
          <p:nvPr>
            <p:extLst>
              <p:ext uri="{D42A27DB-BD31-4B8C-83A1-F6EECF244321}">
                <p14:modId xmlns:p14="http://schemas.microsoft.com/office/powerpoint/2010/main" val="3902094266"/>
              </p:ext>
            </p:extLst>
          </p:nvPr>
        </p:nvGraphicFramePr>
        <p:xfrm>
          <a:off x="457200" y="1219200"/>
          <a:ext cx="8229603" cy="147101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1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92623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6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Final testing and debugging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10/10/2025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623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6" name="Google Shape;374;p27"/>
          <p:cNvGraphicFramePr/>
          <p:nvPr>
            <p:extLst>
              <p:ext uri="{D42A27DB-BD31-4B8C-83A1-F6EECF244321}">
                <p14:modId xmlns:p14="http://schemas.microsoft.com/office/powerpoint/2010/main" val="716020743"/>
              </p:ext>
            </p:extLst>
          </p:nvPr>
        </p:nvGraphicFramePr>
        <p:xfrm>
          <a:off x="489375" y="1219200"/>
          <a:ext cx="8165225" cy="49533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1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5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3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   </a:t>
                      </a:r>
                      <a:r>
                        <a:rPr lang="en" b="1" dirty="0"/>
                        <a:t>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r>
                        <a:rPr lang="en" b="1" dirty="0"/>
                        <a:t>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PRIORITY</a:t>
                      </a:r>
                      <a:endParaRPr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   </a:t>
                      </a:r>
                      <a:r>
                        <a:rPr lang="en" sz="1200" b="1" dirty="0"/>
                        <a:t>&lt;high/medium/low&gt;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ESTIMATE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/>
                        <a:t>(Hours)</a:t>
                      </a:r>
                      <a:endParaRPr sz="13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STATUS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&lt;Planned/In progress/Completed&gt;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CUSTOMER REGISTRATION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CUSTOMER</a:t>
                      </a:r>
                      <a:r>
                        <a:rPr lang="en" baseline="0" dirty="0"/>
                        <a:t> LOGIN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4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SALON OWNER REGISTRATION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ADMIN ACCESS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APPROVE/REJECT SALON REGISTRATIONS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327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6" name="Google Shape;374;p27"/>
          <p:cNvGraphicFramePr/>
          <p:nvPr>
            <p:extLst>
              <p:ext uri="{D42A27DB-BD31-4B8C-83A1-F6EECF244321}">
                <p14:modId xmlns:p14="http://schemas.microsoft.com/office/powerpoint/2010/main" val="716020743"/>
              </p:ext>
            </p:extLst>
          </p:nvPr>
        </p:nvGraphicFramePr>
        <p:xfrm>
          <a:off x="489375" y="1219200"/>
          <a:ext cx="8165225" cy="5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1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5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3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   </a:t>
                      </a:r>
                      <a:r>
                        <a:rPr lang="en" b="1" dirty="0"/>
                        <a:t>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r>
                        <a:rPr lang="en" b="1" dirty="0"/>
                        <a:t>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PRIORITY</a:t>
                      </a:r>
                      <a:endParaRPr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   </a:t>
                      </a:r>
                      <a:r>
                        <a:rPr lang="en" sz="1200" b="1" dirty="0"/>
                        <a:t>&lt;high/medium/low&gt;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ESTIMATE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/>
                        <a:t>(Hours)</a:t>
                      </a:r>
                      <a:endParaRPr sz="13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STATUS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&lt;Planned/In progress/Completed&gt;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ADD AND MANAGE SERVICES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MANAGE STAFF AND SCHEDULES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MEDIUM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4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SEARCH SALONS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9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VIEW SERVICES AND PRICING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BOOK APPOINTMENT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5726668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327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6" name="Google Shape;374;p27"/>
          <p:cNvGraphicFramePr/>
          <p:nvPr>
            <p:extLst>
              <p:ext uri="{D42A27DB-BD31-4B8C-83A1-F6EECF244321}">
                <p14:modId xmlns:p14="http://schemas.microsoft.com/office/powerpoint/2010/main" val="716020743"/>
              </p:ext>
            </p:extLst>
          </p:nvPr>
        </p:nvGraphicFramePr>
        <p:xfrm>
          <a:off x="489375" y="1219200"/>
          <a:ext cx="8165225" cy="48156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1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5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3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   </a:t>
                      </a:r>
                      <a:r>
                        <a:rPr lang="en" b="1" dirty="0"/>
                        <a:t>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r>
                        <a:rPr lang="en" b="1" dirty="0"/>
                        <a:t>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PRIORITY</a:t>
                      </a:r>
                      <a:endParaRPr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   </a:t>
                      </a:r>
                      <a:r>
                        <a:rPr lang="en" sz="1200" b="1" dirty="0"/>
                        <a:t>&lt;high/medium/low&gt;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ESTIMATE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/>
                        <a:t>(Hours)</a:t>
                      </a:r>
                      <a:endParaRPr sz="13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STATUS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&lt;Planned/In progress/Completed&gt;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SELECT SPECIFIC STYLIST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MEDIUM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VIEW BOOKING HISTORY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MEDIUM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4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NOTIFICATIONS AND</a:t>
                      </a:r>
                      <a:r>
                        <a:rPr lang="en-US" baseline="0" dirty="0"/>
                        <a:t> REMINDERS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RATE AND REVIEW SERVICES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MEDIUM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5726668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327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6" name="Google Shape;374;p27"/>
          <p:cNvGraphicFramePr/>
          <p:nvPr>
            <p:extLst>
              <p:ext uri="{D42A27DB-BD31-4B8C-83A1-F6EECF244321}">
                <p14:modId xmlns:p14="http://schemas.microsoft.com/office/powerpoint/2010/main" val="716020743"/>
              </p:ext>
            </p:extLst>
          </p:nvPr>
        </p:nvGraphicFramePr>
        <p:xfrm>
          <a:off x="457200" y="990600"/>
          <a:ext cx="8165225" cy="52728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1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5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3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   </a:t>
                      </a:r>
                      <a:r>
                        <a:rPr lang="en" b="1" dirty="0"/>
                        <a:t>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r>
                        <a:rPr lang="en" b="1" dirty="0"/>
                        <a:t>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PRIORITY</a:t>
                      </a:r>
                      <a:endParaRPr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   </a:t>
                      </a:r>
                      <a:r>
                        <a:rPr lang="en" sz="1200" b="1" dirty="0"/>
                        <a:t>&lt;high/medium/low&gt;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ESTIMATE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/>
                        <a:t>(Hours)</a:t>
                      </a:r>
                      <a:endParaRPr sz="13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STATUS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&lt;Planned/In progress/Completed&gt;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APPROVE/CANCEL</a:t>
                      </a:r>
                      <a:r>
                        <a:rPr lang="en" baseline="0" dirty="0"/>
                        <a:t> BOOKINGS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FEEDBACK AND</a:t>
                      </a:r>
                      <a:r>
                        <a:rPr lang="en" baseline="0" dirty="0"/>
                        <a:t> ANALYTICS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MEDIUM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4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MANAGE USERS AND OWNERS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18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PLATFORM ANALYTICS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MEDIUM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19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ANALYZE</a:t>
                      </a:r>
                      <a:r>
                        <a:rPr lang="en-US" baseline="0" dirty="0"/>
                        <a:t> FEEDBACK AND RATING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MEDIUM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5726668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327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PRODUCT OWNER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IN" sz="2800" dirty="0"/>
              <a:t>NOWSHAD C V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IN" sz="2000" dirty="0"/>
              <a:t>ASSISTANT PROFESSOR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DEPARTMENT OF COMPUTER APPLICATIONS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MES COLLEGE OF ENGINEERING, KUTTIPPURAM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71055" y="1037459"/>
            <a:ext cx="2590800" cy="1678031"/>
            <a:chOff x="471055" y="1037459"/>
            <a:chExt cx="2590800" cy="167803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471055" y="1037459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471055" y="103909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6019800" y="4343400"/>
            <a:ext cx="2590800" cy="1676400"/>
            <a:chOff x="6019800" y="4343400"/>
            <a:chExt cx="2590800" cy="16764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019800" y="6019800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610600" y="434340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9919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6" name="Google Shape;381;p28"/>
          <p:cNvGraphicFramePr/>
          <p:nvPr>
            <p:extLst>
              <p:ext uri="{D42A27DB-BD31-4B8C-83A1-F6EECF244321}">
                <p14:modId xmlns:p14="http://schemas.microsoft.com/office/powerpoint/2010/main" val="4059172709"/>
              </p:ext>
            </p:extLst>
          </p:nvPr>
        </p:nvGraphicFramePr>
        <p:xfrm>
          <a:off x="457200" y="1219200"/>
          <a:ext cx="8143125" cy="462275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28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05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2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944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User Story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As a type of User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I want to 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&lt;Perform some task&gt;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So that i can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&lt;Achieve Some Goal&gt; 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52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1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Customer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Register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Create an account to book services</a:t>
                      </a:r>
                      <a:endParaRPr sz="18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337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Customer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Login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Access the platform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972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Salon Owner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Register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Add my salon to the platform</a:t>
                      </a:r>
                      <a:endParaRPr sz="18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754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Admin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Admin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Access the entire system</a:t>
                      </a:r>
                      <a:endParaRPr sz="18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9717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Admin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Approve or reject salon registrations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Ensure quality and trust</a:t>
                      </a:r>
                      <a:endParaRPr sz="18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335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6" name="Google Shape;381;p28"/>
          <p:cNvGraphicFramePr/>
          <p:nvPr>
            <p:extLst>
              <p:ext uri="{D42A27DB-BD31-4B8C-83A1-F6EECF244321}">
                <p14:modId xmlns:p14="http://schemas.microsoft.com/office/powerpoint/2010/main" val="4059172709"/>
              </p:ext>
            </p:extLst>
          </p:nvPr>
        </p:nvGraphicFramePr>
        <p:xfrm>
          <a:off x="457200" y="1066800"/>
          <a:ext cx="8305800" cy="513554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31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8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4361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User Story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As a type of User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I want to 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&lt;Perform some task&gt;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So that i can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&lt;Achieve Some Goal&gt; 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345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Salon Owner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Add and manage services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Inform customers of available options</a:t>
                      </a:r>
                      <a:endParaRPr lang="en-US" sz="18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250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Salon Owner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Manage staff and schedules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Avoid conflicts and manage workload</a:t>
                      </a:r>
                      <a:endParaRPr lang="en-US" sz="18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095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8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Customer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Search salons by location or service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Find nearby or suitable salons</a:t>
                      </a:r>
                      <a:endParaRPr sz="18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250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9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Customer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View services and pricing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Choose what fits my need and budget</a:t>
                      </a:r>
                      <a:endParaRPr sz="18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250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10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Customer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Book an appointment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Schedule salon services easily</a:t>
                      </a:r>
                      <a:endParaRPr sz="18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3359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6" name="Google Shape;381;p28"/>
          <p:cNvGraphicFramePr/>
          <p:nvPr>
            <p:extLst>
              <p:ext uri="{D42A27DB-BD31-4B8C-83A1-F6EECF244321}">
                <p14:modId xmlns:p14="http://schemas.microsoft.com/office/powerpoint/2010/main" val="4059172709"/>
              </p:ext>
            </p:extLst>
          </p:nvPr>
        </p:nvGraphicFramePr>
        <p:xfrm>
          <a:off x="457200" y="1143000"/>
          <a:ext cx="8305800" cy="505934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31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8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2961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User Story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As a type of User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I want to 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&lt;Perform some task&gt;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So that i can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&lt;Achieve Some Goal&gt; 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94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11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Customer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Select a specific stylist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Get service from someone I trust</a:t>
                      </a:r>
                      <a:endParaRPr sz="18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96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12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Customer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View booking history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Keep track of past appointments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596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13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Customer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Receive notifications and reminders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Stay updated on bookings</a:t>
                      </a:r>
                      <a:endParaRPr sz="18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596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14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Customer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Rate and review services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Help others and share my experience</a:t>
                      </a:r>
                      <a:endParaRPr sz="18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596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15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Salon Owner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Approve or cancel bookings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Control salon workflow</a:t>
                      </a:r>
                      <a:endParaRPr sz="18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3359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6" name="Google Shape;381;p28"/>
          <p:cNvGraphicFramePr/>
          <p:nvPr>
            <p:extLst>
              <p:ext uri="{D42A27DB-BD31-4B8C-83A1-F6EECF244321}">
                <p14:modId xmlns:p14="http://schemas.microsoft.com/office/powerpoint/2010/main" val="4059172709"/>
              </p:ext>
            </p:extLst>
          </p:nvPr>
        </p:nvGraphicFramePr>
        <p:xfrm>
          <a:off x="457200" y="1295400"/>
          <a:ext cx="8305800" cy="460217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31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89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0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2961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User Story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As a type of User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I want to 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&lt;Perform some task&gt;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So that i can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&lt;Achieve Some Goal&gt; 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94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16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Salon Owner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View feedback and analytics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Improve service based on customer responses</a:t>
                      </a:r>
                      <a:endParaRPr sz="18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596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17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Admin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Manage users and salon owners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Control access to the system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596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18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Admin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View platform analytics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Monitor system usage and performance</a:t>
                      </a:r>
                      <a:endParaRPr sz="18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596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19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Admin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Analyze feedback and ratings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Identify improvements for the platform</a:t>
                      </a:r>
                      <a:endParaRPr sz="18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335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7" name="Google Shape;395;p30"/>
          <p:cNvGraphicFramePr/>
          <p:nvPr>
            <p:extLst>
              <p:ext uri="{D42A27DB-BD31-4B8C-83A1-F6EECF244321}">
                <p14:modId xmlns:p14="http://schemas.microsoft.com/office/powerpoint/2010/main" val="2944679008"/>
              </p:ext>
            </p:extLst>
          </p:nvPr>
        </p:nvGraphicFramePr>
        <p:xfrm>
          <a:off x="519390" y="1249950"/>
          <a:ext cx="8139700" cy="438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11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9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User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StoryID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Task 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Start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End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 Days 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Status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Sprint 1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12/08/2025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14/08/2025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11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15/08/2025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16/08/2025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17/08/2025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18/08/2025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19/08/2025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20/08/2025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21/08/2025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22/08/2025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05/09/2025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07/09/2025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08/09/2025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09/09/2025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10/09/2025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13/09/2025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722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6" name="Google Shape;402;p31"/>
          <p:cNvGraphicFramePr/>
          <p:nvPr>
            <p:extLst>
              <p:ext uri="{D42A27DB-BD31-4B8C-83A1-F6EECF244321}">
                <p14:modId xmlns:p14="http://schemas.microsoft.com/office/powerpoint/2010/main" val="56936155"/>
              </p:ext>
            </p:extLst>
          </p:nvPr>
        </p:nvGraphicFramePr>
        <p:xfrm>
          <a:off x="381000" y="1295400"/>
          <a:ext cx="8137449" cy="48006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45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5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1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9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14/09/2025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15/09/2025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13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787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787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16/09/2025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17/09/2025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Planned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11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3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25/09/2025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26/09/2025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Planned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787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12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27/09/2025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30/09/2025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Planned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14252"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Planned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13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29/09/2025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30/09/2025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09600" y="5334000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0652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26</a:t>
            </a:fld>
            <a:endParaRPr lang="en-US" dirty="0"/>
          </a:p>
        </p:txBody>
      </p:sp>
      <p:graphicFrame>
        <p:nvGraphicFramePr>
          <p:cNvPr id="7" name="Google Shape;395;p30"/>
          <p:cNvGraphicFramePr/>
          <p:nvPr>
            <p:extLst>
              <p:ext uri="{D42A27DB-BD31-4B8C-83A1-F6EECF244321}">
                <p14:modId xmlns:p14="http://schemas.microsoft.com/office/powerpoint/2010/main" val="2944679008"/>
              </p:ext>
            </p:extLst>
          </p:nvPr>
        </p:nvGraphicFramePr>
        <p:xfrm>
          <a:off x="519390" y="1249950"/>
          <a:ext cx="8139700" cy="29410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11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01/10/2025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02/10/2025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03/10/2025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04/10/2025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05/10/2025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06/10/2025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07/10/2025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08/10/2025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517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18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09/10/2025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09/10/2025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19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10/09/2025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7222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56388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</a:p>
        </p:txBody>
      </p:sp>
      <p:pic>
        <p:nvPicPr>
          <p:cNvPr id="9" name="Picture 8" descr="A diagram of a system&#10;&#10;AI-generated content may be incorrect.">
            <a:extLst>
              <a:ext uri="{FF2B5EF4-FFF2-40B4-BE49-F238E27FC236}">
                <a16:creationId xmlns:a16="http://schemas.microsoft.com/office/drawing/2014/main" id="{2A702FF4-E719-C07F-E079-56CC6E2B4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091" y="1905000"/>
            <a:ext cx="72390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133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066800" y="56388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EC34E16-995F-7576-8C60-1792B4A30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524000"/>
            <a:ext cx="80772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542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1.1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ACC1A7FF-B735-3308-5C3A-5167248A4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676400"/>
            <a:ext cx="80772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5161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Environment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Story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ER Diagram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E84B07-8508-2792-791C-5A3C26E49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B9E1C-764C-3461-8E56-4F790C955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E4EE6-3F9F-5B3A-4355-6C0D59714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1.2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E87BAE-59AB-1EFF-2496-0FA7DE794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26DF2-7495-46C3-865F-2A909D269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FD1478-9D51-3DA7-ED4A-8C2D3A023331}"/>
              </a:ext>
            </a:extLst>
          </p:cNvPr>
          <p:cNvSpPr txBox="1"/>
          <p:nvPr/>
        </p:nvSpPr>
        <p:spPr>
          <a:xfrm>
            <a:off x="990600" y="56388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448CB5D-730A-37CE-027E-B27122D9F8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83058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30705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 anchor="ctr">
            <a:normAutofit/>
          </a:bodyPr>
          <a:lstStyle/>
          <a:p>
            <a:r>
              <a:rPr lang="en-US" dirty="0"/>
              <a:t>ER DIAGRAM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092CCEF-FB34-7202-7312-5B0D0AD7B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4800" y="1371601"/>
            <a:ext cx="8382000" cy="4572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3048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69229"/>
            <a:ext cx="3810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C65E9355-139B-4FED-8401-A2AF31A8FC31}" type="slidenum">
              <a:rPr lang="en-US" smtClean="0"/>
              <a:pPr>
                <a:spcAft>
                  <a:spcPts val="600"/>
                </a:spcAft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0022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2872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72432"/>
          </a:xfrm>
        </p:spPr>
        <p:txBody>
          <a:bodyPr>
            <a:normAutofit/>
          </a:bodyPr>
          <a:lstStyle/>
          <a:p>
            <a:r>
              <a:rPr lang="en-IN" dirty="0"/>
              <a:t>BOOK MY STYLE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sz="2000" dirty="0"/>
              <a:t>Book My Style is an online platform that makes booking salon appointments quick and easy, eliminating long wait times and phone hassles.</a:t>
            </a:r>
          </a:p>
          <a:p>
            <a:pPr lvl="0"/>
            <a:r>
              <a:rPr lang="en-GB" sz="2000" dirty="0"/>
              <a:t>Users can browse salons, services, and staff availability to choose their preferred services and professionals.</a:t>
            </a:r>
          </a:p>
          <a:p>
            <a:pPr lvl="0"/>
            <a:r>
              <a:rPr lang="en-GB" sz="2000" dirty="0"/>
              <a:t>The platform provides real-time updates and notifications to keep customers informed.</a:t>
            </a:r>
          </a:p>
          <a:p>
            <a:pPr lvl="0"/>
            <a:r>
              <a:rPr lang="en-GB" sz="2000" dirty="0"/>
              <a:t>Salon owners and admins can efficiently manage appointments, staff schedules, services, and access analytics.</a:t>
            </a:r>
          </a:p>
          <a:p>
            <a:pPr lvl="0"/>
            <a:endParaRPr lang="en-GB" sz="2000" dirty="0"/>
          </a:p>
          <a:p>
            <a:pPr lvl="0"/>
            <a:endParaRPr lang="en-US" sz="12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sz="2000" dirty="0"/>
              <a:t>Create a user-friendly online platform for convenient salon bookings, removing the need for phone calls and wait times.</a:t>
            </a:r>
          </a:p>
          <a:p>
            <a:r>
              <a:rPr lang="en-GB" sz="2000" dirty="0"/>
              <a:t>Allow customers to browse salons, select services and professionals, and get real-time updates and notifications.</a:t>
            </a:r>
          </a:p>
          <a:p>
            <a:r>
              <a:rPr lang="en-GB" sz="2000" dirty="0"/>
              <a:t>Enable salon owners to efficiently manage appointments, staff, and services through a dedicated dashboard.</a:t>
            </a:r>
          </a:p>
          <a:p>
            <a:r>
              <a:rPr lang="en-GB" sz="2000" dirty="0"/>
              <a:t>Provide admin control with analytics, ensuring a smooth experience using modern web technologies and improving service quality.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CA5DB-C95B-9274-6CC6-BBDD61243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FD21-F072-514B-1259-00E2A2C7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EXISTING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013F8-EA75-8B73-B691-9967DDB14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Booking done mainly through phone calls or walk-ins.</a:t>
            </a:r>
          </a:p>
          <a:p>
            <a:r>
              <a:rPr lang="en-GB" sz="2000" dirty="0"/>
              <a:t>Customers face long wait times and uncertainty about availability.</a:t>
            </a:r>
          </a:p>
          <a:p>
            <a:r>
              <a:rPr lang="en-GB" sz="2000" dirty="0"/>
              <a:t>Salon owners manage appointments manually, leading to scheduling conflicts.</a:t>
            </a:r>
          </a:p>
          <a:p>
            <a:r>
              <a:rPr lang="en-GB" sz="2000" dirty="0"/>
              <a:t>Limited or no online presence for salons.</a:t>
            </a:r>
          </a:p>
          <a:p>
            <a:r>
              <a:rPr lang="en-GB" sz="2000" dirty="0"/>
              <a:t>No real-time updates or notifications for customers.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33661-B8A5-5F64-B0B3-F069AAD4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45143-4DA4-EC25-D400-31811F43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80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89323-CAA4-5F8F-BC23-AF2428BA7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2957-0B3A-B1DC-4183-C152345F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PROPOSED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433FB-9787-5DBA-F8F3-B665601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Online platform for easy and quick salon appointment booking.</a:t>
            </a:r>
          </a:p>
          <a:p>
            <a:r>
              <a:rPr lang="en-GB" sz="2000" dirty="0"/>
              <a:t>Customers can browse salons, services, and staff availability anytime.</a:t>
            </a:r>
          </a:p>
          <a:p>
            <a:r>
              <a:rPr lang="en-GB" sz="2000" dirty="0"/>
              <a:t>Real-time updates and notifications keep customers informed.</a:t>
            </a:r>
          </a:p>
          <a:p>
            <a:r>
              <a:rPr lang="en-GB" sz="2000" dirty="0"/>
              <a:t>Salon owners manage appointments and staff schedules digitally.</a:t>
            </a:r>
          </a:p>
          <a:p>
            <a:r>
              <a:rPr lang="en-GB" sz="2000" dirty="0"/>
              <a:t>Admin panel for overall management and analytics.</a:t>
            </a:r>
          </a:p>
          <a:p>
            <a:r>
              <a:rPr lang="en-GB" sz="2000" dirty="0"/>
              <a:t>Reduces errors, saves time, and improves booking efficiency</a:t>
            </a: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7E54E-77D1-E994-4D0C-79543779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B7F26-E457-6E29-93A0-124CF9B8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49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Traditional salon bookings are slow and inconvenient.</a:t>
            </a:r>
          </a:p>
          <a:p>
            <a:r>
              <a:rPr lang="en-GB" sz="2000" dirty="0"/>
              <a:t>Customers face long waits and uncertain availability</a:t>
            </a:r>
          </a:p>
          <a:p>
            <a:r>
              <a:rPr lang="en-GB" sz="2000" dirty="0"/>
              <a:t>Manual management causes errors and conflicts.</a:t>
            </a:r>
          </a:p>
          <a:p>
            <a:r>
              <a:rPr lang="en-GB" sz="2000" dirty="0"/>
              <a:t>There is a need for a simple, digital booking solution.</a:t>
            </a:r>
          </a:p>
          <a:p>
            <a:r>
              <a:rPr lang="en-GB" sz="2000" dirty="0"/>
              <a:t>Improve customer experience and salon management through technology.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Book Appointments Easily – Customers can book, change, or cancel salon appointments anytime.</a:t>
            </a:r>
          </a:p>
          <a:p>
            <a:r>
              <a:rPr lang="en-US" sz="2000" dirty="0"/>
              <a:t>Book Appointments Easily – Customers can book, change, or cancel salon appointments anytime.</a:t>
            </a:r>
          </a:p>
          <a:p>
            <a:r>
              <a:rPr lang="en-US" sz="2000" dirty="0"/>
              <a:t>Manage Salons and Services – Salons can list their services, staff, and working hours.</a:t>
            </a:r>
          </a:p>
          <a:p>
            <a:r>
              <a:rPr lang="en-US" sz="2000" dirty="0"/>
              <a:t>Get Updates and Reminders – Notifications for booking confirmations, changes, and upcoming appointments.</a:t>
            </a:r>
          </a:p>
          <a:p>
            <a:r>
              <a:rPr lang="en-US" sz="2000" dirty="0"/>
              <a:t>Share Feedback – Customers can rate and review their experience.</a:t>
            </a:r>
          </a:p>
          <a:p>
            <a:r>
              <a:rPr lang="en-US" sz="2000" dirty="0"/>
              <a:t>Track and Improve – Admin can monitor activity and create reports to improve the platform.</a:t>
            </a:r>
          </a:p>
          <a:p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3592</TotalTime>
  <Words>1772</Words>
  <Application>Microsoft Office PowerPoint</Application>
  <PresentationFormat>On-screen Show (4:3)</PresentationFormat>
  <Paragraphs>689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Bookman Old Style</vt:lpstr>
      <vt:lpstr>Calibri</vt:lpstr>
      <vt:lpstr>Times New Roman</vt:lpstr>
      <vt:lpstr>Office Theme</vt:lpstr>
      <vt:lpstr>BOOK MY STYLE</vt:lpstr>
      <vt:lpstr>PRODUCT OWNER  NOWSHAD C V  ASSISTANT PROFESSOR DEPARTMENT OF COMPUTER APPLICATIONS MES COLLEGE OF ENGINEERING, KUTTIPPURAM</vt:lpstr>
      <vt:lpstr>TABLE OF CONTENTS</vt:lpstr>
      <vt:lpstr>BOOK MY STYLE</vt:lpstr>
      <vt:lpstr>OBJECTIVES</vt:lpstr>
      <vt:lpstr>EXISTING SYSTEM</vt:lpstr>
      <vt:lpstr>PROPOSED SYSTEM</vt:lpstr>
      <vt:lpstr>MOTIVATIONS</vt:lpstr>
      <vt:lpstr>FUNCTIONALITIES</vt:lpstr>
      <vt:lpstr>MODULE DESCRIPTION</vt:lpstr>
      <vt:lpstr>MODULE DESCRIPTION</vt:lpstr>
      <vt:lpstr>DEVELOPING ENVIRONMENT</vt:lpstr>
      <vt:lpstr>SPRINT BACKLOG</vt:lpstr>
      <vt:lpstr>SPRINT BACKLOG</vt:lpstr>
      <vt:lpstr>SPRINT BACKLOG</vt:lpstr>
      <vt:lpstr>PRODUCT BACKLOG</vt:lpstr>
      <vt:lpstr>PRODUCT BACKLOG</vt:lpstr>
      <vt:lpstr>PRODUCT BACKLOG</vt:lpstr>
      <vt:lpstr>PRODUCT BACKLOG</vt:lpstr>
      <vt:lpstr>USER STORY</vt:lpstr>
      <vt:lpstr>USER STORY</vt:lpstr>
      <vt:lpstr>USER STORY</vt:lpstr>
      <vt:lpstr>USER STORY</vt:lpstr>
      <vt:lpstr>PROJECT PLAN</vt:lpstr>
      <vt:lpstr>PROJECT PLAN</vt:lpstr>
      <vt:lpstr>PROJECT PLAN</vt:lpstr>
      <vt:lpstr>DATA FLOW DIAGRAM</vt:lpstr>
      <vt:lpstr>DATA FLOW DIAGRAM</vt:lpstr>
      <vt:lpstr>DATA FLOW DIAGRAM</vt:lpstr>
      <vt:lpstr>DATA FLOW DIAGRAM</vt:lpstr>
      <vt:lpstr>ER DIAGRAM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Faculty</dc:creator>
  <cp:lastModifiedBy>najumv36@gmail.com</cp:lastModifiedBy>
  <cp:revision>108</cp:revision>
  <dcterms:created xsi:type="dcterms:W3CDTF">2024-09-27T10:56:22Z</dcterms:created>
  <dcterms:modified xsi:type="dcterms:W3CDTF">2025-08-20T08:28:34Z</dcterms:modified>
</cp:coreProperties>
</file>