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IN" dirty="0"/>
              <a:t>BOOK MY STYLE</a:t>
            </a:r>
            <a:endParaRPr lang="en-US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NAJMATH M V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MES24MCA-2039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Module Descriptions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software tools/technologies used for developing the project like Operating System, Front End, Back End, Database, Framework, IDE etc..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800" dirty="0"/>
              <a:t>NOWSHAD C 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/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BOOK MY STYLE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/>
              <a:t>Book My Style is an online platform designed to simplify booking salon appointments.</a:t>
            </a:r>
          </a:p>
          <a:p>
            <a:pPr lvl="0"/>
            <a:r>
              <a:rPr lang="en-GB" sz="2000" dirty="0"/>
              <a:t>It addresses common problems like long wait times, phone bookings, and uncertainty of availability.</a:t>
            </a:r>
          </a:p>
          <a:p>
            <a:pPr lvl="0"/>
            <a:r>
              <a:rPr lang="en-GB" sz="2000" dirty="0"/>
              <a:t>The system allows users to easily browse salons, services, and staff availability.</a:t>
            </a:r>
          </a:p>
          <a:p>
            <a:pPr lvl="0"/>
            <a:r>
              <a:rPr lang="en-GB" sz="2000" dirty="0"/>
              <a:t>Customers can select preferred services and professionals for a personalized experience.</a:t>
            </a:r>
          </a:p>
          <a:p>
            <a:pPr lvl="0"/>
            <a:r>
              <a:rPr lang="en-GB" sz="2000" dirty="0"/>
              <a:t>The platform provides real-time updates and notifications to keep users informed.</a:t>
            </a:r>
          </a:p>
          <a:p>
            <a:pPr lvl="0"/>
            <a:r>
              <a:rPr lang="en-GB" sz="2000" dirty="0"/>
              <a:t>Salon owners can efficiently manage appointments, staff schedules, and services.</a:t>
            </a:r>
          </a:p>
          <a:p>
            <a:pPr lvl="0"/>
            <a:r>
              <a:rPr lang="en-GB" sz="2000" dirty="0"/>
              <a:t>Admins have full control over the system with management and analytics tools.</a:t>
            </a:r>
          </a:p>
          <a:p>
            <a:pPr lvl="0"/>
            <a:endParaRPr lang="en-GB" sz="2000" dirty="0"/>
          </a:p>
          <a:p>
            <a:pPr lvl="0"/>
            <a:endParaRPr lang="en-GB" sz="2000" dirty="0"/>
          </a:p>
          <a:p>
            <a:pPr lvl="0"/>
            <a:endParaRPr lang="en-US"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Create a user-friendly online platform for convenient salon appointment booking, eliminating phone calls and wait times.</a:t>
            </a:r>
          </a:p>
          <a:p>
            <a:r>
              <a:rPr lang="en-GB" sz="2000" dirty="0"/>
              <a:t>Allow customers to browse salons, choose services, select preferred professionals, and receive real-time updates and notifications.</a:t>
            </a:r>
          </a:p>
          <a:p>
            <a:r>
              <a:rPr lang="en-GB" sz="2000" dirty="0"/>
              <a:t>Enable salon owners to manage appointments, staff schedules, and services efficiently through a dedicated dashboard.</a:t>
            </a:r>
          </a:p>
          <a:p>
            <a:r>
              <a:rPr lang="en-GB" sz="2000" dirty="0"/>
              <a:t>Provide admin control with analytics for effective platform management.</a:t>
            </a:r>
          </a:p>
          <a:p>
            <a:r>
              <a:rPr lang="en-GB" sz="2000" dirty="0"/>
              <a:t>Develop the system using modern web technologies to ensure a responsive and seamless user experience</a:t>
            </a:r>
          </a:p>
          <a:p>
            <a:r>
              <a:rPr lang="en-GB" sz="2000" dirty="0"/>
              <a:t>Improve service quality by reducing errors, saving time, and bridging the gap between clients and beauty service providers.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Booking done mainly through phone calls or walk-ins.</a:t>
            </a:r>
          </a:p>
          <a:p>
            <a:r>
              <a:rPr lang="en-GB" sz="2000" dirty="0"/>
              <a:t>Customers face long wait times and uncertainty about availability.</a:t>
            </a:r>
          </a:p>
          <a:p>
            <a:r>
              <a:rPr lang="en-GB" sz="2000" dirty="0"/>
              <a:t>Salon owners manage appointments manually, leading to scheduling conflicts.</a:t>
            </a:r>
          </a:p>
          <a:p>
            <a:r>
              <a:rPr lang="en-GB" sz="2000" dirty="0"/>
              <a:t>Limited or no online presence for salons.</a:t>
            </a:r>
          </a:p>
          <a:p>
            <a:r>
              <a:rPr lang="en-GB" sz="2000" dirty="0"/>
              <a:t>No real-time updates or notifications for customers.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Online platform for easy and quick salon appointment booking.</a:t>
            </a:r>
          </a:p>
          <a:p>
            <a:r>
              <a:rPr lang="en-GB" sz="2000" dirty="0"/>
              <a:t>Customers can browse salons, services, and staff availability anytime.</a:t>
            </a:r>
          </a:p>
          <a:p>
            <a:r>
              <a:rPr lang="en-GB" sz="2000" dirty="0"/>
              <a:t>Real-time updates and notifications keep customers informed.</a:t>
            </a:r>
          </a:p>
          <a:p>
            <a:r>
              <a:rPr lang="en-GB" sz="2000" dirty="0"/>
              <a:t>Salon owners manage appointments and staff schedules digitally.</a:t>
            </a:r>
          </a:p>
          <a:p>
            <a:r>
              <a:rPr lang="en-GB" sz="2000" dirty="0"/>
              <a:t>Admin panel for overall management and analytics.</a:t>
            </a:r>
          </a:p>
          <a:p>
            <a:r>
              <a:rPr lang="en-GB" sz="2000" dirty="0"/>
              <a:t>Reduces errors, saves time, and improves booking efficiency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Traditional salon bookings are slow and inconvenient.</a:t>
            </a:r>
          </a:p>
          <a:p>
            <a:r>
              <a:rPr lang="en-GB" sz="2000" dirty="0"/>
              <a:t>Customers face long waits and uncertain availability</a:t>
            </a:r>
          </a:p>
          <a:p>
            <a:r>
              <a:rPr lang="en-GB" sz="2000" dirty="0"/>
              <a:t>Manual management causes errors and conflicts.</a:t>
            </a:r>
          </a:p>
          <a:p>
            <a:r>
              <a:rPr lang="en-GB" sz="2000" dirty="0"/>
              <a:t>There is a need for a simple, digital booking solution.</a:t>
            </a:r>
          </a:p>
          <a:p>
            <a:r>
              <a:rPr lang="en-GB" sz="2000" dirty="0"/>
              <a:t>Improve customer experience and salon management through technology.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Project Functionalities with short description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1239</Words>
  <Application>Microsoft Office PowerPoint</Application>
  <PresentationFormat>On-screen Show (4:3)</PresentationFormat>
  <Paragraphs>457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BOOK MY STYLE</vt:lpstr>
      <vt:lpstr>PRODUCT OWNER  NOWSHAD C V  ASSISTANT PROFESSOR DEPARTMENT OF COMPUTER APPLICATIONS MES COLLEGE OF ENGINEERING, KUTTIPPURAM</vt:lpstr>
      <vt:lpstr>TABLE OF CONTENTS</vt:lpstr>
      <vt:lpstr>BOOK MY STYLE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47</cp:revision>
  <dcterms:created xsi:type="dcterms:W3CDTF">2024-09-27T10:56:22Z</dcterms:created>
  <dcterms:modified xsi:type="dcterms:W3CDTF">2025-08-12T09:00:24Z</dcterms:modified>
</cp:coreProperties>
</file>