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78" r:id="rId12"/>
    <p:sldId id="263" r:id="rId13"/>
    <p:sldId id="264" r:id="rId14"/>
    <p:sldId id="282" r:id="rId15"/>
    <p:sldId id="265" r:id="rId16"/>
    <p:sldId id="267" r:id="rId17"/>
    <p:sldId id="283" r:id="rId18"/>
    <p:sldId id="284" r:id="rId19"/>
    <p:sldId id="285" r:id="rId20"/>
    <p:sldId id="268" r:id="rId21"/>
    <p:sldId id="279" r:id="rId22"/>
    <p:sldId id="280" r:id="rId23"/>
    <p:sldId id="281" r:id="rId24"/>
    <p:sldId id="269" r:id="rId25"/>
    <p:sldId id="270" r:id="rId26"/>
    <p:sldId id="286" r:id="rId27"/>
    <p:sldId id="271" r:id="rId28"/>
    <p:sldId id="272" r:id="rId29"/>
    <p:sldId id="275" r:id="rId30"/>
    <p:sldId id="273" r:id="rId31"/>
    <p:sldId id="27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2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pPr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pPr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pPr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pPr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pPr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pPr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IN" dirty="0"/>
              <a:t>BOOK MY STYLE</a:t>
            </a:r>
            <a:endParaRPr lang="en-US" b="1" dirty="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NAJMATH M V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MES24MCA-2039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20-08-2025</a:t>
            </a:r>
            <a:endParaRPr lang="en-US" sz="1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2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Customer Module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Register, log in, and manage profile details.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Search salons using filters like location, price, service type, and ratings.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View salon details, available time slots, and service information.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Book, reschedule, or cancel appointments.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View booking history and receive notifications/reminders.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Give feedback and ratings for services.</a:t>
            </a:r>
          </a:p>
          <a:p>
            <a:pPr lvl="0"/>
            <a:endParaRPr lang="en-US" sz="22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Salon Owner Module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Register salon with details and required documents.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Add, edit, or remove services with pricing, duration, and images.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Manage staff profiles, work schedules, and availability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.</a:t>
            </a:r>
            <a:endParaRPr lang="en-US" sz="22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Approve, reschedule, or cancel bookings.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View and respond to customer feedback and ratings.</a:t>
            </a:r>
          </a:p>
          <a:p>
            <a:pPr lvl="0"/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Admin Module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Secure login to access the admin dashboard.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Approve or reject salon registrations.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Manage customer and salon owner accounts.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Detect and prevent booking conflicts.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View analytics, service trends, and platform performance.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Analyze feedback for system improvements.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Operating System: Windows 10 / 11 </a:t>
            </a:r>
          </a:p>
          <a:p>
            <a:r>
              <a:rPr lang="en-US" sz="2000" dirty="0"/>
              <a:t>Front End: HTML, CSS, JavaScript</a:t>
            </a:r>
          </a:p>
          <a:p>
            <a:r>
              <a:rPr lang="en-US" sz="2000" dirty="0"/>
              <a:t>Back End: Python </a:t>
            </a:r>
            <a:r>
              <a:rPr lang="en-US" sz="2000" dirty="0" err="1"/>
              <a:t>Django</a:t>
            </a:r>
            <a:r>
              <a:rPr lang="en-US" sz="2000" dirty="0"/>
              <a:t> Framework</a:t>
            </a:r>
          </a:p>
          <a:p>
            <a:r>
              <a:rPr lang="en-US" sz="2000" dirty="0"/>
              <a:t>Database: </a:t>
            </a:r>
            <a:r>
              <a:rPr lang="en-US" sz="2000" dirty="0" err="1"/>
              <a:t>SQLite</a:t>
            </a:r>
            <a:endParaRPr lang="en-US" sz="2000" dirty="0"/>
          </a:p>
          <a:p>
            <a:r>
              <a:rPr lang="en-US" sz="2000" dirty="0"/>
              <a:t>Framework: </a:t>
            </a:r>
            <a:r>
              <a:rPr lang="en-US" sz="2000" dirty="0" err="1"/>
              <a:t>Django</a:t>
            </a:r>
            <a:endParaRPr lang="en-US" sz="2000" dirty="0"/>
          </a:p>
          <a:p>
            <a:r>
              <a:rPr lang="en-US" sz="2000" dirty="0"/>
              <a:t>IDE / Code Editor: Visual Studio Code</a:t>
            </a:r>
          </a:p>
          <a:p>
            <a:r>
              <a:rPr lang="en-US" sz="2000" dirty="0"/>
              <a:t>Version Control: </a:t>
            </a:r>
            <a:r>
              <a:rPr lang="en-US" sz="2000" dirty="0" err="1"/>
              <a:t>Git</a:t>
            </a:r>
            <a:endParaRPr lang="en-US" sz="2000" dirty="0"/>
          </a:p>
          <a:p>
            <a:r>
              <a:rPr lang="en-US" sz="2000" dirty="0"/>
              <a:t>Browser: Google Chrome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3206989839"/>
              </p:ext>
            </p:extLst>
          </p:nvPr>
        </p:nvGraphicFramePr>
        <p:xfrm>
          <a:off x="457200" y="1177233"/>
          <a:ext cx="8229599" cy="49694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Customer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registration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18/08/2025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</a:t>
                      </a:r>
                      <a:r>
                        <a:rPr lang="en" sz="1100" dirty="0"/>
                        <a:t>ustomer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login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19/08/2025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</a:t>
                      </a:r>
                      <a:r>
                        <a:rPr lang="en" sz="1100" dirty="0"/>
                        <a:t>alon</a:t>
                      </a:r>
                      <a:r>
                        <a:rPr lang="en" sz="1100" baseline="0" dirty="0"/>
                        <a:t> owner registration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19/08/2025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Admin</a:t>
                      </a:r>
                      <a:r>
                        <a:rPr lang="en-US" sz="1100" baseline="0" dirty="0"/>
                        <a:t> access setup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+mn-lt"/>
                        </a:rPr>
                        <a:t>20/08/2025</a:t>
                      </a:r>
                      <a:endParaRPr sz="1000"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Add/manage services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10/09/2025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3206989839"/>
              </p:ext>
            </p:extLst>
          </p:nvPr>
        </p:nvGraphicFramePr>
        <p:xfrm>
          <a:off x="457200" y="1219200"/>
          <a:ext cx="8229599" cy="5044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0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Manage</a:t>
                      </a:r>
                      <a:r>
                        <a:rPr lang="en-US" sz="1100" baseline="0" dirty="0"/>
                        <a:t> staff  and schedules</a:t>
                      </a:r>
                      <a:endParaRPr lang="en"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12/09/2025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Customer search and filter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15/09/2025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Customer appointment booking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+mn-lt"/>
                        </a:rPr>
                        <a:t>17/09/2025</a:t>
                      </a:r>
                      <a:endParaRPr sz="1000"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887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Notifications and reminders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02/10/2025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Rating and review system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05/10/2025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Admin analytics and feedback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08/10/2025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6504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3902094266"/>
              </p:ext>
            </p:extLst>
          </p:nvPr>
        </p:nvGraphicFramePr>
        <p:xfrm>
          <a:off x="457200" y="1219200"/>
          <a:ext cx="8229603" cy="147101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Final testing and debugging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10/10/2025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716020743"/>
              </p:ext>
            </p:extLst>
          </p:nvPr>
        </p:nvGraphicFramePr>
        <p:xfrm>
          <a:off x="489375" y="1219200"/>
          <a:ext cx="8165225" cy="4953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CUSTOMER REGISTRATION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CUSTOMER</a:t>
                      </a:r>
                      <a:r>
                        <a:rPr lang="en" baseline="0" dirty="0"/>
                        <a:t> 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SALON OWNER REGISTRATION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 ACCESS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APPROVE/REJECT SALON REGISTRATIONS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716020743"/>
              </p:ext>
            </p:extLst>
          </p:nvPr>
        </p:nvGraphicFramePr>
        <p:xfrm>
          <a:off x="489375" y="1219200"/>
          <a:ext cx="8165225" cy="5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ADD AND MANAGE SERVICES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MANAGE STAFF AND SCHEDULES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SEARCH SALONS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VIEW SERVICES AND PRICING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BOOK APPOINTMENT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716020743"/>
              </p:ext>
            </p:extLst>
          </p:nvPr>
        </p:nvGraphicFramePr>
        <p:xfrm>
          <a:off x="489375" y="1219200"/>
          <a:ext cx="8165225" cy="48156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SELECT SPECIFIC STYLIST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VIEW BOOKING HISTORY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NOTIFICATIONS AND</a:t>
                      </a:r>
                      <a:r>
                        <a:rPr lang="en-US" baseline="0" dirty="0"/>
                        <a:t> REMINDERS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RATE AND REVIEW SERVICES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716020743"/>
              </p:ext>
            </p:extLst>
          </p:nvPr>
        </p:nvGraphicFramePr>
        <p:xfrm>
          <a:off x="457200" y="990600"/>
          <a:ext cx="8165225" cy="52728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APPROVE/CANCEL</a:t>
                      </a:r>
                      <a:r>
                        <a:rPr lang="en" baseline="0" dirty="0"/>
                        <a:t> BOOKINGS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FEEDBACK AND</a:t>
                      </a:r>
                      <a:r>
                        <a:rPr lang="en" baseline="0" dirty="0"/>
                        <a:t> ANALYTICS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MANAGE USERS AND OWNERS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PLATFORM ANALYTICS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ANALYZE</a:t>
                      </a:r>
                      <a:r>
                        <a:rPr lang="en-US" baseline="0" dirty="0"/>
                        <a:t> FEEDBACK AND RATING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IN" sz="2800" dirty="0"/>
              <a:t>NOWSHAD C V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IN" sz="2000" dirty="0"/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4059172709"/>
              </p:ext>
            </p:extLst>
          </p:nvPr>
        </p:nvGraphicFramePr>
        <p:xfrm>
          <a:off x="457200" y="1219200"/>
          <a:ext cx="8143125" cy="462275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0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94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2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Customer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Register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Create an account to book services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3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Customer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Login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Access the platform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Salon Owner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Register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Add my salon to the platform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75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Admin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Access the entire system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7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Admin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Approve or reject salon registrations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Ensure quality and trust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4059172709"/>
              </p:ext>
            </p:extLst>
          </p:nvPr>
        </p:nvGraphicFramePr>
        <p:xfrm>
          <a:off x="457200" y="1066800"/>
          <a:ext cx="8305800" cy="51355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3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36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3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Salon Owner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Add and manage services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Inform customers of available options</a:t>
                      </a:r>
                      <a:endParaRPr lang="en-US"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50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Salon Owner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Manage staff and schedules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Avoid conflicts and manage workload</a:t>
                      </a:r>
                      <a:endParaRPr lang="en-US"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09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Customer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Search salons by location or service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Find nearby or suitable salons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250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Customer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View services and pricing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Choose what fits my need and budget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250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10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Customer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Book an appointment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Schedule salon services easily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4059172709"/>
              </p:ext>
            </p:extLst>
          </p:nvPr>
        </p:nvGraphicFramePr>
        <p:xfrm>
          <a:off x="457200" y="1143000"/>
          <a:ext cx="8305800" cy="50593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3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96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4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Customer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Select a specific stylist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Get service from someone I trust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9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Customer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View booking history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Keep track of past appointments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9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13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Customer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Receive notifications and reminders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Stay updated on bookings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9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14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Customer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Rate and review services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Help others and share my experience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9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15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Salon Owner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Approve or cancel bookings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Control salon workflow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4059172709"/>
              </p:ext>
            </p:extLst>
          </p:nvPr>
        </p:nvGraphicFramePr>
        <p:xfrm>
          <a:off x="457200" y="1295400"/>
          <a:ext cx="8305800" cy="46021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3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96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4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Salon Owner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View feedback and analytics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Improve service based on customer responses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9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Manage users and salon owners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Control access to the system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9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18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View platform analytics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Monitor system usage and performance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9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19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Admin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Analyze feedback and ratings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Identify improvements for the platform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2944679008"/>
              </p:ext>
            </p:extLst>
          </p:nvPr>
        </p:nvGraphicFramePr>
        <p:xfrm>
          <a:off x="519390" y="1249950"/>
          <a:ext cx="8139700" cy="438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12/08/2025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14/08/2025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16/08/2025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17/08/2025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19/08/2025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21/08/2025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05/09/2025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07/09/2025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08/09/2025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09/09/2025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10/09/2025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56936155"/>
              </p:ext>
            </p:extLst>
          </p:nvPr>
        </p:nvGraphicFramePr>
        <p:xfrm>
          <a:off x="381000" y="1295400"/>
          <a:ext cx="8137449" cy="4800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15/09/2025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787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16/09/2025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17/09/2025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25/09/2025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26/09/2025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27/09/2025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30/09/2025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4252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29/09/2025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30/09/2025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3340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2944679008"/>
              </p:ext>
            </p:extLst>
          </p:nvPr>
        </p:nvGraphicFramePr>
        <p:xfrm>
          <a:off x="519390" y="1249950"/>
          <a:ext cx="8139700" cy="29410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01/10/2025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02/10/2025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03/10/2025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04/10/2025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05/10/2025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06/10/2025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07/10/2025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08/10/2025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1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09/10/2025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09/10/2025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10/09/2025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Google Shape;31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7800" y="1600200"/>
            <a:ext cx="6155475" cy="40195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A6456F-886D-4105-B964-F4FD077225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8150"/>
            <a:ext cx="834169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Google Shape;33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734" y="1600200"/>
            <a:ext cx="808786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you ER Diagram (if any) here.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r>
              <a:rPr lang="en-IN" dirty="0"/>
              <a:t>BOOK MY STYLE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000" dirty="0"/>
              <a:t>Book My Style is an online platform that makes booking salon appointments quick and easy, eliminating long wait times and phone hassles.</a:t>
            </a:r>
          </a:p>
          <a:p>
            <a:pPr lvl="0"/>
            <a:r>
              <a:rPr lang="en-GB" sz="2000" dirty="0"/>
              <a:t>Users can browse salons, services, and staff availability to choose their preferred services and professionals.</a:t>
            </a:r>
          </a:p>
          <a:p>
            <a:pPr lvl="0"/>
            <a:r>
              <a:rPr lang="en-GB" sz="2000" dirty="0"/>
              <a:t>The platform provides real-time updates and notifications to keep customers informed.</a:t>
            </a:r>
          </a:p>
          <a:p>
            <a:pPr lvl="0"/>
            <a:r>
              <a:rPr lang="en-GB" sz="2000" dirty="0"/>
              <a:t>Salon owners and admins can efficiently manage appointments, staff schedules, services, and access analytics.</a:t>
            </a:r>
          </a:p>
          <a:p>
            <a:pPr lvl="0"/>
            <a:endParaRPr lang="en-GB" sz="2000" dirty="0"/>
          </a:p>
          <a:p>
            <a:pPr lvl="0"/>
            <a:endParaRPr lang="en-US"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Create a user-friendly online platform for convenient salon bookings, removing the need for phone calls and wait times.</a:t>
            </a:r>
          </a:p>
          <a:p>
            <a:r>
              <a:rPr lang="en-GB" sz="2000" dirty="0"/>
              <a:t>Allow customers to browse salons, select services and professionals, and get real-time updates and notifications.</a:t>
            </a:r>
          </a:p>
          <a:p>
            <a:r>
              <a:rPr lang="en-GB" sz="2000" dirty="0"/>
              <a:t>Enable salon owners to efficiently manage appointments, staff, and services through a dedicated dashboard.</a:t>
            </a:r>
          </a:p>
          <a:p>
            <a:r>
              <a:rPr lang="en-GB" sz="2000" dirty="0"/>
              <a:t>Provide admin control with analytics, ensuring a smooth experience using modern web technologies and improving service quality.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Booking done mainly through phone calls or walk-ins.</a:t>
            </a:r>
          </a:p>
          <a:p>
            <a:r>
              <a:rPr lang="en-GB" sz="2000" dirty="0"/>
              <a:t>Customers face long wait times and uncertainty about availability.</a:t>
            </a:r>
          </a:p>
          <a:p>
            <a:r>
              <a:rPr lang="en-GB" sz="2000" dirty="0"/>
              <a:t>Salon owners manage appointments manually, leading to scheduling conflicts.</a:t>
            </a:r>
          </a:p>
          <a:p>
            <a:r>
              <a:rPr lang="en-GB" sz="2000" dirty="0"/>
              <a:t>Limited or no online presence for salons.</a:t>
            </a:r>
          </a:p>
          <a:p>
            <a:r>
              <a:rPr lang="en-GB" sz="2000" dirty="0"/>
              <a:t>No real-time updates or notifications for customers.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Online platform for easy and quick salon appointment booking.</a:t>
            </a:r>
          </a:p>
          <a:p>
            <a:r>
              <a:rPr lang="en-GB" sz="2000" dirty="0"/>
              <a:t>Customers can browse salons, services, and staff availability anytime.</a:t>
            </a:r>
          </a:p>
          <a:p>
            <a:r>
              <a:rPr lang="en-GB" sz="2000" dirty="0"/>
              <a:t>Real-time updates and notifications keep customers informed.</a:t>
            </a:r>
          </a:p>
          <a:p>
            <a:r>
              <a:rPr lang="en-GB" sz="2000" dirty="0"/>
              <a:t>Salon owners manage appointments and staff schedules digitally.</a:t>
            </a:r>
          </a:p>
          <a:p>
            <a:r>
              <a:rPr lang="en-GB" sz="2000" dirty="0"/>
              <a:t>Admin panel for overall management and analytics.</a:t>
            </a:r>
          </a:p>
          <a:p>
            <a:r>
              <a:rPr lang="en-GB" sz="2000" dirty="0"/>
              <a:t>Reduces errors, saves time, and improves booking efficiency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Traditional salon bookings are slow and inconvenient.</a:t>
            </a:r>
          </a:p>
          <a:p>
            <a:r>
              <a:rPr lang="en-GB" sz="2000" dirty="0"/>
              <a:t>Customers face long waits and uncertain availability</a:t>
            </a:r>
          </a:p>
          <a:p>
            <a:r>
              <a:rPr lang="en-GB" sz="2000" dirty="0"/>
              <a:t>Manual management causes errors and conflicts.</a:t>
            </a:r>
          </a:p>
          <a:p>
            <a:r>
              <a:rPr lang="en-GB" sz="2000" dirty="0"/>
              <a:t>There is a need for a simple, digital booking solution.</a:t>
            </a:r>
          </a:p>
          <a:p>
            <a:r>
              <a:rPr lang="en-GB" sz="2000" dirty="0"/>
              <a:t>Improve customer experience and salon management through technology.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Book Appointments Easily – Customers can book, change, or cancel salon appointments anytime.</a:t>
            </a:r>
          </a:p>
          <a:p>
            <a:r>
              <a:rPr lang="en-US" sz="2000" dirty="0"/>
              <a:t>Book Appointments Easily – Customers can book, change, or cancel salon appointments anytime.</a:t>
            </a:r>
          </a:p>
          <a:p>
            <a:r>
              <a:rPr lang="en-US" sz="2000" dirty="0"/>
              <a:t>Manage Salons and Services – Salons can list their services, staff, and working hours.</a:t>
            </a:r>
          </a:p>
          <a:p>
            <a:r>
              <a:rPr lang="en-US" sz="2000" dirty="0"/>
              <a:t>Get Updates and Reminders – Notifications for booking confirmations, changes, and upcoming appointments.</a:t>
            </a:r>
          </a:p>
          <a:p>
            <a:r>
              <a:rPr lang="en-US" sz="2000" dirty="0"/>
              <a:t>Share Feedback – Customers can rate and review their experience.</a:t>
            </a:r>
          </a:p>
          <a:p>
            <a:r>
              <a:rPr lang="en-US" sz="2000" dirty="0"/>
              <a:t>Track and Improve – Admin can monitor activity and create reports to improve the platform.</a:t>
            </a:r>
          </a:p>
          <a:p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1817</Words>
  <Application>Microsoft Office PowerPoint</Application>
  <PresentationFormat>On-screen Show (4:3)</PresentationFormat>
  <Paragraphs>686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Bookman Old Style</vt:lpstr>
      <vt:lpstr>Calibri</vt:lpstr>
      <vt:lpstr>Times New Roman</vt:lpstr>
      <vt:lpstr>Office Theme</vt:lpstr>
      <vt:lpstr>BOOK MY STYLE</vt:lpstr>
      <vt:lpstr>PRODUCT OWNER  NOWSHAD C V  ASSISTANT PROFESSOR DEPARTMENT OF COMPUTER APPLICATIONS MES COLLEGE OF ENGINEERING, KUTTIPPURAM</vt:lpstr>
      <vt:lpstr>TABLE OF CONTENTS</vt:lpstr>
      <vt:lpstr>BOOK MY STYLE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MODULE DESCRIPTION</vt:lpstr>
      <vt:lpstr>DEVELOPING ENVIRONMENT</vt:lpstr>
      <vt:lpstr>SPRINT BACKLOG</vt:lpstr>
      <vt:lpstr>SPRINT BACKLOG</vt:lpstr>
      <vt:lpstr>SPRINT BACKLOG</vt:lpstr>
      <vt:lpstr>PRODUCT BACKLOG</vt:lpstr>
      <vt:lpstr>PRODUCT BACKLOG</vt:lpstr>
      <vt:lpstr>PRODUCT BACKLOG</vt:lpstr>
      <vt:lpstr>PRODUCT BACKLOG</vt:lpstr>
      <vt:lpstr>USER STORY</vt:lpstr>
      <vt:lpstr>USER STORY</vt:lpstr>
      <vt:lpstr>USER STORY</vt:lpstr>
      <vt:lpstr>USER STORY</vt:lpstr>
      <vt:lpstr>PROJECT PLAN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Admin</cp:lastModifiedBy>
  <cp:revision>94</cp:revision>
  <dcterms:created xsi:type="dcterms:W3CDTF">2024-09-27T10:56:22Z</dcterms:created>
  <dcterms:modified xsi:type="dcterms:W3CDTF">2025-08-18T08:46:55Z</dcterms:modified>
</cp:coreProperties>
</file>