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296" r:id="rId3"/>
    <p:sldId id="257" r:id="rId4"/>
    <p:sldId id="258" r:id="rId5"/>
    <p:sldId id="259" r:id="rId6"/>
    <p:sldId id="261" r:id="rId7"/>
    <p:sldId id="321" r:id="rId8"/>
    <p:sldId id="262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319" r:id="rId26"/>
    <p:sldId id="314" r:id="rId27"/>
    <p:sldId id="316" r:id="rId28"/>
    <p:sldId id="317" r:id="rId29"/>
    <p:sldId id="280" r:id="rId30"/>
    <p:sldId id="322" r:id="rId31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33"/>
      <p: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Roboto Slab" panose="020B0604020202020204" charset="0"/>
      <p:regular r:id="rId39"/>
      <p:bold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2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08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49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9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856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3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8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4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761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4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01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68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415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64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95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47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165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97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97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3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13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855" y="754250"/>
            <a:ext cx="6856281" cy="2462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Big Data Analytics </a:t>
            </a:r>
            <a:r>
              <a:rPr lang="en-US" sz="4800"/>
              <a:t>CSCI-4341 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D8280-160E-4AA2-94B7-DFA7E6BD7AF3}"/>
              </a:ext>
            </a:extLst>
          </p:cNvPr>
          <p:cNvSpPr txBox="1"/>
          <p:nvPr/>
        </p:nvSpPr>
        <p:spPr>
          <a:xfrm>
            <a:off x="3069021" y="3598185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sis MT Pro Medium" panose="02040604050005020304" pitchFamily="18" charset="0"/>
              </a:rPr>
              <a:t>Lecturer: Dr. SHARYAR WANI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66CF9794-CD5E-453E-B2B4-6037063C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46062" cy="460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385B3D-B60D-4C6F-8E49-4447E83B64AE}"/>
              </a:ext>
            </a:extLst>
          </p:cNvPr>
          <p:cNvSpPr txBox="1"/>
          <p:nvPr/>
        </p:nvSpPr>
        <p:spPr>
          <a:xfrm>
            <a:off x="5087655" y="1459003"/>
            <a:ext cx="3404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Correlation among the column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489BA33-0EF8-4260-A6AF-0C10DDE2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1020"/>
            <a:ext cx="9144000" cy="395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C49F3B-A446-4C12-87FD-8B244E09B6F3}"/>
              </a:ext>
            </a:extLst>
          </p:cNvPr>
          <p:cNvSpPr txBox="1"/>
          <p:nvPr/>
        </p:nvSpPr>
        <p:spPr>
          <a:xfrm>
            <a:off x="2233298" y="4172432"/>
            <a:ext cx="6719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This bar plot shows “Which country people have chosen their profession as Developer most?”</a:t>
            </a:r>
          </a:p>
        </p:txBody>
      </p:sp>
    </p:spTree>
    <p:extLst>
      <p:ext uri="{BB962C8B-B14F-4D97-AF65-F5344CB8AC3E}">
        <p14:creationId xmlns:p14="http://schemas.microsoft.com/office/powerpoint/2010/main" val="371296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5A8444-3374-47E3-B54B-ACBE4924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231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5E7C0-2811-46A4-888D-29C097303D7E}"/>
              </a:ext>
            </a:extLst>
          </p:cNvPr>
          <p:cNvSpPr txBox="1"/>
          <p:nvPr/>
        </p:nvSpPr>
        <p:spPr>
          <a:xfrm>
            <a:off x="2376999" y="423191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This line graphs shows the “Country vs Education Level Vs Satisfaction” about their job as developer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1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45EBD69B-C201-449E-ACDA-F212D0A8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0"/>
            <a:ext cx="4915375" cy="400705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ABDD541-3882-44D0-8A0E-5824D605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75" y="82971"/>
            <a:ext cx="4228625" cy="2686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4CE5A8-0D96-45CE-B52D-18676B257EF6}"/>
              </a:ext>
            </a:extLst>
          </p:cNvPr>
          <p:cNvSpPr txBox="1"/>
          <p:nvPr/>
        </p:nvSpPr>
        <p:spPr>
          <a:xfrm>
            <a:off x="3255525" y="380678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People who work as a parttime and full time employ and student Who took developer job full time, part time and No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7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1DF5F70-AE4E-4BD7-AC3F-4CADAD7B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96243" cy="4229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F2051-4644-419C-81F5-DDFA9598DC5B}"/>
              </a:ext>
            </a:extLst>
          </p:cNvPr>
          <p:cNvSpPr txBox="1"/>
          <p:nvPr/>
        </p:nvSpPr>
        <p:spPr>
          <a:xfrm>
            <a:off x="5696243" y="1617643"/>
            <a:ext cx="3113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r>
              <a:rPr lang="en-US" dirty="0">
                <a:solidFill>
                  <a:schemeClr val="accent1"/>
                </a:solidFill>
              </a:rPr>
              <a:t>Here the bar plot shows satisfaction level of their job.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3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2AACCA3-D2D6-4DEC-915F-22F6504B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34345" cy="4134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8FC6C-60BA-4C0B-85EB-50B401BB4B84}"/>
              </a:ext>
            </a:extLst>
          </p:cNvPr>
          <p:cNvSpPr txBox="1"/>
          <p:nvPr/>
        </p:nvSpPr>
        <p:spPr>
          <a:xfrm>
            <a:off x="5814300" y="729501"/>
            <a:ext cx="3138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r>
              <a:rPr lang="en-US" dirty="0">
                <a:solidFill>
                  <a:schemeClr val="accent1"/>
                </a:solidFill>
              </a:rPr>
              <a:t>The plot shows which social media influenced most 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1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B89E5C-B425-445B-BA5C-30A5847F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08" y="106787"/>
            <a:ext cx="7467984" cy="4083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F568B3-66D7-4F99-81A5-010856197A86}"/>
              </a:ext>
            </a:extLst>
          </p:cNvPr>
          <p:cNvSpPr txBox="1"/>
          <p:nvPr/>
        </p:nvSpPr>
        <p:spPr>
          <a:xfrm>
            <a:off x="2683933" y="429477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  <a:r>
              <a:rPr lang="en-US" dirty="0">
                <a:solidFill>
                  <a:schemeClr val="accent1"/>
                </a:solidFill>
              </a:rPr>
              <a:t> Bar plot for job level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4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E660744-E1DE-464A-84CE-8EE29042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72" y="682528"/>
            <a:ext cx="6921856" cy="3778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DC7F1-380E-412C-AC6B-B97B6D0FF8E7}"/>
              </a:ext>
            </a:extLst>
          </p:cNvPr>
          <p:cNvSpPr txBox="1"/>
          <p:nvPr/>
        </p:nvSpPr>
        <p:spPr>
          <a:xfrm>
            <a:off x="2726266" y="444207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  <a:r>
              <a:rPr lang="en-US" dirty="0">
                <a:solidFill>
                  <a:schemeClr val="accent1"/>
                </a:solidFill>
              </a:rPr>
              <a:t>Group the satisfaction level</a:t>
            </a:r>
          </a:p>
          <a:p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D82E64-6FD0-408E-AE4B-DB2ED830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20180" cy="4305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D87B3-02CB-4D69-8B15-961AB27E7B18}"/>
              </a:ext>
            </a:extLst>
          </p:cNvPr>
          <p:cNvSpPr txBox="1"/>
          <p:nvPr/>
        </p:nvSpPr>
        <p:spPr>
          <a:xfrm>
            <a:off x="6456383" y="1885065"/>
            <a:ext cx="23279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Import data in spark and show column details.</a:t>
            </a:r>
          </a:p>
        </p:txBody>
      </p:sp>
    </p:spTree>
    <p:extLst>
      <p:ext uri="{BB962C8B-B14F-4D97-AF65-F5344CB8AC3E}">
        <p14:creationId xmlns:p14="http://schemas.microsoft.com/office/powerpoint/2010/main" val="12711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32F1FB9-54A6-4E30-A4E4-3A83E1BE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72"/>
            <a:ext cx="8153819" cy="361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A4D63-4163-4B00-9D32-9C947B0DBFF6}"/>
              </a:ext>
            </a:extLst>
          </p:cNvPr>
          <p:cNvSpPr txBox="1"/>
          <p:nvPr/>
        </p:nvSpPr>
        <p:spPr>
          <a:xfrm>
            <a:off x="2233299" y="40067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in Pandas Dataframe we have the </a:t>
            </a:r>
            <a:r>
              <a:rPr lang="en-US" dirty="0" err="1">
                <a:solidFill>
                  <a:schemeClr val="accent1"/>
                </a:solidFill>
              </a:rPr>
              <a:t>df.head</a:t>
            </a:r>
            <a:r>
              <a:rPr lang="en-US" dirty="0">
                <a:solidFill>
                  <a:schemeClr val="accent1"/>
                </a:solidFill>
              </a:rPr>
              <a:t>() function, here in spark have the show() function. And total number of rows in the dataframe.</a:t>
            </a:r>
          </a:p>
        </p:txBody>
      </p:sp>
    </p:spTree>
    <p:extLst>
      <p:ext uri="{BB962C8B-B14F-4D97-AF65-F5344CB8AC3E}">
        <p14:creationId xmlns:p14="http://schemas.microsoft.com/office/powerpoint/2010/main" val="44569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859" y="1007645"/>
            <a:ext cx="6856281" cy="2462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Submitted By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Name: Huda Md Najmul</a:t>
            </a:r>
            <a:br>
              <a:rPr lang="en-US" sz="1800" dirty="0"/>
            </a:br>
            <a:r>
              <a:rPr lang="en-US" sz="1800" dirty="0"/>
              <a:t>Matric No : 1627521 </a:t>
            </a:r>
          </a:p>
        </p:txBody>
      </p:sp>
    </p:spTree>
    <p:extLst>
      <p:ext uri="{BB962C8B-B14F-4D97-AF65-F5344CB8AC3E}">
        <p14:creationId xmlns:p14="http://schemas.microsoft.com/office/powerpoint/2010/main" val="395068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9BF7-697C-4407-AA64-7B87AC20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400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313D6-4100-49F6-9FEA-CB6945D1478B}"/>
              </a:ext>
            </a:extLst>
          </p:cNvPr>
          <p:cNvSpPr txBox="1"/>
          <p:nvPr/>
        </p:nvSpPr>
        <p:spPr>
          <a:xfrm>
            <a:off x="2439483" y="351943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data </a:t>
            </a:r>
            <a:r>
              <a:rPr lang="en-US" dirty="0" err="1">
                <a:solidFill>
                  <a:schemeClr val="accent1"/>
                </a:solidFill>
              </a:rPr>
              <a:t>Querry</a:t>
            </a:r>
            <a:r>
              <a:rPr lang="en-US" dirty="0">
                <a:solidFill>
                  <a:schemeClr val="accent1"/>
                </a:solidFill>
              </a:rPr>
              <a:t> using Spark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9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3D1D6A6-7646-4220-9F89-A854DBFB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6" y="50802"/>
            <a:ext cx="3321221" cy="206385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632C76-B89A-4C16-9633-635AA7EE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97" y="50802"/>
            <a:ext cx="4921503" cy="402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99FA7-CF78-46BB-BBDD-8E52E2DDF304}"/>
              </a:ext>
            </a:extLst>
          </p:cNvPr>
          <p:cNvSpPr txBox="1"/>
          <p:nvPr/>
        </p:nvSpPr>
        <p:spPr>
          <a:xfrm>
            <a:off x="110066" y="2571750"/>
            <a:ext cx="37084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 &amp; Visualizations (Data set 1):</a:t>
            </a:r>
          </a:p>
          <a:p>
            <a:r>
              <a:rPr lang="en-US" dirty="0">
                <a:solidFill>
                  <a:schemeClr val="accent1"/>
                </a:solidFill>
              </a:rPr>
              <a:t>Quiring undergrade major subject and delete duplicate value using spark</a:t>
            </a:r>
          </a:p>
        </p:txBody>
      </p:sp>
    </p:spTree>
    <p:extLst>
      <p:ext uri="{BB962C8B-B14F-4D97-AF65-F5344CB8AC3E}">
        <p14:creationId xmlns:p14="http://schemas.microsoft.com/office/powerpoint/2010/main" val="254210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66A09F-0A89-4586-8F0B-8416C00B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" y="824105"/>
            <a:ext cx="7569589" cy="377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9A62C-B82F-4F4F-BD32-4AA90EA6B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" y="1078"/>
            <a:ext cx="7779150" cy="654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3B7445-CD89-4DE4-B789-D4FB775D56B4}"/>
              </a:ext>
            </a:extLst>
          </p:cNvPr>
          <p:cNvSpPr txBox="1"/>
          <p:nvPr/>
        </p:nvSpPr>
        <p:spPr>
          <a:xfrm>
            <a:off x="4868333" y="1517356"/>
            <a:ext cx="38184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 </a:t>
            </a:r>
            <a:r>
              <a:rPr lang="en-US" dirty="0">
                <a:solidFill>
                  <a:schemeClr val="accent1"/>
                </a:solidFill>
              </a:rPr>
              <a:t>Job satisfaction and number of people slightly satisfied with their job</a:t>
            </a:r>
          </a:p>
        </p:txBody>
      </p:sp>
    </p:spTree>
    <p:extLst>
      <p:ext uri="{BB962C8B-B14F-4D97-AF65-F5344CB8AC3E}">
        <p14:creationId xmlns:p14="http://schemas.microsoft.com/office/powerpoint/2010/main" val="313322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DF70CE5-20D8-4E48-98CA-A6B30155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031"/>
            <a:ext cx="9144000" cy="1904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49B88-08A8-4808-8A43-A16D6D8F37D1}"/>
              </a:ext>
            </a:extLst>
          </p:cNvPr>
          <p:cNvSpPr txBox="1"/>
          <p:nvPr/>
        </p:nvSpPr>
        <p:spPr>
          <a:xfrm>
            <a:off x="1507067" y="271631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  <a:r>
              <a:rPr lang="en-US" dirty="0">
                <a:solidFill>
                  <a:schemeClr val="accent1"/>
                </a:solidFill>
              </a:rPr>
              <a:t>check for missing values. We can see that we have columns with null values.</a:t>
            </a:r>
          </a:p>
        </p:txBody>
      </p:sp>
    </p:spTree>
    <p:extLst>
      <p:ext uri="{BB962C8B-B14F-4D97-AF65-F5344CB8AC3E}">
        <p14:creationId xmlns:p14="http://schemas.microsoft.com/office/powerpoint/2010/main" val="275267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859" y="1007645"/>
            <a:ext cx="6856281" cy="2462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 set 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843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E940941-EB3E-4857-8EB1-39FD5D93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" y="207156"/>
            <a:ext cx="5969307" cy="3257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B9AA5-AF60-47CE-ADA6-1832565B5180}"/>
              </a:ext>
            </a:extLst>
          </p:cNvPr>
          <p:cNvSpPr txBox="1"/>
          <p:nvPr/>
        </p:nvSpPr>
        <p:spPr>
          <a:xfrm>
            <a:off x="2286000" y="37069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2): </a:t>
            </a:r>
            <a:r>
              <a:rPr lang="en-US" dirty="0">
                <a:solidFill>
                  <a:schemeClr val="accent1"/>
                </a:solidFill>
              </a:rPr>
              <a:t>Description of data set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2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F3A31C2-1F0E-41A9-A511-920F3162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50256" cy="414041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39EDB6A-1E73-469D-A2D8-202EE1F1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256" y="0"/>
            <a:ext cx="3193744" cy="4140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267D7-ED68-474A-A692-BDC71F0F9620}"/>
              </a:ext>
            </a:extLst>
          </p:cNvPr>
          <p:cNvSpPr txBox="1"/>
          <p:nvPr/>
        </p:nvSpPr>
        <p:spPr>
          <a:xfrm>
            <a:off x="2376999" y="42912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2): </a:t>
            </a:r>
            <a:r>
              <a:rPr lang="en-US" dirty="0">
                <a:solidFill>
                  <a:schemeClr val="accent1"/>
                </a:solidFill>
              </a:rPr>
              <a:t>Heatmap of null values after fill in missing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6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E2FE80-5AEB-43A1-B6BB-CDAEC1F2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67" y="0"/>
            <a:ext cx="5985933" cy="4102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A0FDA-27DA-4651-9768-210A4AA6A6B0}"/>
              </a:ext>
            </a:extLst>
          </p:cNvPr>
          <p:cNvSpPr txBox="1"/>
          <p:nvPr/>
        </p:nvSpPr>
        <p:spPr>
          <a:xfrm>
            <a:off x="0" y="2008822"/>
            <a:ext cx="3158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2):</a:t>
            </a:r>
          </a:p>
          <a:p>
            <a:r>
              <a:rPr lang="en-US" dirty="0">
                <a:solidFill>
                  <a:schemeClr val="accent1"/>
                </a:solidFill>
              </a:rPr>
              <a:t>Correlation among the column</a:t>
            </a:r>
          </a:p>
        </p:txBody>
      </p:sp>
    </p:spTree>
    <p:extLst>
      <p:ext uri="{BB962C8B-B14F-4D97-AF65-F5344CB8AC3E}">
        <p14:creationId xmlns:p14="http://schemas.microsoft.com/office/powerpoint/2010/main" val="258278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B049FB4-F432-402B-B679-F75E962C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43796" cy="5071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399952-8942-4491-A8E7-D9CEEC4F01C6}"/>
              </a:ext>
            </a:extLst>
          </p:cNvPr>
          <p:cNvSpPr txBox="1"/>
          <p:nvPr/>
        </p:nvSpPr>
        <p:spPr>
          <a:xfrm>
            <a:off x="7002799" y="2129558"/>
            <a:ext cx="2195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2):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Word Map for the developer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0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1262595" y="1314466"/>
            <a:ext cx="2724142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References:</a:t>
            </a:r>
            <a:br>
              <a:rPr lang="en-MY" dirty="0"/>
            </a:br>
            <a:endParaRPr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3B737-EF2D-4682-8A17-481A7C22968D}"/>
              </a:ext>
            </a:extLst>
          </p:cNvPr>
          <p:cNvSpPr txBox="1"/>
          <p:nvPr/>
        </p:nvSpPr>
        <p:spPr>
          <a:xfrm>
            <a:off x="1262595" y="2472267"/>
            <a:ext cx="74665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https://github.com/ajcr/100-pandas-puzzles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https://www.analyticsvidhya.com/blog/2020/11/a-must-read-guide-on-how-to-work-with-pyspark-on-google-colab-for-data-scientists/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https://matplotlib.org/stable/tutorials/introductory/pyplot.html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https://www.geeksforgeeks.org/matplotlib-practice-exercise-and-solutions/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Dataset Description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2 datasets has been given, which are CSV file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Survey Data Demographic 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Survey Data Technologies normalized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romanLcPeriod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86150" y="2764176"/>
            <a:ext cx="3414964" cy="140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71 columns in Survey Data Demographic, and 14 columns in Survey Data Technologies normalized.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/>
              <a:t>3</a:t>
            </a:fld>
            <a:endParaRPr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EF592-6D90-45C6-BF4A-F44D90F2A51F}"/>
              </a:ext>
            </a:extLst>
          </p:cNvPr>
          <p:cNvSpPr txBox="1"/>
          <p:nvPr/>
        </p:nvSpPr>
        <p:spPr>
          <a:xfrm>
            <a:off x="4449536" y="116373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Survey Data Demographic: </a:t>
            </a:r>
            <a:r>
              <a:rPr lang="en-US" sz="1400" dirty="0">
                <a:solidFill>
                  <a:schemeClr val="accent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dataset comprises about 11000 values that explain the survey's results in a tabular manner, as well as personal questions and comments from the survey respondent, such as social media, salary, age, gender, dependents, and so 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057C7-EA95-4535-8778-E67F13AAEC2F}"/>
              </a:ext>
            </a:extLst>
          </p:cNvPr>
          <p:cNvSpPr txBox="1"/>
          <p:nvPr/>
        </p:nvSpPr>
        <p:spPr>
          <a:xfrm>
            <a:off x="4449536" y="288663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Survey Data Technologies normalized: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This dataset has more than 7000 values where it is shown that the technology in the computer science field and its demand in the upcoming year.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4836591" y="2835200"/>
            <a:ext cx="35677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8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457201" y="708000"/>
            <a:ext cx="5902778" cy="64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 Science Question: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028700" y="1528874"/>
            <a:ext cx="737568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/>
              <a:t>Which social media influenced most for choosing ?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/>
              <a:t>Which country people have chosen their profession as Developer most?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/>
              <a:t>How often people tend to feel open to new opportunities?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/>
              <a:t>How often people’s desire of platform change?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/>
              <a:t>Depends on satisfaction level how satisfied they are as a developer?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3169230" y="684714"/>
            <a:ext cx="2805539" cy="784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Objective: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16480" y="1852182"/>
            <a:ext cx="7187904" cy="2025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Produce an appropriate data science question for research analysis.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Create a relationship between the dataset's columns by comparing them.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Determine the dataset's primary goal.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create queries in order to sift out valuable data for EDA.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559100"/>
            <a:ext cx="3989957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Methodology: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449478"/>
            <a:ext cx="7571700" cy="2983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Data sets: The data set are given.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Tools : Google Colab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/>
              <a:t>Library :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pandas, NumPy, matplotlib.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plot functions.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859" y="1007645"/>
            <a:ext cx="6856281" cy="2462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 set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797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C88CD99-100F-4ABF-AD55-39D88D96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8818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ADBA9E-8563-4AA3-98F0-2060AA1D0E92}"/>
              </a:ext>
            </a:extLst>
          </p:cNvPr>
          <p:cNvSpPr txBox="1"/>
          <p:nvPr/>
        </p:nvSpPr>
        <p:spPr>
          <a:xfrm>
            <a:off x="930728" y="3946537"/>
            <a:ext cx="80223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r>
              <a:rPr lang="en-US" dirty="0">
                <a:solidFill>
                  <a:schemeClr val="accent1"/>
                </a:solidFill>
              </a:rPr>
              <a:t>	Importing data set and  Returning the first 6 rows of the dataframe.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777A1AA-74A7-4827-BC38-0866FF1E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090159" cy="432183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84D89D3-CB9E-4CA2-99EA-EEFA118A3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58" y="0"/>
            <a:ext cx="2406774" cy="2991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AE9FF-A5A4-4D7E-9975-1C01D484F713}"/>
              </a:ext>
            </a:extLst>
          </p:cNvPr>
          <p:cNvSpPr txBox="1"/>
          <p:nvPr/>
        </p:nvSpPr>
        <p:spPr>
          <a:xfrm>
            <a:off x="5435600" y="3034206"/>
            <a:ext cx="31637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Results &amp; Visualizations (Data set 1):</a:t>
            </a:r>
          </a:p>
          <a:p>
            <a:r>
              <a:rPr lang="en-US" dirty="0">
                <a:solidFill>
                  <a:schemeClr val="accent1"/>
                </a:solidFill>
              </a:rPr>
              <a:t>Check the null values and sum of them. Here we can see that there are null values in some column.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6668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  <wetp:taskpane dockstate="right" visibility="0" width="525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12C7A82-6F7C-4DA3-8940-E2A0B586B809}">
  <we:reference id="22ff87a5-132f-4d52-9e97-94d888e4dd91" version="3.1.0.0" store="EXCatalog" storeType="EXCatalog"/>
  <we:alternateReferences>
    <we:reference id="WA104380050" version="3.1.0.0" store="en-MY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F6DA8DA-056B-427C-982F-8830CA45F890}">
  <we:reference id="f12c312d-282a-4734-8843-05915fdfef0b" version="4.3.3.0" store="EXCatalog" storeType="EXCatalog"/>
  <we:alternateReferences>
    <we:reference id="WA104178141" version="4.3.3.0" store="en-MY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743</Words>
  <Application>Microsoft Office PowerPoint</Application>
  <PresentationFormat>On-screen Show (16:9)</PresentationFormat>
  <Paragraphs>95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Wingdings</vt:lpstr>
      <vt:lpstr>Amasis MT Pro Medium</vt:lpstr>
      <vt:lpstr>Arial</vt:lpstr>
      <vt:lpstr>Roboto Slab</vt:lpstr>
      <vt:lpstr>Source Sans Pro</vt:lpstr>
      <vt:lpstr>Century Gothic</vt:lpstr>
      <vt:lpstr>Cordelia template</vt:lpstr>
      <vt:lpstr>Big Data Analytics CSCI-4341 </vt:lpstr>
      <vt:lpstr>Submitted By  Name: Huda Md Najmul Matric No : 1627521 </vt:lpstr>
      <vt:lpstr>Dataset Description</vt:lpstr>
      <vt:lpstr>Data Science Question:</vt:lpstr>
      <vt:lpstr> Objective:</vt:lpstr>
      <vt:lpstr>Methodology:</vt:lpstr>
      <vt:lpstr>Data set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set 2</vt:lpstr>
      <vt:lpstr>PowerPoint Presentation</vt:lpstr>
      <vt:lpstr>PowerPoint Presentation</vt:lpstr>
      <vt:lpstr>PowerPoint Presentation</vt:lpstr>
      <vt:lpstr>PowerPoint Presentation</vt:lpstr>
      <vt:lpstr>References: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CSCI-4341  Test 2</dc:title>
  <cp:lastModifiedBy>HUDA MD NAJMUL</cp:lastModifiedBy>
  <cp:revision>4</cp:revision>
  <dcterms:modified xsi:type="dcterms:W3CDTF">2022-03-13T09:53:04Z</dcterms:modified>
</cp:coreProperties>
</file>