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9ABC09-ED3B-4429-A2A7-FFE1A71A2C8C}"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366297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ABC09-ED3B-4429-A2A7-FFE1A71A2C8C}"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236416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ABC09-ED3B-4429-A2A7-FFE1A71A2C8C}"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308298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ABC09-ED3B-4429-A2A7-FFE1A71A2C8C}"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213891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ABC09-ED3B-4429-A2A7-FFE1A71A2C8C}"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350740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9ABC09-ED3B-4429-A2A7-FFE1A71A2C8C}"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84267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9ABC09-ED3B-4429-A2A7-FFE1A71A2C8C}"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168907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9ABC09-ED3B-4429-A2A7-FFE1A71A2C8C}"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223978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ABC09-ED3B-4429-A2A7-FFE1A71A2C8C}"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14044013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ABC09-ED3B-4429-A2A7-FFE1A71A2C8C}"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115662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ABC09-ED3B-4429-A2A7-FFE1A71A2C8C}"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7F3D-B5DB-4730-A4F0-0C3A974E9049}" type="slidenum">
              <a:rPr lang="en-US" smtClean="0"/>
              <a:t>‹#›</a:t>
            </a:fld>
            <a:endParaRPr lang="en-US"/>
          </a:p>
        </p:txBody>
      </p:sp>
    </p:spTree>
    <p:extLst>
      <p:ext uri="{BB962C8B-B14F-4D97-AF65-F5344CB8AC3E}">
        <p14:creationId xmlns:p14="http://schemas.microsoft.com/office/powerpoint/2010/main" val="267100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ABC09-ED3B-4429-A2A7-FFE1A71A2C8C}" type="datetimeFigureOut">
              <a:rPr lang="en-US" smtClean="0"/>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7F3D-B5DB-4730-A4F0-0C3A974E9049}" type="slidenum">
              <a:rPr lang="en-US" smtClean="0"/>
              <a:t>‹#›</a:t>
            </a:fld>
            <a:endParaRPr lang="en-US"/>
          </a:p>
        </p:txBody>
      </p:sp>
    </p:spTree>
    <p:extLst>
      <p:ext uri="{BB962C8B-B14F-4D97-AF65-F5344CB8AC3E}">
        <p14:creationId xmlns:p14="http://schemas.microsoft.com/office/powerpoint/2010/main" val="127197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microsoft.com/office/2007/relationships/hdphoto" Target="../media/hdphoto1.wdp"/><Relationship Id="rId15" Type="http://schemas.openxmlformats.org/officeDocument/2006/relationships/hyperlink" Target="tel:+8801690061462" TargetMode="Externa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jpeg"/><Relationship Id="rId14" Type="http://schemas.openxmlformats.org/officeDocument/2006/relationships/hyperlink" Target="mailto:info@travelguid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5009" y="307809"/>
            <a:ext cx="1965491" cy="196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ewu logo png 10 free Cliparts | Download images on Clipground 20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76200"/>
            <a:ext cx="1143000" cy="742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91200" y="914400"/>
            <a:ext cx="3282461"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t>Presented By :</a:t>
            </a:r>
          </a:p>
          <a:p>
            <a:pPr marL="285750" indent="-285750" algn="ctr">
              <a:buFont typeface="Courier New" panose="02070309020205020404" pitchFamily="49" charset="0"/>
              <a:buChar char="o"/>
            </a:pPr>
            <a:r>
              <a:rPr lang="en-US" sz="1400" dirty="0" smtClean="0"/>
              <a:t>Najmus Sakib (2019-1-60-050)</a:t>
            </a:r>
          </a:p>
          <a:p>
            <a:pPr marL="285750" indent="-285750" algn="ctr">
              <a:buFont typeface="Courier New" panose="02070309020205020404" pitchFamily="49" charset="0"/>
              <a:buChar char="o"/>
            </a:pPr>
            <a:r>
              <a:rPr lang="en-US" sz="1400" dirty="0" smtClean="0"/>
              <a:t>Md. Monwar Hossain (2019-1-60-052)</a:t>
            </a:r>
          </a:p>
          <a:p>
            <a:pPr marL="285750" indent="-285750" algn="ctr">
              <a:buFont typeface="Courier New" panose="02070309020205020404" pitchFamily="49" charset="0"/>
              <a:buChar char="o"/>
            </a:pPr>
            <a:r>
              <a:rPr lang="en-US" sz="1400" dirty="0"/>
              <a:t>Sajeeb </a:t>
            </a:r>
            <a:r>
              <a:rPr lang="en-US" sz="1400" dirty="0" smtClean="0"/>
              <a:t>Karmoker (2019-1-60-095)</a:t>
            </a:r>
          </a:p>
          <a:p>
            <a:pPr marL="285750" indent="-285750" algn="ctr">
              <a:buFont typeface="Courier New" panose="02070309020205020404" pitchFamily="49" charset="0"/>
              <a:buChar char="o"/>
            </a:pPr>
            <a:r>
              <a:rPr lang="en-US" sz="1400" dirty="0"/>
              <a:t>Auishi </a:t>
            </a:r>
            <a:r>
              <a:rPr lang="en-US" sz="1400" dirty="0" smtClean="0"/>
              <a:t>Shaha (2019-1-60-229)</a:t>
            </a:r>
            <a:endParaRPr lang="en-US" sz="1400" dirty="0"/>
          </a:p>
        </p:txBody>
      </p:sp>
      <p:pic>
        <p:nvPicPr>
          <p:cNvPr id="1029" name="Picture 5" descr="E:\Own\Downloads\Travel Guide.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58000" y1="67000" x2="61000" y2="64000"/>
                        <a14:foregroundMark x1="69200" y1="45000" x2="69200" y2="45000"/>
                        <a14:foregroundMark x1="61800" y1="46200" x2="61800" y2="46200"/>
                        <a14:foregroundMark x1="52000" y1="76000" x2="52000" y2="76000"/>
                        <a14:foregroundMark x1="51000" y1="71800" x2="51000" y2="71800"/>
                        <a14:foregroundMark x1="43800" y1="79800" x2="43800" y2="79800"/>
                        <a14:foregroundMark x1="64200" y1="80000" x2="64200" y2="80000"/>
                        <a14:foregroundMark x1="52800" y1="22200" x2="52800" y2="22200"/>
                      </a14:backgroundRemoval>
                    </a14:imgEffect>
                  </a14:imgLayer>
                </a14:imgProps>
              </a:ext>
              <a:ext uri="{28A0092B-C50C-407E-A947-70E740481C1C}">
                <a14:useLocalDpi xmlns:a14="http://schemas.microsoft.com/office/drawing/2010/main" val="0"/>
              </a:ext>
            </a:extLst>
          </a:blip>
          <a:srcRect/>
          <a:stretch>
            <a:fillRect/>
          </a:stretch>
        </p:blipFill>
        <p:spPr bwMode="auto">
          <a:xfrm>
            <a:off x="-609600" y="-244475"/>
            <a:ext cx="2076450" cy="20764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85800" y="-76200"/>
            <a:ext cx="2085645" cy="1754326"/>
          </a:xfrm>
          <a:prstGeom prst="rect">
            <a:avLst/>
          </a:prstGeom>
          <a:noFill/>
        </p:spPr>
        <p:txBody>
          <a:bodyPr wrap="square" lIns="91440" tIns="45720" rIns="91440" bIns="45720">
            <a:spAutoFit/>
          </a:bodyPr>
          <a:lstStyle/>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Travel</a:t>
            </a: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rPr>
              <a:t> </a:t>
            </a:r>
          </a:p>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Guide</a:t>
            </a:r>
            <a:endParaRPr lang="en-US"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Rounded Rectangle 7"/>
          <p:cNvSpPr/>
          <p:nvPr/>
        </p:nvSpPr>
        <p:spPr>
          <a:xfrm>
            <a:off x="152235" y="2273300"/>
            <a:ext cx="3048166" cy="1423557"/>
          </a:xfrm>
          <a:prstGeom prst="roundRect">
            <a:avLst/>
          </a:prstGeom>
        </p:spPr>
        <p:style>
          <a:lnRef idx="1">
            <a:schemeClr val="accent5"/>
          </a:lnRef>
          <a:fillRef idx="2">
            <a:schemeClr val="accent5"/>
          </a:fillRef>
          <a:effectRef idx="1">
            <a:schemeClr val="accent5"/>
          </a:effectRef>
          <a:fontRef idx="minor">
            <a:schemeClr val="dk1"/>
          </a:fontRef>
        </p:style>
        <p:txBody>
          <a:bodyPr tIns="0" bIns="731520" rtlCol="0" anchor="t"/>
          <a:lstStyle/>
          <a:p>
            <a:pPr algn="ctr"/>
            <a:r>
              <a:rPr lang="en-US" sz="1400" dirty="0" smtClean="0">
                <a:latin typeface="Adobe Gothic Std B" pitchFamily="34" charset="-128"/>
                <a:ea typeface="Adobe Gothic Std B" pitchFamily="34" charset="-128"/>
              </a:rPr>
              <a:t>Introduction</a:t>
            </a:r>
            <a:endParaRPr lang="en-US" dirty="0" smtClean="0">
              <a:latin typeface="Adobe Gothic Std B" pitchFamily="34" charset="-128"/>
              <a:ea typeface="Adobe Gothic Std B" pitchFamily="34" charset="-128"/>
            </a:endParaRPr>
          </a:p>
          <a:p>
            <a:r>
              <a:rPr lang="en-US" sz="1050" dirty="0" smtClean="0">
                <a:latin typeface="Times New Roman" panose="02020603050405020304" pitchFamily="18" charset="0"/>
                <a:cs typeface="Times New Roman" panose="02020603050405020304" pitchFamily="18" charset="0"/>
              </a:rPr>
              <a:t>Our website strives </a:t>
            </a:r>
            <a:r>
              <a:rPr lang="en-US" sz="1050" dirty="0">
                <a:latin typeface="Times New Roman" panose="02020603050405020304" pitchFamily="18" charset="0"/>
                <a:cs typeface="Times New Roman" panose="02020603050405020304" pitchFamily="18" charset="0"/>
              </a:rPr>
              <a:t>to make your travel planning and experience as smooth as possible. With our comprehensive range of services, user-friendly interface, and a wealth of information at your fingertips, we aim to be your trusted companion on your journey. So, start exploring and embark on your next adventure with confidence.</a:t>
            </a:r>
            <a:endParaRPr lang="en-US" sz="1050" dirty="0">
              <a:latin typeface="Times New Roman" panose="02020603050405020304" pitchFamily="18" charset="0"/>
              <a:ea typeface="Adobe Gothic Std B" pitchFamily="34" charset="-128"/>
              <a:cs typeface="Times New Roman" panose="02020603050405020304" pitchFamily="18" charset="0"/>
            </a:endParaRPr>
          </a:p>
        </p:txBody>
      </p:sp>
      <p:sp>
        <p:nvSpPr>
          <p:cNvPr id="9" name="Rectangle 8"/>
          <p:cNvSpPr/>
          <p:nvPr/>
        </p:nvSpPr>
        <p:spPr>
          <a:xfrm>
            <a:off x="116978" y="1524000"/>
            <a:ext cx="2931022" cy="154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latin typeface="Times New Roman" panose="02020603050405020304" pitchFamily="18" charset="0"/>
                <a:cs typeface="Times New Roman" panose="02020603050405020304" pitchFamily="18" charset="0"/>
              </a:rPr>
              <a:t>To enjoy your precious moments effitienty</a:t>
            </a: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1187" y="2379132"/>
            <a:ext cx="2741357" cy="133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152235" y="3810000"/>
            <a:ext cx="2414670" cy="1524000"/>
          </a:xfrm>
          <a:prstGeom prst="roundRect">
            <a:avLst/>
          </a:prstGeom>
        </p:spPr>
        <p:style>
          <a:lnRef idx="1">
            <a:schemeClr val="accent5"/>
          </a:lnRef>
          <a:fillRef idx="2">
            <a:schemeClr val="accent5"/>
          </a:fillRef>
          <a:effectRef idx="1">
            <a:schemeClr val="accent5"/>
          </a:effectRef>
          <a:fontRef idx="minor">
            <a:schemeClr val="dk1"/>
          </a:fontRef>
        </p:style>
        <p:txBody>
          <a:bodyPr tIns="0" bIns="731520" rtlCol="0" anchor="t"/>
          <a:lstStyle/>
          <a:p>
            <a:pPr algn="ctr"/>
            <a:r>
              <a:rPr lang="en-US" sz="1400" dirty="0" smtClean="0">
                <a:latin typeface="Adobe Gothic Std B" pitchFamily="34" charset="-128"/>
                <a:ea typeface="Adobe Gothic Std B" pitchFamily="34" charset="-128"/>
              </a:rPr>
              <a:t>Our</a:t>
            </a:r>
            <a:r>
              <a:rPr lang="en-US" dirty="0" smtClean="0">
                <a:latin typeface="Adobe Gothic Std B" pitchFamily="34" charset="-128"/>
                <a:ea typeface="Adobe Gothic Std B" pitchFamily="34" charset="-128"/>
              </a:rPr>
              <a:t> </a:t>
            </a:r>
            <a:r>
              <a:rPr lang="en-US" sz="1400" dirty="0" smtClean="0">
                <a:latin typeface="Adobe Gothic Std B" pitchFamily="34" charset="-128"/>
                <a:ea typeface="Adobe Gothic Std B" pitchFamily="34" charset="-128"/>
              </a:rPr>
              <a:t>Services</a:t>
            </a:r>
            <a:endParaRPr lang="en-US" dirty="0" smtClean="0">
              <a:latin typeface="Adobe Gothic Std B" pitchFamily="34" charset="-128"/>
              <a:ea typeface="Adobe Gothic Std B" pitchFamily="34" charset="-128"/>
            </a:endParaRP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Arranging Events</a:t>
            </a: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Booking Suitable Hotels and Buses</a:t>
            </a: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Search for User</a:t>
            </a: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Message User</a:t>
            </a: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Global Chat Box</a:t>
            </a:r>
          </a:p>
          <a:p>
            <a:pPr marL="228600" indent="-228600">
              <a:buAutoNum type="arabicPeriod"/>
            </a:pPr>
            <a:r>
              <a:rPr lang="en-US" sz="1050" dirty="0" smtClean="0">
                <a:latin typeface="Times New Roman" panose="02020603050405020304" pitchFamily="18" charset="0"/>
                <a:ea typeface="Adobe Gothic Std B" pitchFamily="34" charset="-128"/>
                <a:cs typeface="Times New Roman" panose="02020603050405020304" pitchFamily="18" charset="0"/>
              </a:rPr>
              <a:t>Creating Blogs</a:t>
            </a:r>
          </a:p>
          <a:p>
            <a:endParaRPr lang="en-US" sz="1200" dirty="0" smtClean="0">
              <a:latin typeface="Times New Roman" panose="02020603050405020304" pitchFamily="18" charset="0"/>
              <a:ea typeface="Adobe Gothic Std B" pitchFamily="34" charset="-128"/>
              <a:cs typeface="Times New Roman" panose="02020603050405020304" pitchFamily="18" charset="0"/>
            </a:endParaRPr>
          </a:p>
        </p:txBody>
      </p:sp>
      <p:sp>
        <p:nvSpPr>
          <p:cNvPr id="16" name="Rounded Rectangle 15"/>
          <p:cNvSpPr/>
          <p:nvPr/>
        </p:nvSpPr>
        <p:spPr>
          <a:xfrm>
            <a:off x="76111" y="5376333"/>
            <a:ext cx="5791289" cy="1253067"/>
          </a:xfrm>
          <a:prstGeom prst="roundRect">
            <a:avLst/>
          </a:prstGeom>
        </p:spPr>
        <p:style>
          <a:lnRef idx="1">
            <a:schemeClr val="accent5"/>
          </a:lnRef>
          <a:fillRef idx="2">
            <a:schemeClr val="accent5"/>
          </a:fillRef>
          <a:effectRef idx="1">
            <a:schemeClr val="accent5"/>
          </a:effectRef>
          <a:fontRef idx="minor">
            <a:schemeClr val="dk1"/>
          </a:fontRef>
        </p:style>
        <p:txBody>
          <a:bodyPr tIns="0" bIns="0" rtlCol="0" anchor="t"/>
          <a:lstStyle/>
          <a:p>
            <a:pPr algn="ctr"/>
            <a:r>
              <a:rPr lang="en-US" sz="1400" dirty="0" smtClean="0">
                <a:latin typeface="Adobe Gothic Std B" pitchFamily="34" charset="-128"/>
                <a:ea typeface="Adobe Gothic Std B" pitchFamily="34" charset="-128"/>
              </a:rPr>
              <a:t>Conclusion</a:t>
            </a:r>
            <a:endParaRPr lang="en-US" dirty="0" smtClean="0">
              <a:latin typeface="Adobe Gothic Std B" pitchFamily="34" charset="-128"/>
              <a:ea typeface="Adobe Gothic Std B" pitchFamily="34" charset="-128"/>
            </a:endParaRPr>
          </a:p>
          <a:p>
            <a:r>
              <a:rPr lang="en-US" sz="1050" dirty="0">
                <a:latin typeface="Times New Roman" panose="02020603050405020304" pitchFamily="18" charset="0"/>
                <a:cs typeface="Times New Roman" panose="02020603050405020304" pitchFamily="18" charset="0"/>
              </a:rPr>
              <a:t>O</a:t>
            </a:r>
            <a:r>
              <a:rPr lang="en-US" sz="1050" dirty="0" smtClean="0">
                <a:latin typeface="Times New Roman" panose="02020603050405020304" pitchFamily="18" charset="0"/>
                <a:cs typeface="Times New Roman" panose="02020603050405020304" pitchFamily="18" charset="0"/>
              </a:rPr>
              <a:t>ur website </a:t>
            </a:r>
            <a:r>
              <a:rPr lang="en-US" sz="1050" dirty="0">
                <a:latin typeface="Times New Roman" panose="02020603050405020304" pitchFamily="18" charset="0"/>
                <a:cs typeface="Times New Roman" panose="02020603050405020304" pitchFamily="18" charset="0"/>
              </a:rPr>
              <a:t>is your ultimate destination for all your travel needs. With a user-friendly interface, a wide range of services, and a vibrant community, we make travel planning and exploration a breeze. From finding the perfect hotels and buses to connecting with fellow travelers, reading insightful reviews, and discovering exciting events, our website offers everything you need to create unforgettable journeys. Start your adventure today and experience the world with confidence. Join us on </a:t>
            </a:r>
            <a:r>
              <a:rPr lang="en-US" sz="1050" dirty="0" smtClean="0">
                <a:latin typeface="Times New Roman" panose="02020603050405020304" pitchFamily="18" charset="0"/>
                <a:cs typeface="Times New Roman" panose="02020603050405020304" pitchFamily="18" charset="0"/>
              </a:rPr>
              <a:t>Travel Guide and </a:t>
            </a:r>
            <a:r>
              <a:rPr lang="en-US" sz="1050" dirty="0">
                <a:latin typeface="Times New Roman" panose="02020603050405020304" pitchFamily="18" charset="0"/>
                <a:cs typeface="Times New Roman" panose="02020603050405020304" pitchFamily="18" charset="0"/>
              </a:rPr>
              <a:t>unlock endless possibilities for your next travel experience.</a:t>
            </a:r>
            <a:endParaRPr lang="en-US" sz="1050" dirty="0">
              <a:latin typeface="Times New Roman" panose="02020603050405020304" pitchFamily="18" charset="0"/>
              <a:ea typeface="Adobe Gothic Std B" pitchFamily="34" charset="-128"/>
              <a:cs typeface="Times New Roman" panose="02020603050405020304" pitchFamily="18" charset="0"/>
            </a:endParaRPr>
          </a:p>
        </p:txBody>
      </p:sp>
      <p:grpSp>
        <p:nvGrpSpPr>
          <p:cNvPr id="13" name="Group 12"/>
          <p:cNvGrpSpPr/>
          <p:nvPr/>
        </p:nvGrpSpPr>
        <p:grpSpPr>
          <a:xfrm>
            <a:off x="6252544" y="5715000"/>
            <a:ext cx="2710637" cy="1016661"/>
            <a:chOff x="6416430" y="5715000"/>
            <a:chExt cx="2710637" cy="1016661"/>
          </a:xfrm>
        </p:grpSpPr>
        <p:pic>
          <p:nvPicPr>
            <p:cNvPr id="1032" name="Picture 8" descr="ETS: Intro to Web and Development - Information Technology Services ..."/>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29325" y1="38819" x2="29325" y2="38819"/>
                          <a14:foregroundMark x1="50000" y1="24473" x2="50000" y2="24473"/>
                          <a14:foregroundMark x1="54641" y1="24895" x2="54641" y2="24895"/>
                          <a14:foregroundMark x1="44726" y1="24473" x2="44726" y2="24473"/>
                          <a14:foregroundMark x1="29958" y1="25738" x2="29958" y2="25738"/>
                          <a14:foregroundMark x1="27215" y1="25316" x2="27215" y2="25316"/>
                          <a14:foregroundMark x1="21730" y1="24895" x2="21730" y2="24895"/>
                          <a14:foregroundMark x1="18565" y1="26582" x2="18565" y2="26582"/>
                          <a14:foregroundMark x1="25738" y1="36709" x2="25738" y2="36709"/>
                          <a14:foregroundMark x1="18143" y1="38397" x2="18143" y2="38397"/>
                          <a14:foregroundMark x1="19409" y1="49367" x2="19409" y2="49367"/>
                          <a14:foregroundMark x1="27848" y1="54430" x2="27848" y2="54430"/>
                          <a14:foregroundMark x1="24051" y1="43882" x2="24051" y2="43882"/>
                          <a14:foregroundMark x1="30591" y1="51055" x2="30591" y2="51055"/>
                          <a14:foregroundMark x1="17089" y1="58228" x2="17089" y2="58228"/>
                          <a14:foregroundMark x1="16667" y1="54430" x2="15823" y2="41350"/>
                          <a14:foregroundMark x1="31435" y1="43038" x2="30380" y2="55696"/>
                          <a14:foregroundMark x1="70042" y1="47679" x2="71097" y2="56118"/>
                          <a14:foregroundMark x1="83333" y1="59494" x2="83333" y2="48945"/>
                          <a14:foregroundMark x1="78692" y1="53165" x2="77848" y2="48101"/>
                          <a14:foregroundMark x1="81646" y1="62869" x2="81224" y2="56962"/>
                          <a14:foregroundMark x1="78692" y1="27004" x2="78692" y2="27004"/>
                          <a14:foregroundMark x1="74684" y1="27848" x2="74684" y2="27848"/>
                        </a14:backgroundRemoval>
                      </a14:imgEffect>
                    </a14:imgLayer>
                  </a14:imgProps>
                </a:ext>
                <a:ext uri="{28A0092B-C50C-407E-A947-70E740481C1C}">
                  <a14:useLocalDpi xmlns:a14="http://schemas.microsoft.com/office/drawing/2010/main" val="0"/>
                </a:ext>
              </a:extLst>
            </a:blip>
            <a:srcRect/>
            <a:stretch>
              <a:fillRect/>
            </a:stretch>
          </p:blipFill>
          <p:spPr bwMode="auto">
            <a:xfrm>
              <a:off x="7322346" y="5829300"/>
              <a:ext cx="1804721" cy="90236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6416430" y="5715000"/>
              <a:ext cx="1808276" cy="851230"/>
              <a:chOff x="6416430" y="5715000"/>
              <a:chExt cx="1808276" cy="851230"/>
            </a:xfrm>
          </p:grpSpPr>
          <p:pic>
            <p:nvPicPr>
              <p:cNvPr id="1034" name="Picture 10" descr="python-django-logo - Indigo.amsterda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16430" y="5994730"/>
                <a:ext cx="1016000" cy="5715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086600" y="5715000"/>
                <a:ext cx="1138106"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Technologies</a:t>
                </a:r>
                <a:endParaRPr lang="en-US" sz="1400" dirty="0"/>
              </a:p>
            </p:txBody>
          </p:sp>
        </p:grpSp>
      </p:grpSp>
      <p:pic>
        <p:nvPicPr>
          <p:cNvPr id="1035"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24601" y="3822051"/>
            <a:ext cx="2638580" cy="15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1187" y="3838738"/>
            <a:ext cx="2607822" cy="14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48767" y="2387599"/>
            <a:ext cx="1195033" cy="132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81899" y="2379133"/>
            <a:ext cx="1381281" cy="133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28625" y="1659722"/>
            <a:ext cx="1139519" cy="215444"/>
          </a:xfrm>
          <a:prstGeom prst="rect">
            <a:avLst/>
          </a:prstGeom>
        </p:spPr>
        <p:txBody>
          <a:bodyPr wrap="square">
            <a:spAutoFit/>
          </a:bodyPr>
          <a:lstStyle/>
          <a:p>
            <a:r>
              <a:rPr lang="en-US" sz="800" dirty="0" smtClean="0">
                <a:hlinkClick r:id="rId14"/>
              </a:rPr>
              <a:t>info@travelguide.com</a:t>
            </a:r>
            <a:endParaRPr lang="en-US" sz="800" dirty="0"/>
          </a:p>
        </p:txBody>
      </p:sp>
      <p:sp>
        <p:nvSpPr>
          <p:cNvPr id="17" name="Rectangle 16"/>
          <p:cNvSpPr/>
          <p:nvPr/>
        </p:nvSpPr>
        <p:spPr>
          <a:xfrm>
            <a:off x="1660443" y="1681862"/>
            <a:ext cx="926430" cy="200055"/>
          </a:xfrm>
          <a:prstGeom prst="rect">
            <a:avLst/>
          </a:prstGeom>
        </p:spPr>
        <p:txBody>
          <a:bodyPr wrap="square" tIns="0" anchor="ctr">
            <a:spAutoFit/>
          </a:bodyPr>
          <a:lstStyle/>
          <a:p>
            <a:r>
              <a:rPr lang="en-US" sz="1000" dirty="0">
                <a:solidFill>
                  <a:schemeClr val="bg1"/>
                </a:solidFill>
                <a:hlinkClick r:id="rId15"/>
              </a:rPr>
              <a:t>+</a:t>
            </a:r>
            <a:r>
              <a:rPr lang="en-US" sz="800" dirty="0" smtClean="0">
                <a:solidFill>
                  <a:schemeClr val="bg1"/>
                </a:solidFill>
                <a:hlinkClick r:id="rId15"/>
              </a:rPr>
              <a:t>8801690061462</a:t>
            </a:r>
            <a:endParaRPr lang="en-US" sz="1000" dirty="0">
              <a:solidFill>
                <a:schemeClr val="bg1"/>
              </a:solidFill>
            </a:endParaRPr>
          </a:p>
        </p:txBody>
      </p:sp>
      <p:pic>
        <p:nvPicPr>
          <p:cNvPr id="1039" name="Picture 1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99560" y="1702913"/>
            <a:ext cx="129062" cy="1290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2424" y="1679895"/>
            <a:ext cx="152401" cy="1524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832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212</Words>
  <Application>Microsoft Office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najmus25599@gmail.com</dc:creator>
  <cp:lastModifiedBy>najmus25599@gmail.com</cp:lastModifiedBy>
  <cp:revision>11</cp:revision>
  <dcterms:created xsi:type="dcterms:W3CDTF">2023-05-22T07:13:21Z</dcterms:created>
  <dcterms:modified xsi:type="dcterms:W3CDTF">2023-05-22T09:46:15Z</dcterms:modified>
</cp:coreProperties>
</file>