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1" r:id="rId2"/>
    <p:sldId id="262" r:id="rId3"/>
    <p:sldId id="263" r:id="rId4"/>
    <p:sldId id="265" r:id="rId5"/>
    <p:sldId id="266" r:id="rId6"/>
    <p:sldId id="264" r:id="rId7"/>
    <p:sldId id="270" r:id="rId8"/>
    <p:sldId id="269" r:id="rId9"/>
    <p:sldId id="268" r:id="rId10"/>
    <p:sldId id="267" r:id="rId11"/>
    <p:sldId id="261" r:id="rId12"/>
    <p:sldId id="55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5165" autoAdjust="0"/>
  </p:normalViewPr>
  <p:slideViewPr>
    <p:cSldViewPr snapToGrid="0">
      <p:cViewPr varScale="1">
        <p:scale>
          <a:sx n="80" d="100"/>
          <a:sy n="80" d="100"/>
        </p:scale>
        <p:origin x="691"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4.xml.rels><?xml version="1.0" encoding="UTF-8" standalone="yes"?>
<Relationships xmlns="http://schemas.openxmlformats.org/package/2006/relationships"><Relationship Id="rId1" Type="http://schemas.openxmlformats.org/officeDocument/2006/relationships/image" Target="../media/image6.png"/></Relationships>
</file>

<file path=ppt/diagrams/_rels/data6.xml.rels><?xml version="1.0" encoding="UTF-8" standalone="yes"?>
<Relationships xmlns="http://schemas.openxmlformats.org/package/2006/relationships"><Relationship Id="rId3" Type="http://schemas.openxmlformats.org/officeDocument/2006/relationships/hyperlink" Target="https://circuitdigest.com/microcontroller-projects/arduino-based-women-safety-device-for-emergency-alert-and-tracking" TargetMode="External"/><Relationship Id="rId2" Type="http://schemas.openxmlformats.org/officeDocument/2006/relationships/hyperlink" Target="https://ijaem.net/issue_dcp/Iot%20Based%20Smart%20Device%20for%20Women%20Safety.pdf" TargetMode="External"/><Relationship Id="rId1" Type="http://schemas.openxmlformats.org/officeDocument/2006/relationships/hyperlink" Target="https://www.researchgate.net/profile/Anny-Leema/publication/344073130_Implementation_of_Women_Safety_System_using_Internet_of_Things/links/5f50fb1a299bf13a319ac1d8/Implementation-of-Women-Safety-System-using-Internet-of-Things.pdf" TargetMode="External"/><Relationship Id="rId5" Type="http://schemas.openxmlformats.org/officeDocument/2006/relationships/hyperlink" Target="https://wiki.dfrobot.com/A9G_Module_SKU_TEL0134" TargetMode="External"/><Relationship Id="rId4" Type="http://schemas.openxmlformats.org/officeDocument/2006/relationships/hyperlink" Target="https://how2electronics.com/a9g-gsm-gprs-gps-module-with-arduino/" TargetMode="External"/></Relationships>
</file>

<file path=ppt/diagrams/_rels/drawing6.xml.rels><?xml version="1.0" encoding="UTF-8" standalone="yes"?>
<Relationships xmlns="http://schemas.openxmlformats.org/package/2006/relationships"><Relationship Id="rId3" Type="http://schemas.openxmlformats.org/officeDocument/2006/relationships/hyperlink" Target="https://www.researchgate.net/profile/Anny-Leema/publication/344073130_Implementation_of_Women_Safety_System_using_Internet_of_Things/links/5f50fb1a299bf13a319ac1d8/Implementation-of-Women-Safety-System-using-Internet-of-Things.pdf" TargetMode="External"/><Relationship Id="rId2" Type="http://schemas.openxmlformats.org/officeDocument/2006/relationships/hyperlink" Target="https://how2electronics.com/a9g-gsm-gprs-gps-module-with-arduino/" TargetMode="External"/><Relationship Id="rId1" Type="http://schemas.openxmlformats.org/officeDocument/2006/relationships/hyperlink" Target="https://wiki.dfrobot.com/A9G_Module_SKU_TEL0134" TargetMode="External"/><Relationship Id="rId5" Type="http://schemas.openxmlformats.org/officeDocument/2006/relationships/hyperlink" Target="https://circuitdigest.com/microcontroller-projects/arduino-based-women-safety-device-for-emergency-alert-and-tracking" TargetMode="External"/><Relationship Id="rId4" Type="http://schemas.openxmlformats.org/officeDocument/2006/relationships/hyperlink" Target="https://ijaem.net/issue_dcp/Iot%20Based%20Smart%20Device%20for%20Women%20Safety.pdf"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7C4F23-C359-4560-87A3-8501DAFEBBD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9E2F1EB9-0AD7-4040-A1D8-B20009AFBFF3}">
      <dgm:prSet/>
      <dgm:spPr/>
      <dgm:t>
        <a:bodyPr/>
        <a:lstStyle/>
        <a:p>
          <a:pPr algn="just"/>
          <a:r>
            <a:rPr lang="en-US" b="1" i="0" dirty="0">
              <a:solidFill>
                <a:srgbClr val="0070C0"/>
              </a:solidFill>
            </a:rPr>
            <a:t>Addressing Women's Safety Concerns:</a:t>
          </a:r>
          <a:r>
            <a:rPr lang="en-US" b="0" i="0" dirty="0">
              <a:solidFill>
                <a:srgbClr val="0070C0"/>
              </a:solidFill>
            </a:rPr>
            <a:t> </a:t>
          </a:r>
          <a:r>
            <a:rPr lang="en-US" b="0" i="0" dirty="0"/>
            <a:t>The project aims to tackle the pressing issue of women's safety, acknowledging the prevalent instances of harassment and violence.</a:t>
          </a:r>
          <a:endParaRPr lang="en-US" dirty="0"/>
        </a:p>
      </dgm:t>
    </dgm:pt>
    <dgm:pt modelId="{2B9A12E5-2AFB-4E60-8012-75BF6A87E54D}" type="parTrans" cxnId="{F54C134B-74DB-4BA3-9D62-9DB9FFB32BF0}">
      <dgm:prSet/>
      <dgm:spPr/>
      <dgm:t>
        <a:bodyPr/>
        <a:lstStyle/>
        <a:p>
          <a:pPr algn="just"/>
          <a:endParaRPr lang="en-US"/>
        </a:p>
      </dgm:t>
    </dgm:pt>
    <dgm:pt modelId="{78E266C1-A09A-4EB9-8D1C-E46199CF2BA3}" type="sibTrans" cxnId="{F54C134B-74DB-4BA3-9D62-9DB9FFB32BF0}">
      <dgm:prSet/>
      <dgm:spPr/>
      <dgm:t>
        <a:bodyPr/>
        <a:lstStyle/>
        <a:p>
          <a:pPr algn="just"/>
          <a:endParaRPr lang="en-US"/>
        </a:p>
      </dgm:t>
    </dgm:pt>
    <dgm:pt modelId="{6C514B8C-87B4-4C3A-AF76-893C4D38724F}">
      <dgm:prSet/>
      <dgm:spPr/>
      <dgm:t>
        <a:bodyPr/>
        <a:lstStyle/>
        <a:p>
          <a:pPr algn="just"/>
          <a:r>
            <a:rPr lang="en-US" b="1" i="0" dirty="0">
              <a:solidFill>
                <a:srgbClr val="0070C0"/>
              </a:solidFill>
            </a:rPr>
            <a:t>Technology Integration:</a:t>
          </a:r>
          <a:r>
            <a:rPr lang="en-US" b="0" i="0" dirty="0">
              <a:solidFill>
                <a:srgbClr val="0070C0"/>
              </a:solidFill>
            </a:rPr>
            <a:t> </a:t>
          </a:r>
          <a:r>
            <a:rPr lang="en-US" b="0" i="0" dirty="0"/>
            <a:t>By combining GPS and GSM technologies, the project intends to develop a comprehensive tracking system for women.</a:t>
          </a:r>
          <a:endParaRPr lang="en-US" dirty="0"/>
        </a:p>
      </dgm:t>
    </dgm:pt>
    <dgm:pt modelId="{E25D1032-595A-4829-A884-5E387B38C36C}" type="parTrans" cxnId="{4A8E7CAD-BAED-4E95-A043-081D93200B94}">
      <dgm:prSet/>
      <dgm:spPr/>
      <dgm:t>
        <a:bodyPr/>
        <a:lstStyle/>
        <a:p>
          <a:pPr algn="just"/>
          <a:endParaRPr lang="en-US"/>
        </a:p>
      </dgm:t>
    </dgm:pt>
    <dgm:pt modelId="{F94EE012-5898-47CE-8DD0-C53295796234}" type="sibTrans" cxnId="{4A8E7CAD-BAED-4E95-A043-081D93200B94}">
      <dgm:prSet/>
      <dgm:spPr/>
      <dgm:t>
        <a:bodyPr/>
        <a:lstStyle/>
        <a:p>
          <a:pPr algn="just"/>
          <a:endParaRPr lang="en-US"/>
        </a:p>
      </dgm:t>
    </dgm:pt>
    <dgm:pt modelId="{5A492AA4-83C2-4DAA-91B8-220CA0241095}">
      <dgm:prSet/>
      <dgm:spPr/>
      <dgm:t>
        <a:bodyPr/>
        <a:lstStyle/>
        <a:p>
          <a:pPr algn="just"/>
          <a:r>
            <a:rPr lang="en-US" b="1" i="0" dirty="0">
              <a:solidFill>
                <a:srgbClr val="0070C0"/>
              </a:solidFill>
            </a:rPr>
            <a:t>Emergency Assistance:</a:t>
          </a:r>
          <a:r>
            <a:rPr lang="en-US" b="0" i="0" dirty="0">
              <a:solidFill>
                <a:srgbClr val="0070C0"/>
              </a:solidFill>
            </a:rPr>
            <a:t> </a:t>
          </a:r>
          <a:r>
            <a:rPr lang="en-US" b="0" i="0" dirty="0"/>
            <a:t>The system will allow women to easily signal for help, share their location with trusted contacts or authorities, and receive timely assistance during emergencies.</a:t>
          </a:r>
          <a:endParaRPr lang="en-US" dirty="0"/>
        </a:p>
      </dgm:t>
    </dgm:pt>
    <dgm:pt modelId="{141FBB45-F18D-4C58-827E-EAAF285011F7}" type="parTrans" cxnId="{321D201F-FF9B-4D2D-BCE4-500D01F80B7E}">
      <dgm:prSet/>
      <dgm:spPr/>
      <dgm:t>
        <a:bodyPr/>
        <a:lstStyle/>
        <a:p>
          <a:pPr algn="just"/>
          <a:endParaRPr lang="en-US"/>
        </a:p>
      </dgm:t>
    </dgm:pt>
    <dgm:pt modelId="{C18BD389-9A3E-481E-8BAE-D6103513666A}" type="sibTrans" cxnId="{321D201F-FF9B-4D2D-BCE4-500D01F80B7E}">
      <dgm:prSet/>
      <dgm:spPr/>
      <dgm:t>
        <a:bodyPr/>
        <a:lstStyle/>
        <a:p>
          <a:pPr algn="just"/>
          <a:endParaRPr lang="en-US"/>
        </a:p>
      </dgm:t>
    </dgm:pt>
    <dgm:pt modelId="{8C97C919-6769-4EEE-8508-8004FD32F3EA}" type="pres">
      <dgm:prSet presAssocID="{EF7C4F23-C359-4560-87A3-8501DAFEBBD0}" presName="vert0" presStyleCnt="0">
        <dgm:presLayoutVars>
          <dgm:dir/>
          <dgm:animOne val="branch"/>
          <dgm:animLvl val="lvl"/>
        </dgm:presLayoutVars>
      </dgm:prSet>
      <dgm:spPr/>
    </dgm:pt>
    <dgm:pt modelId="{EBE07016-38D2-4182-A155-97213CEF4562}" type="pres">
      <dgm:prSet presAssocID="{9E2F1EB9-0AD7-4040-A1D8-B20009AFBFF3}" presName="thickLine" presStyleLbl="alignNode1" presStyleIdx="0" presStyleCnt="3"/>
      <dgm:spPr/>
    </dgm:pt>
    <dgm:pt modelId="{3FC1B94C-3C35-4E41-A3C6-68EA613EADC7}" type="pres">
      <dgm:prSet presAssocID="{9E2F1EB9-0AD7-4040-A1D8-B20009AFBFF3}" presName="horz1" presStyleCnt="0"/>
      <dgm:spPr/>
    </dgm:pt>
    <dgm:pt modelId="{A78C0B07-9AB1-47FC-B671-9EBA2B7DA841}" type="pres">
      <dgm:prSet presAssocID="{9E2F1EB9-0AD7-4040-A1D8-B20009AFBFF3}" presName="tx1" presStyleLbl="revTx" presStyleIdx="0" presStyleCnt="3"/>
      <dgm:spPr/>
    </dgm:pt>
    <dgm:pt modelId="{13672180-E08E-4C54-B157-4FA2ED7F7704}" type="pres">
      <dgm:prSet presAssocID="{9E2F1EB9-0AD7-4040-A1D8-B20009AFBFF3}" presName="vert1" presStyleCnt="0"/>
      <dgm:spPr/>
    </dgm:pt>
    <dgm:pt modelId="{E6920C81-3D07-4A3D-9311-A5667FE54134}" type="pres">
      <dgm:prSet presAssocID="{6C514B8C-87B4-4C3A-AF76-893C4D38724F}" presName="thickLine" presStyleLbl="alignNode1" presStyleIdx="1" presStyleCnt="3"/>
      <dgm:spPr/>
    </dgm:pt>
    <dgm:pt modelId="{D63D33A6-11C3-40CC-9851-F77F1F615324}" type="pres">
      <dgm:prSet presAssocID="{6C514B8C-87B4-4C3A-AF76-893C4D38724F}" presName="horz1" presStyleCnt="0"/>
      <dgm:spPr/>
    </dgm:pt>
    <dgm:pt modelId="{E154CA5F-3AB2-4710-AFE4-E116E93B4ADB}" type="pres">
      <dgm:prSet presAssocID="{6C514B8C-87B4-4C3A-AF76-893C4D38724F}" presName="tx1" presStyleLbl="revTx" presStyleIdx="1" presStyleCnt="3"/>
      <dgm:spPr/>
    </dgm:pt>
    <dgm:pt modelId="{FD261C12-9B2F-45F1-8381-36AFE11B1077}" type="pres">
      <dgm:prSet presAssocID="{6C514B8C-87B4-4C3A-AF76-893C4D38724F}" presName="vert1" presStyleCnt="0"/>
      <dgm:spPr/>
    </dgm:pt>
    <dgm:pt modelId="{008658DF-7E03-4404-BC11-192D6C861B9F}" type="pres">
      <dgm:prSet presAssocID="{5A492AA4-83C2-4DAA-91B8-220CA0241095}" presName="thickLine" presStyleLbl="alignNode1" presStyleIdx="2" presStyleCnt="3"/>
      <dgm:spPr/>
    </dgm:pt>
    <dgm:pt modelId="{F5A2AD05-AC58-4792-9898-8A4CBF526A47}" type="pres">
      <dgm:prSet presAssocID="{5A492AA4-83C2-4DAA-91B8-220CA0241095}" presName="horz1" presStyleCnt="0"/>
      <dgm:spPr/>
    </dgm:pt>
    <dgm:pt modelId="{119D6F27-8007-4D39-9E59-27DB5A734E01}" type="pres">
      <dgm:prSet presAssocID="{5A492AA4-83C2-4DAA-91B8-220CA0241095}" presName="tx1" presStyleLbl="revTx" presStyleIdx="2" presStyleCnt="3"/>
      <dgm:spPr/>
    </dgm:pt>
    <dgm:pt modelId="{E30FE552-10D1-4513-B601-2CC77A065531}" type="pres">
      <dgm:prSet presAssocID="{5A492AA4-83C2-4DAA-91B8-220CA0241095}" presName="vert1" presStyleCnt="0"/>
      <dgm:spPr/>
    </dgm:pt>
  </dgm:ptLst>
  <dgm:cxnLst>
    <dgm:cxn modelId="{321D201F-FF9B-4D2D-BCE4-500D01F80B7E}" srcId="{EF7C4F23-C359-4560-87A3-8501DAFEBBD0}" destId="{5A492AA4-83C2-4DAA-91B8-220CA0241095}" srcOrd="2" destOrd="0" parTransId="{141FBB45-F18D-4C58-827E-EAAF285011F7}" sibTransId="{C18BD389-9A3E-481E-8BAE-D6103513666A}"/>
    <dgm:cxn modelId="{162FEA69-765C-4C73-9612-34B57430CB03}" type="presOf" srcId="{5A492AA4-83C2-4DAA-91B8-220CA0241095}" destId="{119D6F27-8007-4D39-9E59-27DB5A734E01}" srcOrd="0" destOrd="0" presId="urn:microsoft.com/office/officeart/2008/layout/LinedList"/>
    <dgm:cxn modelId="{F54C134B-74DB-4BA3-9D62-9DB9FFB32BF0}" srcId="{EF7C4F23-C359-4560-87A3-8501DAFEBBD0}" destId="{9E2F1EB9-0AD7-4040-A1D8-B20009AFBFF3}" srcOrd="0" destOrd="0" parTransId="{2B9A12E5-2AFB-4E60-8012-75BF6A87E54D}" sibTransId="{78E266C1-A09A-4EB9-8D1C-E46199CF2BA3}"/>
    <dgm:cxn modelId="{BBAFB250-1C2E-4EAD-B895-1DB9CCA5F921}" type="presOf" srcId="{EF7C4F23-C359-4560-87A3-8501DAFEBBD0}" destId="{8C97C919-6769-4EEE-8508-8004FD32F3EA}" srcOrd="0" destOrd="0" presId="urn:microsoft.com/office/officeart/2008/layout/LinedList"/>
    <dgm:cxn modelId="{F3D5FE9A-8D7A-4AC5-8FBB-32601F8E1D41}" type="presOf" srcId="{6C514B8C-87B4-4C3A-AF76-893C4D38724F}" destId="{E154CA5F-3AB2-4710-AFE4-E116E93B4ADB}" srcOrd="0" destOrd="0" presId="urn:microsoft.com/office/officeart/2008/layout/LinedList"/>
    <dgm:cxn modelId="{4A8E7CAD-BAED-4E95-A043-081D93200B94}" srcId="{EF7C4F23-C359-4560-87A3-8501DAFEBBD0}" destId="{6C514B8C-87B4-4C3A-AF76-893C4D38724F}" srcOrd="1" destOrd="0" parTransId="{E25D1032-595A-4829-A884-5E387B38C36C}" sibTransId="{F94EE012-5898-47CE-8DD0-C53295796234}"/>
    <dgm:cxn modelId="{D3F4EFB4-05A6-4F26-B584-4CA73BDFDA58}" type="presOf" srcId="{9E2F1EB9-0AD7-4040-A1D8-B20009AFBFF3}" destId="{A78C0B07-9AB1-47FC-B671-9EBA2B7DA841}" srcOrd="0" destOrd="0" presId="urn:microsoft.com/office/officeart/2008/layout/LinedList"/>
    <dgm:cxn modelId="{B491FA17-1C92-4CC5-8154-B8FC7046F25C}" type="presParOf" srcId="{8C97C919-6769-4EEE-8508-8004FD32F3EA}" destId="{EBE07016-38D2-4182-A155-97213CEF4562}" srcOrd="0" destOrd="0" presId="urn:microsoft.com/office/officeart/2008/layout/LinedList"/>
    <dgm:cxn modelId="{10450568-3359-4356-9691-A8BEDAF4AC9C}" type="presParOf" srcId="{8C97C919-6769-4EEE-8508-8004FD32F3EA}" destId="{3FC1B94C-3C35-4E41-A3C6-68EA613EADC7}" srcOrd="1" destOrd="0" presId="urn:microsoft.com/office/officeart/2008/layout/LinedList"/>
    <dgm:cxn modelId="{DF29D8C0-6DD7-4E8C-96C4-BDD4C4DB738B}" type="presParOf" srcId="{3FC1B94C-3C35-4E41-A3C6-68EA613EADC7}" destId="{A78C0B07-9AB1-47FC-B671-9EBA2B7DA841}" srcOrd="0" destOrd="0" presId="urn:microsoft.com/office/officeart/2008/layout/LinedList"/>
    <dgm:cxn modelId="{2278F808-F1B7-4D17-BDD7-4AF0A6B7E3BB}" type="presParOf" srcId="{3FC1B94C-3C35-4E41-A3C6-68EA613EADC7}" destId="{13672180-E08E-4C54-B157-4FA2ED7F7704}" srcOrd="1" destOrd="0" presId="urn:microsoft.com/office/officeart/2008/layout/LinedList"/>
    <dgm:cxn modelId="{250F6264-D2D8-417B-AC54-F2EB1467062B}" type="presParOf" srcId="{8C97C919-6769-4EEE-8508-8004FD32F3EA}" destId="{E6920C81-3D07-4A3D-9311-A5667FE54134}" srcOrd="2" destOrd="0" presId="urn:microsoft.com/office/officeart/2008/layout/LinedList"/>
    <dgm:cxn modelId="{EAFD2B65-2023-4B5B-8DC0-AE106DAEDFF0}" type="presParOf" srcId="{8C97C919-6769-4EEE-8508-8004FD32F3EA}" destId="{D63D33A6-11C3-40CC-9851-F77F1F615324}" srcOrd="3" destOrd="0" presId="urn:microsoft.com/office/officeart/2008/layout/LinedList"/>
    <dgm:cxn modelId="{A89A4FBF-B693-48CB-AD7C-E86C76A2F920}" type="presParOf" srcId="{D63D33A6-11C3-40CC-9851-F77F1F615324}" destId="{E154CA5F-3AB2-4710-AFE4-E116E93B4ADB}" srcOrd="0" destOrd="0" presId="urn:microsoft.com/office/officeart/2008/layout/LinedList"/>
    <dgm:cxn modelId="{E4DF72D6-3B96-48FC-BA55-B2ACAEEA97BF}" type="presParOf" srcId="{D63D33A6-11C3-40CC-9851-F77F1F615324}" destId="{FD261C12-9B2F-45F1-8381-36AFE11B1077}" srcOrd="1" destOrd="0" presId="urn:microsoft.com/office/officeart/2008/layout/LinedList"/>
    <dgm:cxn modelId="{1ED43B19-1CC5-4039-A8E2-CE111C743240}" type="presParOf" srcId="{8C97C919-6769-4EEE-8508-8004FD32F3EA}" destId="{008658DF-7E03-4404-BC11-192D6C861B9F}" srcOrd="4" destOrd="0" presId="urn:microsoft.com/office/officeart/2008/layout/LinedList"/>
    <dgm:cxn modelId="{2C991A20-8DEA-4D8F-9B29-8B28BDD957E3}" type="presParOf" srcId="{8C97C919-6769-4EEE-8508-8004FD32F3EA}" destId="{F5A2AD05-AC58-4792-9898-8A4CBF526A47}" srcOrd="5" destOrd="0" presId="urn:microsoft.com/office/officeart/2008/layout/LinedList"/>
    <dgm:cxn modelId="{453FD5C4-20D2-4DE3-BEA5-3836C232DEC4}" type="presParOf" srcId="{F5A2AD05-AC58-4792-9898-8A4CBF526A47}" destId="{119D6F27-8007-4D39-9E59-27DB5A734E01}" srcOrd="0" destOrd="0" presId="urn:microsoft.com/office/officeart/2008/layout/LinedList"/>
    <dgm:cxn modelId="{B1945469-4AEB-42F0-9392-A544553E7F92}" type="presParOf" srcId="{F5A2AD05-AC58-4792-9898-8A4CBF526A47}" destId="{E30FE552-10D1-4513-B601-2CC77A06553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844CA9-782E-44D1-BACE-B2A79F0F4A5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BD6764A-E515-4273-88B9-15277FC274AE}">
      <dgm:prSet custT="1"/>
      <dgm:spPr/>
      <dgm:t>
        <a:bodyPr/>
        <a:lstStyle/>
        <a:p>
          <a:r>
            <a:rPr lang="en-US" sz="2000" b="0" i="0" dirty="0"/>
            <a:t>The purpose of the project is to develop a comprehensive </a:t>
          </a:r>
          <a:r>
            <a:rPr lang="en-US" sz="2000" b="1" i="0" dirty="0">
              <a:solidFill>
                <a:schemeClr val="bg1"/>
              </a:solidFill>
            </a:rPr>
            <a:t>safety and tracking </a:t>
          </a:r>
          <a:r>
            <a:rPr lang="en-US" sz="2000" b="0" i="0" dirty="0"/>
            <a:t>solution for women using </a:t>
          </a:r>
          <a:r>
            <a:rPr lang="en-US" sz="2000" b="1" i="0" dirty="0">
              <a:solidFill>
                <a:schemeClr val="bg1"/>
              </a:solidFill>
            </a:rPr>
            <a:t>GPS (Global Positioning System) and GSM (Global System for Mobile communication) </a:t>
          </a:r>
          <a:r>
            <a:rPr lang="en-US" sz="2000" b="0" i="0" dirty="0"/>
            <a:t>technologies. </a:t>
          </a:r>
          <a:endParaRPr lang="en-US" sz="2000" dirty="0"/>
        </a:p>
      </dgm:t>
    </dgm:pt>
    <dgm:pt modelId="{B60A42FA-98F3-4C91-BAD8-3F78606A34ED}" type="parTrans" cxnId="{9EB69721-36E4-437E-846A-A2BFC97FD697}">
      <dgm:prSet/>
      <dgm:spPr/>
      <dgm:t>
        <a:bodyPr/>
        <a:lstStyle/>
        <a:p>
          <a:endParaRPr lang="en-US" sz="2000"/>
        </a:p>
      </dgm:t>
    </dgm:pt>
    <dgm:pt modelId="{7E63C512-101E-439B-88D7-E63E09D61216}" type="sibTrans" cxnId="{9EB69721-36E4-437E-846A-A2BFC97FD697}">
      <dgm:prSet/>
      <dgm:spPr/>
      <dgm:t>
        <a:bodyPr/>
        <a:lstStyle/>
        <a:p>
          <a:endParaRPr lang="en-US" sz="2000"/>
        </a:p>
      </dgm:t>
    </dgm:pt>
    <dgm:pt modelId="{6BE43978-75CA-4A83-957B-60B2BE76F7C2}">
      <dgm:prSet custT="1"/>
      <dgm:spPr/>
      <dgm:t>
        <a:bodyPr/>
        <a:lstStyle/>
        <a:p>
          <a:r>
            <a:rPr lang="en-US" sz="2000" b="0" i="0" dirty="0"/>
            <a:t>This solution aims to enhance </a:t>
          </a:r>
          <a:r>
            <a:rPr lang="en-US" sz="2000" b="1" i="0" dirty="0"/>
            <a:t>women's safety </a:t>
          </a:r>
          <a:r>
            <a:rPr lang="en-US" sz="2000" b="0" i="0" dirty="0"/>
            <a:t>by providing them with a means to </a:t>
          </a:r>
          <a:r>
            <a:rPr lang="en-US" sz="2000" b="1" i="0" dirty="0">
              <a:solidFill>
                <a:schemeClr val="bg1"/>
              </a:solidFill>
            </a:rPr>
            <a:t>signal for help, share their location, and receive timely assistance during emergencies</a:t>
          </a:r>
          <a:r>
            <a:rPr lang="en-US" sz="2000" b="0" i="0" dirty="0"/>
            <a:t>.</a:t>
          </a:r>
          <a:endParaRPr lang="en-US" sz="2000" dirty="0"/>
        </a:p>
      </dgm:t>
    </dgm:pt>
    <dgm:pt modelId="{B5970E77-C9EE-4BD6-B711-30E00A79F1C0}" type="parTrans" cxnId="{DAB067FA-7486-4052-8ADA-FEBF4DE79D07}">
      <dgm:prSet/>
      <dgm:spPr/>
      <dgm:t>
        <a:bodyPr/>
        <a:lstStyle/>
        <a:p>
          <a:endParaRPr lang="en-US" sz="2000"/>
        </a:p>
      </dgm:t>
    </dgm:pt>
    <dgm:pt modelId="{1687DD4E-8CE6-49BC-BCBC-009972270D9C}" type="sibTrans" cxnId="{DAB067FA-7486-4052-8ADA-FEBF4DE79D07}">
      <dgm:prSet/>
      <dgm:spPr/>
      <dgm:t>
        <a:bodyPr/>
        <a:lstStyle/>
        <a:p>
          <a:endParaRPr lang="en-US" sz="2000"/>
        </a:p>
      </dgm:t>
    </dgm:pt>
    <dgm:pt modelId="{D027A783-3750-458A-B0E7-6F858D4DAEF5}">
      <dgm:prSet custT="1"/>
      <dgm:spPr/>
      <dgm:t>
        <a:bodyPr/>
        <a:lstStyle/>
        <a:p>
          <a:r>
            <a:rPr lang="en-US" sz="2000" b="0" i="0" dirty="0"/>
            <a:t>Ultimately, the project seeks to contribute to creating a </a:t>
          </a:r>
          <a:r>
            <a:rPr lang="en-US" sz="2000" b="1" i="0" dirty="0">
              <a:solidFill>
                <a:schemeClr val="bg1"/>
              </a:solidFill>
            </a:rPr>
            <a:t>safer</a:t>
          </a:r>
          <a:r>
            <a:rPr lang="en-US" sz="2000" b="1" i="0" dirty="0">
              <a:solidFill>
                <a:srgbClr val="C00000"/>
              </a:solidFill>
            </a:rPr>
            <a:t> </a:t>
          </a:r>
          <a:r>
            <a:rPr lang="en-US" sz="2000" b="1" i="0" dirty="0">
              <a:solidFill>
                <a:schemeClr val="bg1"/>
              </a:solidFill>
            </a:rPr>
            <a:t>and more inclusive society </a:t>
          </a:r>
          <a:r>
            <a:rPr lang="en-US" sz="2000" b="0" i="0" dirty="0"/>
            <a:t>where women feel empowered and protected from violence and harassment.</a:t>
          </a:r>
          <a:endParaRPr lang="en-US" sz="2000" dirty="0"/>
        </a:p>
      </dgm:t>
    </dgm:pt>
    <dgm:pt modelId="{E816EBFA-9AD4-4382-8CC3-3CCD9B3F2CDD}" type="parTrans" cxnId="{4CA6471F-CC99-4FE2-A102-20CAAB0F1285}">
      <dgm:prSet/>
      <dgm:spPr/>
      <dgm:t>
        <a:bodyPr/>
        <a:lstStyle/>
        <a:p>
          <a:endParaRPr lang="en-US" sz="2000"/>
        </a:p>
      </dgm:t>
    </dgm:pt>
    <dgm:pt modelId="{3BDCA9B7-0803-4750-A6B3-AD12AD0DDDE4}" type="sibTrans" cxnId="{4CA6471F-CC99-4FE2-A102-20CAAB0F1285}">
      <dgm:prSet/>
      <dgm:spPr/>
      <dgm:t>
        <a:bodyPr/>
        <a:lstStyle/>
        <a:p>
          <a:endParaRPr lang="en-US" sz="2000"/>
        </a:p>
      </dgm:t>
    </dgm:pt>
    <dgm:pt modelId="{9B6902DB-6025-4AE5-9B57-FD233B0CF200}" type="pres">
      <dgm:prSet presAssocID="{A4844CA9-782E-44D1-BACE-B2A79F0F4A5F}" presName="linear" presStyleCnt="0">
        <dgm:presLayoutVars>
          <dgm:animLvl val="lvl"/>
          <dgm:resizeHandles val="exact"/>
        </dgm:presLayoutVars>
      </dgm:prSet>
      <dgm:spPr/>
    </dgm:pt>
    <dgm:pt modelId="{753ABE4B-925B-4A52-840B-090716503D5F}" type="pres">
      <dgm:prSet presAssocID="{BBD6764A-E515-4273-88B9-15277FC274AE}" presName="parentText" presStyleLbl="node1" presStyleIdx="0" presStyleCnt="3">
        <dgm:presLayoutVars>
          <dgm:chMax val="0"/>
          <dgm:bulletEnabled val="1"/>
        </dgm:presLayoutVars>
      </dgm:prSet>
      <dgm:spPr/>
    </dgm:pt>
    <dgm:pt modelId="{D6D6D107-8A27-4DC5-A4C9-9B8B96092792}" type="pres">
      <dgm:prSet presAssocID="{7E63C512-101E-439B-88D7-E63E09D61216}" presName="spacer" presStyleCnt="0"/>
      <dgm:spPr/>
    </dgm:pt>
    <dgm:pt modelId="{6D347D9E-A86C-4C41-9E4F-B0A435FC6FFC}" type="pres">
      <dgm:prSet presAssocID="{6BE43978-75CA-4A83-957B-60B2BE76F7C2}" presName="parentText" presStyleLbl="node1" presStyleIdx="1" presStyleCnt="3" custScaleY="108921">
        <dgm:presLayoutVars>
          <dgm:chMax val="0"/>
          <dgm:bulletEnabled val="1"/>
        </dgm:presLayoutVars>
      </dgm:prSet>
      <dgm:spPr/>
    </dgm:pt>
    <dgm:pt modelId="{1072CBB4-11F8-4AF0-AE1C-B539A0A6FC03}" type="pres">
      <dgm:prSet presAssocID="{1687DD4E-8CE6-49BC-BCBC-009972270D9C}" presName="spacer" presStyleCnt="0"/>
      <dgm:spPr/>
    </dgm:pt>
    <dgm:pt modelId="{A0323F22-334B-4137-A0C2-69D64F5EFA7C}" type="pres">
      <dgm:prSet presAssocID="{D027A783-3750-458A-B0E7-6F858D4DAEF5}" presName="parentText" presStyleLbl="node1" presStyleIdx="2" presStyleCnt="3" custLinFactNeighborY="42569">
        <dgm:presLayoutVars>
          <dgm:chMax val="0"/>
          <dgm:bulletEnabled val="1"/>
        </dgm:presLayoutVars>
      </dgm:prSet>
      <dgm:spPr/>
    </dgm:pt>
  </dgm:ptLst>
  <dgm:cxnLst>
    <dgm:cxn modelId="{4CA6471F-CC99-4FE2-A102-20CAAB0F1285}" srcId="{A4844CA9-782E-44D1-BACE-B2A79F0F4A5F}" destId="{D027A783-3750-458A-B0E7-6F858D4DAEF5}" srcOrd="2" destOrd="0" parTransId="{E816EBFA-9AD4-4382-8CC3-3CCD9B3F2CDD}" sibTransId="{3BDCA9B7-0803-4750-A6B3-AD12AD0DDDE4}"/>
    <dgm:cxn modelId="{9EB69721-36E4-437E-846A-A2BFC97FD697}" srcId="{A4844CA9-782E-44D1-BACE-B2A79F0F4A5F}" destId="{BBD6764A-E515-4273-88B9-15277FC274AE}" srcOrd="0" destOrd="0" parTransId="{B60A42FA-98F3-4C91-BAD8-3F78606A34ED}" sibTransId="{7E63C512-101E-439B-88D7-E63E09D61216}"/>
    <dgm:cxn modelId="{45749D87-2F40-468E-889A-B05546B45656}" type="presOf" srcId="{D027A783-3750-458A-B0E7-6F858D4DAEF5}" destId="{A0323F22-334B-4137-A0C2-69D64F5EFA7C}" srcOrd="0" destOrd="0" presId="urn:microsoft.com/office/officeart/2005/8/layout/vList2"/>
    <dgm:cxn modelId="{FCC184B3-391E-47F2-A603-EC4FA3541262}" type="presOf" srcId="{6BE43978-75CA-4A83-957B-60B2BE76F7C2}" destId="{6D347D9E-A86C-4C41-9E4F-B0A435FC6FFC}" srcOrd="0" destOrd="0" presId="urn:microsoft.com/office/officeart/2005/8/layout/vList2"/>
    <dgm:cxn modelId="{4289D3F3-B764-4CE4-9361-4CF3B270E167}" type="presOf" srcId="{BBD6764A-E515-4273-88B9-15277FC274AE}" destId="{753ABE4B-925B-4A52-840B-090716503D5F}" srcOrd="0" destOrd="0" presId="urn:microsoft.com/office/officeart/2005/8/layout/vList2"/>
    <dgm:cxn modelId="{DA0A74F6-9192-47B9-968E-D87201F1D65D}" type="presOf" srcId="{A4844CA9-782E-44D1-BACE-B2A79F0F4A5F}" destId="{9B6902DB-6025-4AE5-9B57-FD233B0CF200}" srcOrd="0" destOrd="0" presId="urn:microsoft.com/office/officeart/2005/8/layout/vList2"/>
    <dgm:cxn modelId="{DAB067FA-7486-4052-8ADA-FEBF4DE79D07}" srcId="{A4844CA9-782E-44D1-BACE-B2A79F0F4A5F}" destId="{6BE43978-75CA-4A83-957B-60B2BE76F7C2}" srcOrd="1" destOrd="0" parTransId="{B5970E77-C9EE-4BD6-B711-30E00A79F1C0}" sibTransId="{1687DD4E-8CE6-49BC-BCBC-009972270D9C}"/>
    <dgm:cxn modelId="{3B699970-DC61-4403-95EA-1891705C8A20}" type="presParOf" srcId="{9B6902DB-6025-4AE5-9B57-FD233B0CF200}" destId="{753ABE4B-925B-4A52-840B-090716503D5F}" srcOrd="0" destOrd="0" presId="urn:microsoft.com/office/officeart/2005/8/layout/vList2"/>
    <dgm:cxn modelId="{BFCF0EDA-02F7-4446-8533-26A03632A643}" type="presParOf" srcId="{9B6902DB-6025-4AE5-9B57-FD233B0CF200}" destId="{D6D6D107-8A27-4DC5-A4C9-9B8B96092792}" srcOrd="1" destOrd="0" presId="urn:microsoft.com/office/officeart/2005/8/layout/vList2"/>
    <dgm:cxn modelId="{52A29AAB-DCD2-4095-8AB5-4D2A129D263A}" type="presParOf" srcId="{9B6902DB-6025-4AE5-9B57-FD233B0CF200}" destId="{6D347D9E-A86C-4C41-9E4F-B0A435FC6FFC}" srcOrd="2" destOrd="0" presId="urn:microsoft.com/office/officeart/2005/8/layout/vList2"/>
    <dgm:cxn modelId="{37591839-D5B7-4BF3-AD29-1D66CC156AB6}" type="presParOf" srcId="{9B6902DB-6025-4AE5-9B57-FD233B0CF200}" destId="{1072CBB4-11F8-4AF0-AE1C-B539A0A6FC03}" srcOrd="3" destOrd="0" presId="urn:microsoft.com/office/officeart/2005/8/layout/vList2"/>
    <dgm:cxn modelId="{8BBB93C7-1EAE-4312-BC31-99F5D5E36CCA}" type="presParOf" srcId="{9B6902DB-6025-4AE5-9B57-FD233B0CF200}" destId="{A0323F22-334B-4137-A0C2-69D64F5EFA7C}"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874A02-C2AC-4048-B3D7-A50AF77E661C}"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DC5957E5-7B55-4803-B433-24D82D9503CD}">
      <dgm:prSet custT="1"/>
      <dgm:spPr/>
      <dgm:t>
        <a:bodyPr/>
        <a:lstStyle/>
        <a:p>
          <a:r>
            <a:rPr lang="en-US" sz="2800"/>
            <a:t>Emergency button</a:t>
          </a:r>
        </a:p>
      </dgm:t>
    </dgm:pt>
    <dgm:pt modelId="{E9C6F320-3C35-47D0-94AC-6525BCB3C61E}" type="parTrans" cxnId="{51F26028-6762-4E6F-9EF0-204531A9805E}">
      <dgm:prSet/>
      <dgm:spPr/>
      <dgm:t>
        <a:bodyPr/>
        <a:lstStyle/>
        <a:p>
          <a:endParaRPr lang="en-US"/>
        </a:p>
      </dgm:t>
    </dgm:pt>
    <dgm:pt modelId="{B98B92D1-037D-4DCA-89F4-025A9A4E0C86}" type="sibTrans" cxnId="{51F26028-6762-4E6F-9EF0-204531A9805E}">
      <dgm:prSet/>
      <dgm:spPr/>
      <dgm:t>
        <a:bodyPr/>
        <a:lstStyle/>
        <a:p>
          <a:endParaRPr lang="en-US"/>
        </a:p>
      </dgm:t>
    </dgm:pt>
    <dgm:pt modelId="{6F69CDE4-C8E8-415D-A6A2-BB4B27009216}">
      <dgm:prSet custT="1"/>
      <dgm:spPr/>
      <dgm:t>
        <a:bodyPr/>
        <a:lstStyle/>
        <a:p>
          <a:r>
            <a:rPr lang="en-US" sz="2800"/>
            <a:t>Real-time Location Tracking.</a:t>
          </a:r>
        </a:p>
      </dgm:t>
    </dgm:pt>
    <dgm:pt modelId="{F9A0751F-B54B-483E-BE97-22A4F2AB80BD}" type="parTrans" cxnId="{67108594-5066-4583-A105-737D4B914FEA}">
      <dgm:prSet/>
      <dgm:spPr/>
      <dgm:t>
        <a:bodyPr/>
        <a:lstStyle/>
        <a:p>
          <a:endParaRPr lang="en-US"/>
        </a:p>
      </dgm:t>
    </dgm:pt>
    <dgm:pt modelId="{A57209C6-D45D-414F-92BE-F199E1891360}" type="sibTrans" cxnId="{67108594-5066-4583-A105-737D4B914FEA}">
      <dgm:prSet/>
      <dgm:spPr/>
      <dgm:t>
        <a:bodyPr/>
        <a:lstStyle/>
        <a:p>
          <a:endParaRPr lang="en-US"/>
        </a:p>
      </dgm:t>
    </dgm:pt>
    <dgm:pt modelId="{D036FFA4-91CE-4C64-830B-F03506CFDC3C}">
      <dgm:prSet custT="1"/>
      <dgm:spPr/>
      <dgm:t>
        <a:bodyPr/>
        <a:lstStyle/>
        <a:p>
          <a:r>
            <a:rPr lang="en-US" sz="2800" dirty="0"/>
            <a:t>Emergency alert message with location.</a:t>
          </a:r>
        </a:p>
      </dgm:t>
    </dgm:pt>
    <dgm:pt modelId="{66E526DB-50DD-4E0D-BF74-D00B8E500666}" type="parTrans" cxnId="{C446527A-2B96-439D-B508-9C0840BE7EE4}">
      <dgm:prSet/>
      <dgm:spPr/>
      <dgm:t>
        <a:bodyPr/>
        <a:lstStyle/>
        <a:p>
          <a:endParaRPr lang="en-US"/>
        </a:p>
      </dgm:t>
    </dgm:pt>
    <dgm:pt modelId="{1CC59FC3-2B54-4222-B54E-FB91F0C389C9}" type="sibTrans" cxnId="{C446527A-2B96-439D-B508-9C0840BE7EE4}">
      <dgm:prSet/>
      <dgm:spPr/>
      <dgm:t>
        <a:bodyPr/>
        <a:lstStyle/>
        <a:p>
          <a:endParaRPr lang="en-US"/>
        </a:p>
      </dgm:t>
    </dgm:pt>
    <dgm:pt modelId="{98957C0A-B130-44A4-B93D-4236E164CE36}">
      <dgm:prSet custT="1"/>
      <dgm:spPr/>
      <dgm:t>
        <a:bodyPr/>
        <a:lstStyle/>
        <a:p>
          <a:r>
            <a:rPr lang="en-US" sz="2800"/>
            <a:t>Emergency call.</a:t>
          </a:r>
        </a:p>
      </dgm:t>
    </dgm:pt>
    <dgm:pt modelId="{924F3495-E7D3-4AD5-9245-358150ADDA73}" type="parTrans" cxnId="{1A964FB1-77DA-461F-9CCE-E4E3B11ED08C}">
      <dgm:prSet/>
      <dgm:spPr/>
      <dgm:t>
        <a:bodyPr/>
        <a:lstStyle/>
        <a:p>
          <a:endParaRPr lang="en-US"/>
        </a:p>
      </dgm:t>
    </dgm:pt>
    <dgm:pt modelId="{E8C45AAA-9549-42BF-A7CB-7E4530B33D41}" type="sibTrans" cxnId="{1A964FB1-77DA-461F-9CCE-E4E3B11ED08C}">
      <dgm:prSet/>
      <dgm:spPr/>
      <dgm:t>
        <a:bodyPr/>
        <a:lstStyle/>
        <a:p>
          <a:endParaRPr lang="en-US"/>
        </a:p>
      </dgm:t>
    </dgm:pt>
    <dgm:pt modelId="{D70788F1-3013-4246-A398-414E4A481395}" type="pres">
      <dgm:prSet presAssocID="{F4874A02-C2AC-4048-B3D7-A50AF77E661C}" presName="linear" presStyleCnt="0">
        <dgm:presLayoutVars>
          <dgm:dir/>
          <dgm:animLvl val="lvl"/>
          <dgm:resizeHandles val="exact"/>
        </dgm:presLayoutVars>
      </dgm:prSet>
      <dgm:spPr/>
    </dgm:pt>
    <dgm:pt modelId="{A707FBDB-6CCA-48CE-8B05-78F610E57420}" type="pres">
      <dgm:prSet presAssocID="{DC5957E5-7B55-4803-B433-24D82D9503CD}" presName="parentLin" presStyleCnt="0"/>
      <dgm:spPr/>
    </dgm:pt>
    <dgm:pt modelId="{91370AB0-FEDB-4A89-B90F-ADCADD0DC169}" type="pres">
      <dgm:prSet presAssocID="{DC5957E5-7B55-4803-B433-24D82D9503CD}" presName="parentLeftMargin" presStyleLbl="node1" presStyleIdx="0" presStyleCnt="4"/>
      <dgm:spPr/>
    </dgm:pt>
    <dgm:pt modelId="{29CE2A4A-FEC0-4F65-A406-66A7C3C1956A}" type="pres">
      <dgm:prSet presAssocID="{DC5957E5-7B55-4803-B433-24D82D9503CD}" presName="parentText" presStyleLbl="node1" presStyleIdx="0" presStyleCnt="4">
        <dgm:presLayoutVars>
          <dgm:chMax val="0"/>
          <dgm:bulletEnabled val="1"/>
        </dgm:presLayoutVars>
      </dgm:prSet>
      <dgm:spPr/>
    </dgm:pt>
    <dgm:pt modelId="{A3FFBB86-7303-4CD0-AD64-261EED1F6145}" type="pres">
      <dgm:prSet presAssocID="{DC5957E5-7B55-4803-B433-24D82D9503CD}" presName="negativeSpace" presStyleCnt="0"/>
      <dgm:spPr/>
    </dgm:pt>
    <dgm:pt modelId="{13290044-21F9-4771-A3D5-1CA4BC12422B}" type="pres">
      <dgm:prSet presAssocID="{DC5957E5-7B55-4803-B433-24D82D9503CD}" presName="childText" presStyleLbl="conFgAcc1" presStyleIdx="0" presStyleCnt="4">
        <dgm:presLayoutVars>
          <dgm:bulletEnabled val="1"/>
        </dgm:presLayoutVars>
      </dgm:prSet>
      <dgm:spPr/>
    </dgm:pt>
    <dgm:pt modelId="{26E79BEE-B758-4837-B067-2187DBF3B235}" type="pres">
      <dgm:prSet presAssocID="{B98B92D1-037D-4DCA-89F4-025A9A4E0C86}" presName="spaceBetweenRectangles" presStyleCnt="0"/>
      <dgm:spPr/>
    </dgm:pt>
    <dgm:pt modelId="{0A28DD03-582E-4B8C-8068-DB3597D10FF6}" type="pres">
      <dgm:prSet presAssocID="{6F69CDE4-C8E8-415D-A6A2-BB4B27009216}" presName="parentLin" presStyleCnt="0"/>
      <dgm:spPr/>
    </dgm:pt>
    <dgm:pt modelId="{41E2F88C-7571-4A40-8E18-05D08A83132D}" type="pres">
      <dgm:prSet presAssocID="{6F69CDE4-C8E8-415D-A6A2-BB4B27009216}" presName="parentLeftMargin" presStyleLbl="node1" presStyleIdx="0" presStyleCnt="4"/>
      <dgm:spPr/>
    </dgm:pt>
    <dgm:pt modelId="{FF97B1A6-CD68-4404-9805-38877EE0947B}" type="pres">
      <dgm:prSet presAssocID="{6F69CDE4-C8E8-415D-A6A2-BB4B27009216}" presName="parentText" presStyleLbl="node1" presStyleIdx="1" presStyleCnt="4">
        <dgm:presLayoutVars>
          <dgm:chMax val="0"/>
          <dgm:bulletEnabled val="1"/>
        </dgm:presLayoutVars>
      </dgm:prSet>
      <dgm:spPr/>
    </dgm:pt>
    <dgm:pt modelId="{9D77A194-EE75-4EF4-A0A5-A55387EE7806}" type="pres">
      <dgm:prSet presAssocID="{6F69CDE4-C8E8-415D-A6A2-BB4B27009216}" presName="negativeSpace" presStyleCnt="0"/>
      <dgm:spPr/>
    </dgm:pt>
    <dgm:pt modelId="{3139380A-6B2E-415A-A318-C9D017104295}" type="pres">
      <dgm:prSet presAssocID="{6F69CDE4-C8E8-415D-A6A2-BB4B27009216}" presName="childText" presStyleLbl="conFgAcc1" presStyleIdx="1" presStyleCnt="4">
        <dgm:presLayoutVars>
          <dgm:bulletEnabled val="1"/>
        </dgm:presLayoutVars>
      </dgm:prSet>
      <dgm:spPr/>
    </dgm:pt>
    <dgm:pt modelId="{33873547-0EEB-4742-BD67-6E5CD9AA3EB4}" type="pres">
      <dgm:prSet presAssocID="{A57209C6-D45D-414F-92BE-F199E1891360}" presName="spaceBetweenRectangles" presStyleCnt="0"/>
      <dgm:spPr/>
    </dgm:pt>
    <dgm:pt modelId="{0898A8CF-573F-48C6-AE7D-D5FF38882881}" type="pres">
      <dgm:prSet presAssocID="{D036FFA4-91CE-4C64-830B-F03506CFDC3C}" presName="parentLin" presStyleCnt="0"/>
      <dgm:spPr/>
    </dgm:pt>
    <dgm:pt modelId="{C550B69D-64F8-4C3D-8E20-B1B27E48C807}" type="pres">
      <dgm:prSet presAssocID="{D036FFA4-91CE-4C64-830B-F03506CFDC3C}" presName="parentLeftMargin" presStyleLbl="node1" presStyleIdx="1" presStyleCnt="4"/>
      <dgm:spPr/>
    </dgm:pt>
    <dgm:pt modelId="{4E982AC4-86E6-40DB-A87B-7D9E3192C6A7}" type="pres">
      <dgm:prSet presAssocID="{D036FFA4-91CE-4C64-830B-F03506CFDC3C}" presName="parentText" presStyleLbl="node1" presStyleIdx="2" presStyleCnt="4">
        <dgm:presLayoutVars>
          <dgm:chMax val="0"/>
          <dgm:bulletEnabled val="1"/>
        </dgm:presLayoutVars>
      </dgm:prSet>
      <dgm:spPr/>
    </dgm:pt>
    <dgm:pt modelId="{03207A31-612E-4F52-BC98-F09978552ED5}" type="pres">
      <dgm:prSet presAssocID="{D036FFA4-91CE-4C64-830B-F03506CFDC3C}" presName="negativeSpace" presStyleCnt="0"/>
      <dgm:spPr/>
    </dgm:pt>
    <dgm:pt modelId="{AD69E5CA-BCB9-45DD-9E9F-051861843A97}" type="pres">
      <dgm:prSet presAssocID="{D036FFA4-91CE-4C64-830B-F03506CFDC3C}" presName="childText" presStyleLbl="conFgAcc1" presStyleIdx="2" presStyleCnt="4">
        <dgm:presLayoutVars>
          <dgm:bulletEnabled val="1"/>
        </dgm:presLayoutVars>
      </dgm:prSet>
      <dgm:spPr/>
    </dgm:pt>
    <dgm:pt modelId="{468E8C78-F8F4-414D-B6E5-103030B12A53}" type="pres">
      <dgm:prSet presAssocID="{1CC59FC3-2B54-4222-B54E-FB91F0C389C9}" presName="spaceBetweenRectangles" presStyleCnt="0"/>
      <dgm:spPr/>
    </dgm:pt>
    <dgm:pt modelId="{43BF4170-86F4-44C8-B074-4F40507F9887}" type="pres">
      <dgm:prSet presAssocID="{98957C0A-B130-44A4-B93D-4236E164CE36}" presName="parentLin" presStyleCnt="0"/>
      <dgm:spPr/>
    </dgm:pt>
    <dgm:pt modelId="{C765C532-5777-4010-BD5D-B5FADABBDA6F}" type="pres">
      <dgm:prSet presAssocID="{98957C0A-B130-44A4-B93D-4236E164CE36}" presName="parentLeftMargin" presStyleLbl="node1" presStyleIdx="2" presStyleCnt="4"/>
      <dgm:spPr/>
    </dgm:pt>
    <dgm:pt modelId="{40451645-0A3D-43B7-8164-4316CE86C059}" type="pres">
      <dgm:prSet presAssocID="{98957C0A-B130-44A4-B93D-4236E164CE36}" presName="parentText" presStyleLbl="node1" presStyleIdx="3" presStyleCnt="4">
        <dgm:presLayoutVars>
          <dgm:chMax val="0"/>
          <dgm:bulletEnabled val="1"/>
        </dgm:presLayoutVars>
      </dgm:prSet>
      <dgm:spPr/>
    </dgm:pt>
    <dgm:pt modelId="{FAE1E8B1-8C70-427C-B4F4-4DDC1A2F63E1}" type="pres">
      <dgm:prSet presAssocID="{98957C0A-B130-44A4-B93D-4236E164CE36}" presName="negativeSpace" presStyleCnt="0"/>
      <dgm:spPr/>
    </dgm:pt>
    <dgm:pt modelId="{717CB1EA-9BE1-458F-95A7-66BDDB4DFF45}" type="pres">
      <dgm:prSet presAssocID="{98957C0A-B130-44A4-B93D-4236E164CE36}" presName="childText" presStyleLbl="conFgAcc1" presStyleIdx="3" presStyleCnt="4">
        <dgm:presLayoutVars>
          <dgm:bulletEnabled val="1"/>
        </dgm:presLayoutVars>
      </dgm:prSet>
      <dgm:spPr/>
    </dgm:pt>
  </dgm:ptLst>
  <dgm:cxnLst>
    <dgm:cxn modelId="{4C4D9E00-0755-440B-A72D-BB362AB8823A}" type="presOf" srcId="{F4874A02-C2AC-4048-B3D7-A50AF77E661C}" destId="{D70788F1-3013-4246-A398-414E4A481395}" srcOrd="0" destOrd="0" presId="urn:microsoft.com/office/officeart/2005/8/layout/list1"/>
    <dgm:cxn modelId="{AA4F271C-CA70-467A-B9F4-3F017DFB3AFF}" type="presOf" srcId="{6F69CDE4-C8E8-415D-A6A2-BB4B27009216}" destId="{FF97B1A6-CD68-4404-9805-38877EE0947B}" srcOrd="1" destOrd="0" presId="urn:microsoft.com/office/officeart/2005/8/layout/list1"/>
    <dgm:cxn modelId="{CE8FDE26-66D9-493D-9306-1E349F5C3DD6}" type="presOf" srcId="{DC5957E5-7B55-4803-B433-24D82D9503CD}" destId="{29CE2A4A-FEC0-4F65-A406-66A7C3C1956A}" srcOrd="1" destOrd="0" presId="urn:microsoft.com/office/officeart/2005/8/layout/list1"/>
    <dgm:cxn modelId="{51F26028-6762-4E6F-9EF0-204531A9805E}" srcId="{F4874A02-C2AC-4048-B3D7-A50AF77E661C}" destId="{DC5957E5-7B55-4803-B433-24D82D9503CD}" srcOrd="0" destOrd="0" parTransId="{E9C6F320-3C35-47D0-94AC-6525BCB3C61E}" sibTransId="{B98B92D1-037D-4DCA-89F4-025A9A4E0C86}"/>
    <dgm:cxn modelId="{AB28924B-FB4E-4A3A-808E-81FCC32AF7B2}" type="presOf" srcId="{D036FFA4-91CE-4C64-830B-F03506CFDC3C}" destId="{4E982AC4-86E6-40DB-A87B-7D9E3192C6A7}" srcOrd="1" destOrd="0" presId="urn:microsoft.com/office/officeart/2005/8/layout/list1"/>
    <dgm:cxn modelId="{C446527A-2B96-439D-B508-9C0840BE7EE4}" srcId="{F4874A02-C2AC-4048-B3D7-A50AF77E661C}" destId="{D036FFA4-91CE-4C64-830B-F03506CFDC3C}" srcOrd="2" destOrd="0" parTransId="{66E526DB-50DD-4E0D-BF74-D00B8E500666}" sibTransId="{1CC59FC3-2B54-4222-B54E-FB91F0C389C9}"/>
    <dgm:cxn modelId="{8ECE6F90-14E2-4C98-AFAE-C8A249F01435}" type="presOf" srcId="{DC5957E5-7B55-4803-B433-24D82D9503CD}" destId="{91370AB0-FEDB-4A89-B90F-ADCADD0DC169}" srcOrd="0" destOrd="0" presId="urn:microsoft.com/office/officeart/2005/8/layout/list1"/>
    <dgm:cxn modelId="{67108594-5066-4583-A105-737D4B914FEA}" srcId="{F4874A02-C2AC-4048-B3D7-A50AF77E661C}" destId="{6F69CDE4-C8E8-415D-A6A2-BB4B27009216}" srcOrd="1" destOrd="0" parTransId="{F9A0751F-B54B-483E-BE97-22A4F2AB80BD}" sibTransId="{A57209C6-D45D-414F-92BE-F199E1891360}"/>
    <dgm:cxn modelId="{ABD8A7A2-66D3-4A9D-9CD3-1DB5BE8FD033}" type="presOf" srcId="{D036FFA4-91CE-4C64-830B-F03506CFDC3C}" destId="{C550B69D-64F8-4C3D-8E20-B1B27E48C807}" srcOrd="0" destOrd="0" presId="urn:microsoft.com/office/officeart/2005/8/layout/list1"/>
    <dgm:cxn modelId="{1A964FB1-77DA-461F-9CCE-E4E3B11ED08C}" srcId="{F4874A02-C2AC-4048-B3D7-A50AF77E661C}" destId="{98957C0A-B130-44A4-B93D-4236E164CE36}" srcOrd="3" destOrd="0" parTransId="{924F3495-E7D3-4AD5-9245-358150ADDA73}" sibTransId="{E8C45AAA-9549-42BF-A7CB-7E4530B33D41}"/>
    <dgm:cxn modelId="{897D52B7-5DA9-4DE9-B950-DB865B3C445D}" type="presOf" srcId="{98957C0A-B130-44A4-B93D-4236E164CE36}" destId="{C765C532-5777-4010-BD5D-B5FADABBDA6F}" srcOrd="0" destOrd="0" presId="urn:microsoft.com/office/officeart/2005/8/layout/list1"/>
    <dgm:cxn modelId="{3B5748B8-9BC9-4BE0-A956-47EBCCFE373E}" type="presOf" srcId="{6F69CDE4-C8E8-415D-A6A2-BB4B27009216}" destId="{41E2F88C-7571-4A40-8E18-05D08A83132D}" srcOrd="0" destOrd="0" presId="urn:microsoft.com/office/officeart/2005/8/layout/list1"/>
    <dgm:cxn modelId="{1AB2FEDE-152B-4F57-AD9B-C72D959F4AAF}" type="presOf" srcId="{98957C0A-B130-44A4-B93D-4236E164CE36}" destId="{40451645-0A3D-43B7-8164-4316CE86C059}" srcOrd="1" destOrd="0" presId="urn:microsoft.com/office/officeart/2005/8/layout/list1"/>
    <dgm:cxn modelId="{95F0F47E-AC9C-4C03-93BD-7376AC73DCC6}" type="presParOf" srcId="{D70788F1-3013-4246-A398-414E4A481395}" destId="{A707FBDB-6CCA-48CE-8B05-78F610E57420}" srcOrd="0" destOrd="0" presId="urn:microsoft.com/office/officeart/2005/8/layout/list1"/>
    <dgm:cxn modelId="{2B42CA49-F881-4573-901E-CFEF09AA314A}" type="presParOf" srcId="{A707FBDB-6CCA-48CE-8B05-78F610E57420}" destId="{91370AB0-FEDB-4A89-B90F-ADCADD0DC169}" srcOrd="0" destOrd="0" presId="urn:microsoft.com/office/officeart/2005/8/layout/list1"/>
    <dgm:cxn modelId="{FCC727C6-D40A-4FA4-9B13-161AD43B3E71}" type="presParOf" srcId="{A707FBDB-6CCA-48CE-8B05-78F610E57420}" destId="{29CE2A4A-FEC0-4F65-A406-66A7C3C1956A}" srcOrd="1" destOrd="0" presId="urn:microsoft.com/office/officeart/2005/8/layout/list1"/>
    <dgm:cxn modelId="{219C7C47-2D82-49C1-9750-2E8DCC4A5C2C}" type="presParOf" srcId="{D70788F1-3013-4246-A398-414E4A481395}" destId="{A3FFBB86-7303-4CD0-AD64-261EED1F6145}" srcOrd="1" destOrd="0" presId="urn:microsoft.com/office/officeart/2005/8/layout/list1"/>
    <dgm:cxn modelId="{14F20470-37B5-41D3-8078-AB47AE915FF7}" type="presParOf" srcId="{D70788F1-3013-4246-A398-414E4A481395}" destId="{13290044-21F9-4771-A3D5-1CA4BC12422B}" srcOrd="2" destOrd="0" presId="urn:microsoft.com/office/officeart/2005/8/layout/list1"/>
    <dgm:cxn modelId="{CCA322FA-875A-4BC2-AAD9-4BE237687AA7}" type="presParOf" srcId="{D70788F1-3013-4246-A398-414E4A481395}" destId="{26E79BEE-B758-4837-B067-2187DBF3B235}" srcOrd="3" destOrd="0" presId="urn:microsoft.com/office/officeart/2005/8/layout/list1"/>
    <dgm:cxn modelId="{66D1E66F-E580-4A3A-B900-A6FD4FC04F32}" type="presParOf" srcId="{D70788F1-3013-4246-A398-414E4A481395}" destId="{0A28DD03-582E-4B8C-8068-DB3597D10FF6}" srcOrd="4" destOrd="0" presId="urn:microsoft.com/office/officeart/2005/8/layout/list1"/>
    <dgm:cxn modelId="{1CC4FA7A-9E57-419D-9027-C788424DAC83}" type="presParOf" srcId="{0A28DD03-582E-4B8C-8068-DB3597D10FF6}" destId="{41E2F88C-7571-4A40-8E18-05D08A83132D}" srcOrd="0" destOrd="0" presId="urn:microsoft.com/office/officeart/2005/8/layout/list1"/>
    <dgm:cxn modelId="{B4DAEABD-1EB8-402C-A156-0898825DCF97}" type="presParOf" srcId="{0A28DD03-582E-4B8C-8068-DB3597D10FF6}" destId="{FF97B1A6-CD68-4404-9805-38877EE0947B}" srcOrd="1" destOrd="0" presId="urn:microsoft.com/office/officeart/2005/8/layout/list1"/>
    <dgm:cxn modelId="{5E031F9D-28DB-429A-9006-65FD7A635384}" type="presParOf" srcId="{D70788F1-3013-4246-A398-414E4A481395}" destId="{9D77A194-EE75-4EF4-A0A5-A55387EE7806}" srcOrd="5" destOrd="0" presId="urn:microsoft.com/office/officeart/2005/8/layout/list1"/>
    <dgm:cxn modelId="{5468970F-E931-4AAD-8DB7-A5093E73D966}" type="presParOf" srcId="{D70788F1-3013-4246-A398-414E4A481395}" destId="{3139380A-6B2E-415A-A318-C9D017104295}" srcOrd="6" destOrd="0" presId="urn:microsoft.com/office/officeart/2005/8/layout/list1"/>
    <dgm:cxn modelId="{83E5AD36-70E8-49B5-809B-15632798D1DB}" type="presParOf" srcId="{D70788F1-3013-4246-A398-414E4A481395}" destId="{33873547-0EEB-4742-BD67-6E5CD9AA3EB4}" srcOrd="7" destOrd="0" presId="urn:microsoft.com/office/officeart/2005/8/layout/list1"/>
    <dgm:cxn modelId="{B1122426-1525-42F1-9139-6C971322C2B5}" type="presParOf" srcId="{D70788F1-3013-4246-A398-414E4A481395}" destId="{0898A8CF-573F-48C6-AE7D-D5FF38882881}" srcOrd="8" destOrd="0" presId="urn:microsoft.com/office/officeart/2005/8/layout/list1"/>
    <dgm:cxn modelId="{D4560198-AB51-48AC-8FF7-A69DF9B7824D}" type="presParOf" srcId="{0898A8CF-573F-48C6-AE7D-D5FF38882881}" destId="{C550B69D-64F8-4C3D-8E20-B1B27E48C807}" srcOrd="0" destOrd="0" presId="urn:microsoft.com/office/officeart/2005/8/layout/list1"/>
    <dgm:cxn modelId="{517840B3-F73F-42DB-B6A4-66DEF153A8EA}" type="presParOf" srcId="{0898A8CF-573F-48C6-AE7D-D5FF38882881}" destId="{4E982AC4-86E6-40DB-A87B-7D9E3192C6A7}" srcOrd="1" destOrd="0" presId="urn:microsoft.com/office/officeart/2005/8/layout/list1"/>
    <dgm:cxn modelId="{9EFCDE44-5CD5-408E-AF1B-10509E9BFF25}" type="presParOf" srcId="{D70788F1-3013-4246-A398-414E4A481395}" destId="{03207A31-612E-4F52-BC98-F09978552ED5}" srcOrd="9" destOrd="0" presId="urn:microsoft.com/office/officeart/2005/8/layout/list1"/>
    <dgm:cxn modelId="{4FB6941C-B2D6-4295-A8C4-393EB4F15330}" type="presParOf" srcId="{D70788F1-3013-4246-A398-414E4A481395}" destId="{AD69E5CA-BCB9-45DD-9E9F-051861843A97}" srcOrd="10" destOrd="0" presId="urn:microsoft.com/office/officeart/2005/8/layout/list1"/>
    <dgm:cxn modelId="{63EC40CE-3135-4DD2-9DF6-F677BBA4D097}" type="presParOf" srcId="{D70788F1-3013-4246-A398-414E4A481395}" destId="{468E8C78-F8F4-414D-B6E5-103030B12A53}" srcOrd="11" destOrd="0" presId="urn:microsoft.com/office/officeart/2005/8/layout/list1"/>
    <dgm:cxn modelId="{203F0DE5-625B-4AAC-B3C0-08592B1AC6CC}" type="presParOf" srcId="{D70788F1-3013-4246-A398-414E4A481395}" destId="{43BF4170-86F4-44C8-B074-4F40507F9887}" srcOrd="12" destOrd="0" presId="urn:microsoft.com/office/officeart/2005/8/layout/list1"/>
    <dgm:cxn modelId="{D1EC51AF-D157-4369-8DCB-4EF9BE4459A3}" type="presParOf" srcId="{43BF4170-86F4-44C8-B074-4F40507F9887}" destId="{C765C532-5777-4010-BD5D-B5FADABBDA6F}" srcOrd="0" destOrd="0" presId="urn:microsoft.com/office/officeart/2005/8/layout/list1"/>
    <dgm:cxn modelId="{6C0CA521-46FC-4BDB-ACD5-A3F30DCF60B4}" type="presParOf" srcId="{43BF4170-86F4-44C8-B074-4F40507F9887}" destId="{40451645-0A3D-43B7-8164-4316CE86C059}" srcOrd="1" destOrd="0" presId="urn:microsoft.com/office/officeart/2005/8/layout/list1"/>
    <dgm:cxn modelId="{CD80BB48-1546-47EF-B142-405B4387B96F}" type="presParOf" srcId="{D70788F1-3013-4246-A398-414E4A481395}" destId="{FAE1E8B1-8C70-427C-B4F4-4DDC1A2F63E1}" srcOrd="13" destOrd="0" presId="urn:microsoft.com/office/officeart/2005/8/layout/list1"/>
    <dgm:cxn modelId="{F02AB48F-D3FE-40D2-896A-76DB0E17B18D}" type="presParOf" srcId="{D70788F1-3013-4246-A398-414E4A481395}" destId="{717CB1EA-9BE1-458F-95A7-66BDDB4DFF45}"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8C903F1-1A02-4DB7-8D10-3E94AF9E11FD}" type="doc">
      <dgm:prSet loTypeId="urn:microsoft.com/office/officeart/2016/7/layout/VerticalHollowActionList" loCatId="List" qsTypeId="urn:microsoft.com/office/officeart/2005/8/quickstyle/simple2" qsCatId="simple" csTypeId="urn:microsoft.com/office/officeart/2005/8/colors/colorful1" csCatId="colorful" phldr="1"/>
      <dgm:spPr/>
      <dgm:t>
        <a:bodyPr/>
        <a:lstStyle/>
        <a:p>
          <a:endParaRPr lang="en-US"/>
        </a:p>
      </dgm:t>
    </dgm:pt>
    <dgm:pt modelId="{DB41F1AF-3194-41B2-BF27-50050799D18A}" type="pres">
      <dgm:prSet presAssocID="{F8C903F1-1A02-4DB7-8D10-3E94AF9E11FD}" presName="Name0" presStyleCnt="0">
        <dgm:presLayoutVars>
          <dgm:dir/>
          <dgm:animLvl val="lvl"/>
          <dgm:resizeHandles val="exact"/>
        </dgm:presLayoutVars>
      </dgm:prSet>
      <dgm:spPr/>
    </dgm:pt>
  </dgm:ptLst>
  <dgm:cxnLst>
    <dgm:cxn modelId="{B62CA523-A417-4A96-9B82-DEDD5FD8CD0C}" type="presOf" srcId="{F8C903F1-1A02-4DB7-8D10-3E94AF9E11FD}" destId="{DB41F1AF-3194-41B2-BF27-50050799D18A}" srcOrd="0" destOrd="0" presId="urn:microsoft.com/office/officeart/2016/7/layout/VerticalHollowActionList"/>
  </dgm:cxnLst>
  <dgm:bg>
    <a:blipFill>
      <a:blip xmlns:r="http://schemas.openxmlformats.org/officeDocument/2006/relationships" r:embed="rId1">
        <a:extLst>
          <a:ext uri="{28A0092B-C50C-407E-A947-70E740481C1C}">
            <a14:useLocalDpi xmlns:a14="http://schemas.microsoft.com/office/drawing/2010/main" val="0"/>
          </a:ext>
        </a:extLst>
      </a:blip>
      <a:stretch>
        <a:fillRect/>
      </a:stretch>
    </a:blip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FE617D2-DE08-446D-B171-0DA8D7DEBF72}"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03EF3FF4-705C-4165-A66D-FDBFDD186C37}">
      <dgm:prSet/>
      <dgm:spPr/>
      <dgm:t>
        <a:bodyPr/>
        <a:lstStyle/>
        <a:p>
          <a:r>
            <a:rPr lang="en-US" b="1" i="0" u="sng" dirty="0">
              <a:solidFill>
                <a:srgbClr val="FFFF00"/>
              </a:solidFill>
            </a:rPr>
            <a:t>Used AT Command in  A9G Module</a:t>
          </a:r>
          <a:endParaRPr lang="en-US" i="0" u="sng" dirty="0">
            <a:solidFill>
              <a:srgbClr val="FFFF00"/>
            </a:solidFill>
          </a:endParaRPr>
        </a:p>
      </dgm:t>
    </dgm:pt>
    <dgm:pt modelId="{F1F5F60E-DB6D-4343-AD62-DC6585D2E299}" type="parTrans" cxnId="{A2C39C9A-9069-4F1A-A591-DB7C219156CB}">
      <dgm:prSet/>
      <dgm:spPr/>
      <dgm:t>
        <a:bodyPr/>
        <a:lstStyle/>
        <a:p>
          <a:endParaRPr lang="en-US"/>
        </a:p>
      </dgm:t>
    </dgm:pt>
    <dgm:pt modelId="{AD962165-4FD4-4FE6-9B64-A2268CF8B634}" type="sibTrans" cxnId="{A2C39C9A-9069-4F1A-A591-DB7C219156CB}">
      <dgm:prSet/>
      <dgm:spPr/>
      <dgm:t>
        <a:bodyPr/>
        <a:lstStyle/>
        <a:p>
          <a:endParaRPr lang="en-US"/>
        </a:p>
      </dgm:t>
    </dgm:pt>
    <dgm:pt modelId="{009D7EB5-5316-4D7B-BDC9-B66A98F9B352}">
      <dgm:prSet custT="1"/>
      <dgm:spPr/>
      <dgm:t>
        <a:bodyPr/>
        <a:lstStyle/>
        <a:p>
          <a:r>
            <a:rPr lang="en-US" sz="1600" b="1" dirty="0"/>
            <a:t> AT+CMGF=1 (Set SMS mode to text mode)</a:t>
          </a:r>
          <a:endParaRPr lang="en-US" sz="1600" dirty="0"/>
        </a:p>
      </dgm:t>
    </dgm:pt>
    <dgm:pt modelId="{674F4205-DB40-4A49-B282-C481C6B5D9EA}" type="parTrans" cxnId="{DBE083FA-3F06-40D0-8699-C30EEDBC34C5}">
      <dgm:prSet/>
      <dgm:spPr/>
      <dgm:t>
        <a:bodyPr/>
        <a:lstStyle/>
        <a:p>
          <a:endParaRPr lang="en-US"/>
        </a:p>
      </dgm:t>
    </dgm:pt>
    <dgm:pt modelId="{4EA4472A-35D0-4CA8-BEF3-CFDBF2419026}" type="sibTrans" cxnId="{DBE083FA-3F06-40D0-8699-C30EEDBC34C5}">
      <dgm:prSet/>
      <dgm:spPr/>
      <dgm:t>
        <a:bodyPr/>
        <a:lstStyle/>
        <a:p>
          <a:endParaRPr lang="en-US"/>
        </a:p>
      </dgm:t>
    </dgm:pt>
    <dgm:pt modelId="{A20FE5E6-24D1-44E6-B077-2CDDF8BA0B27}">
      <dgm:prSet custT="1"/>
      <dgm:spPr/>
      <dgm:t>
        <a:bodyPr/>
        <a:lstStyle/>
        <a:p>
          <a:r>
            <a:rPr lang="en-US" sz="1400" b="1" dirty="0"/>
            <a:t>AT+CNMI=2,2,0,0,0 (Set GSM module to show the output on serial monitor)</a:t>
          </a:r>
          <a:endParaRPr lang="en-US" sz="1400" dirty="0"/>
        </a:p>
      </dgm:t>
    </dgm:pt>
    <dgm:pt modelId="{4D23C368-AA30-4C79-9638-53CCA2C4C383}" type="parTrans" cxnId="{25E26776-5997-4147-89EB-5A53D0BE9B5E}">
      <dgm:prSet/>
      <dgm:spPr/>
      <dgm:t>
        <a:bodyPr/>
        <a:lstStyle/>
        <a:p>
          <a:endParaRPr lang="en-US"/>
        </a:p>
      </dgm:t>
    </dgm:pt>
    <dgm:pt modelId="{66DE8750-33F7-4217-8068-DF600FED78F6}" type="sibTrans" cxnId="{25E26776-5997-4147-89EB-5A53D0BE9B5E}">
      <dgm:prSet/>
      <dgm:spPr/>
      <dgm:t>
        <a:bodyPr/>
        <a:lstStyle/>
        <a:p>
          <a:endParaRPr lang="en-US"/>
        </a:p>
      </dgm:t>
    </dgm:pt>
    <dgm:pt modelId="{348109BD-D818-4136-A87C-758172D2A4F6}">
      <dgm:prSet custT="1"/>
      <dgm:spPr/>
      <dgm:t>
        <a:bodyPr/>
        <a:lstStyle/>
        <a:p>
          <a:r>
            <a:rPr lang="en-US" sz="1600" b="1" dirty="0"/>
            <a:t>AT+GPS=1 (</a:t>
          </a:r>
          <a:r>
            <a:rPr lang="en-US" sz="1600" b="1" i="0" dirty="0"/>
            <a:t>Turn on GPS)</a:t>
          </a:r>
          <a:endParaRPr lang="en-US" sz="1600" dirty="0"/>
        </a:p>
      </dgm:t>
    </dgm:pt>
    <dgm:pt modelId="{7F17D9B1-A833-477D-BF84-22CC3AA5309E}" type="parTrans" cxnId="{F565BB68-6D28-495B-A0AC-AC8C8C38C68C}">
      <dgm:prSet/>
      <dgm:spPr/>
      <dgm:t>
        <a:bodyPr/>
        <a:lstStyle/>
        <a:p>
          <a:endParaRPr lang="en-US"/>
        </a:p>
      </dgm:t>
    </dgm:pt>
    <dgm:pt modelId="{BAB317BC-521E-4ED9-A6F2-9998F54DFF97}" type="sibTrans" cxnId="{F565BB68-6D28-495B-A0AC-AC8C8C38C68C}">
      <dgm:prSet/>
      <dgm:spPr/>
      <dgm:t>
        <a:bodyPr/>
        <a:lstStyle/>
        <a:p>
          <a:endParaRPr lang="en-US"/>
        </a:p>
      </dgm:t>
    </dgm:pt>
    <dgm:pt modelId="{F11E3116-87D3-4369-AED8-B0A65C752AA4}">
      <dgm:prSet custT="1"/>
      <dgm:spPr/>
      <dgm:t>
        <a:bodyPr/>
        <a:lstStyle/>
        <a:p>
          <a:r>
            <a:rPr lang="en-US" sz="1600" b="1" dirty="0"/>
            <a:t>AT+CMGS=\“x\“ (Send message to the x number)</a:t>
          </a:r>
        </a:p>
      </dgm:t>
    </dgm:pt>
    <dgm:pt modelId="{4C4516CB-BD87-4C50-8D47-B70D36560C79}" type="parTrans" cxnId="{1E0F648D-8EFB-4720-8505-A3028B2B6998}">
      <dgm:prSet/>
      <dgm:spPr/>
      <dgm:t>
        <a:bodyPr/>
        <a:lstStyle/>
        <a:p>
          <a:endParaRPr lang="en-US"/>
        </a:p>
      </dgm:t>
    </dgm:pt>
    <dgm:pt modelId="{15CDEB5C-367F-4102-BEA9-C1CC8AC0C285}" type="sibTrans" cxnId="{1E0F648D-8EFB-4720-8505-A3028B2B6998}">
      <dgm:prSet/>
      <dgm:spPr/>
      <dgm:t>
        <a:bodyPr/>
        <a:lstStyle/>
        <a:p>
          <a:endParaRPr lang="en-US"/>
        </a:p>
      </dgm:t>
    </dgm:pt>
    <dgm:pt modelId="{ED61B500-008B-42CC-BE1A-C22D2E11021F}">
      <dgm:prSet custT="1"/>
      <dgm:spPr/>
      <dgm:t>
        <a:bodyPr/>
        <a:lstStyle/>
        <a:p>
          <a:r>
            <a:rPr lang="en-US" sz="1400" b="1" i="0" dirty="0" err="1"/>
            <a:t>ATDx</a:t>
          </a:r>
          <a:r>
            <a:rPr lang="en-US" sz="1400" b="1" i="0" dirty="0"/>
            <a:t> (Make call x  phone number)</a:t>
          </a:r>
          <a:endParaRPr lang="en-US" sz="1400" dirty="0"/>
        </a:p>
      </dgm:t>
    </dgm:pt>
    <dgm:pt modelId="{176D7937-DFDC-4E6A-866C-821E49D4B41F}" type="parTrans" cxnId="{23320FA3-5FF8-4BD6-A7B5-9599843F3E17}">
      <dgm:prSet/>
      <dgm:spPr/>
      <dgm:t>
        <a:bodyPr/>
        <a:lstStyle/>
        <a:p>
          <a:endParaRPr lang="en-US"/>
        </a:p>
      </dgm:t>
    </dgm:pt>
    <dgm:pt modelId="{42C53955-77CF-48E9-B814-0A1C5537AFD5}" type="sibTrans" cxnId="{23320FA3-5FF8-4BD6-A7B5-9599843F3E17}">
      <dgm:prSet/>
      <dgm:spPr/>
      <dgm:t>
        <a:bodyPr/>
        <a:lstStyle/>
        <a:p>
          <a:endParaRPr lang="en-US"/>
        </a:p>
      </dgm:t>
    </dgm:pt>
    <dgm:pt modelId="{272DB622-A8BB-48CB-8CCD-A372E1C8051B}">
      <dgm:prSet custT="1"/>
      <dgm:spPr/>
      <dgm:t>
        <a:bodyPr/>
        <a:lstStyle/>
        <a:p>
          <a:r>
            <a:rPr lang="en-US" sz="1600" b="1" dirty="0"/>
            <a:t> ATH (Hang-up call)</a:t>
          </a:r>
          <a:endParaRPr lang="en-US" sz="1600" dirty="0"/>
        </a:p>
      </dgm:t>
    </dgm:pt>
    <dgm:pt modelId="{19E9DA1F-B169-440F-9484-A87BB4853B54}" type="parTrans" cxnId="{CE727CA1-BE1E-4580-91F9-66D098E3D68B}">
      <dgm:prSet/>
      <dgm:spPr/>
      <dgm:t>
        <a:bodyPr/>
        <a:lstStyle/>
        <a:p>
          <a:endParaRPr lang="en-US"/>
        </a:p>
      </dgm:t>
    </dgm:pt>
    <dgm:pt modelId="{395C9163-60DF-40FC-9AF4-074CD4534AF3}" type="sibTrans" cxnId="{CE727CA1-BE1E-4580-91F9-66D098E3D68B}">
      <dgm:prSet/>
      <dgm:spPr/>
      <dgm:t>
        <a:bodyPr/>
        <a:lstStyle/>
        <a:p>
          <a:endParaRPr lang="en-US"/>
        </a:p>
      </dgm:t>
    </dgm:pt>
    <dgm:pt modelId="{1AFFD9F4-0027-4A28-9A6F-5B4AFDAB07CE}">
      <dgm:prSet custT="1"/>
      <dgm:spPr/>
      <dgm:t>
        <a:bodyPr/>
        <a:lstStyle/>
        <a:p>
          <a:r>
            <a:rPr lang="en-US" sz="1600" b="1" dirty="0"/>
            <a:t> AT+LOCATION=2 (G</a:t>
          </a:r>
          <a:r>
            <a:rPr lang="en-US" sz="1600" b="1" i="0" dirty="0"/>
            <a:t>et GPS address)</a:t>
          </a:r>
          <a:endParaRPr lang="en-US" sz="1600" dirty="0"/>
        </a:p>
      </dgm:t>
    </dgm:pt>
    <dgm:pt modelId="{AC7ADD87-0DED-44F0-B7FE-32C6C159484D}" type="parTrans" cxnId="{95419A13-F0EA-4F6E-9A88-147F4520D317}">
      <dgm:prSet/>
      <dgm:spPr/>
      <dgm:t>
        <a:bodyPr/>
        <a:lstStyle/>
        <a:p>
          <a:endParaRPr lang="en-US"/>
        </a:p>
      </dgm:t>
    </dgm:pt>
    <dgm:pt modelId="{7F1F857B-25AE-433B-991E-24FD07B4E65F}" type="sibTrans" cxnId="{95419A13-F0EA-4F6E-9A88-147F4520D317}">
      <dgm:prSet/>
      <dgm:spPr/>
      <dgm:t>
        <a:bodyPr/>
        <a:lstStyle/>
        <a:p>
          <a:endParaRPr lang="en-US"/>
        </a:p>
      </dgm:t>
    </dgm:pt>
    <dgm:pt modelId="{0E5C8E36-62D5-48ED-AA53-CADE43FC03C8}" type="pres">
      <dgm:prSet presAssocID="{3FE617D2-DE08-446D-B171-0DA8D7DEBF72}" presName="diagram" presStyleCnt="0">
        <dgm:presLayoutVars>
          <dgm:dir/>
          <dgm:resizeHandles val="exact"/>
        </dgm:presLayoutVars>
      </dgm:prSet>
      <dgm:spPr/>
    </dgm:pt>
    <dgm:pt modelId="{A6A382F7-153D-4E61-AAAB-5F6158892293}" type="pres">
      <dgm:prSet presAssocID="{03EF3FF4-705C-4165-A66D-FDBFDD186C37}" presName="node" presStyleLbl="node1" presStyleIdx="0" presStyleCnt="8" custScaleX="141727" custScaleY="131374">
        <dgm:presLayoutVars>
          <dgm:bulletEnabled val="1"/>
        </dgm:presLayoutVars>
      </dgm:prSet>
      <dgm:spPr/>
    </dgm:pt>
    <dgm:pt modelId="{1E710A95-8F27-4E0A-A1C9-09945533E51A}" type="pres">
      <dgm:prSet presAssocID="{AD962165-4FD4-4FE6-9B64-A2268CF8B634}" presName="sibTrans" presStyleLbl="sibTrans2D1" presStyleIdx="0" presStyleCnt="7"/>
      <dgm:spPr/>
    </dgm:pt>
    <dgm:pt modelId="{A689A199-D2CC-444B-B30B-084C0ADBD0D1}" type="pres">
      <dgm:prSet presAssocID="{AD962165-4FD4-4FE6-9B64-A2268CF8B634}" presName="connectorText" presStyleLbl="sibTrans2D1" presStyleIdx="0" presStyleCnt="7"/>
      <dgm:spPr/>
    </dgm:pt>
    <dgm:pt modelId="{0A589CB7-2CD2-4004-9D96-E18FE586D52C}" type="pres">
      <dgm:prSet presAssocID="{009D7EB5-5316-4D7B-BDC9-B66A98F9B352}" presName="node" presStyleLbl="node1" presStyleIdx="1" presStyleCnt="8" custScaleX="139907" custScaleY="116580">
        <dgm:presLayoutVars>
          <dgm:bulletEnabled val="1"/>
        </dgm:presLayoutVars>
      </dgm:prSet>
      <dgm:spPr/>
    </dgm:pt>
    <dgm:pt modelId="{AC6485AB-BECA-4BEA-A734-DDD64D3B664F}" type="pres">
      <dgm:prSet presAssocID="{4EA4472A-35D0-4CA8-BEF3-CFDBF2419026}" presName="sibTrans" presStyleLbl="sibTrans2D1" presStyleIdx="1" presStyleCnt="7" custAng="21395080" custLinFactNeighborX="6595" custLinFactNeighborY="-6298"/>
      <dgm:spPr/>
    </dgm:pt>
    <dgm:pt modelId="{7597536A-6528-4796-A4AA-6192AD8FC3DC}" type="pres">
      <dgm:prSet presAssocID="{4EA4472A-35D0-4CA8-BEF3-CFDBF2419026}" presName="connectorText" presStyleLbl="sibTrans2D1" presStyleIdx="1" presStyleCnt="7"/>
      <dgm:spPr/>
    </dgm:pt>
    <dgm:pt modelId="{8D7378B4-FB3D-4088-B418-67F6624BE7A3}" type="pres">
      <dgm:prSet presAssocID="{A20FE5E6-24D1-44E6-B077-2CDDF8BA0B27}" presName="node" presStyleLbl="node1" presStyleIdx="2" presStyleCnt="8" custScaleX="164979" custScaleY="122234">
        <dgm:presLayoutVars>
          <dgm:bulletEnabled val="1"/>
        </dgm:presLayoutVars>
      </dgm:prSet>
      <dgm:spPr/>
    </dgm:pt>
    <dgm:pt modelId="{A148F4A7-B55D-47C7-838B-3DACE57B5B4D}" type="pres">
      <dgm:prSet presAssocID="{66DE8750-33F7-4217-8068-DF600FED78F6}" presName="sibTrans" presStyleLbl="sibTrans2D1" presStyleIdx="2" presStyleCnt="7"/>
      <dgm:spPr/>
    </dgm:pt>
    <dgm:pt modelId="{31F2EE3B-9478-4180-8AC6-56E3C3359CD0}" type="pres">
      <dgm:prSet presAssocID="{66DE8750-33F7-4217-8068-DF600FED78F6}" presName="connectorText" presStyleLbl="sibTrans2D1" presStyleIdx="2" presStyleCnt="7"/>
      <dgm:spPr/>
    </dgm:pt>
    <dgm:pt modelId="{B9D3528C-97BA-47B7-8106-58FFE6191B96}" type="pres">
      <dgm:prSet presAssocID="{348109BD-D818-4136-A87C-758172D2A4F6}" presName="node" presStyleLbl="node1" presStyleIdx="3" presStyleCnt="8" custScaleX="140616">
        <dgm:presLayoutVars>
          <dgm:bulletEnabled val="1"/>
        </dgm:presLayoutVars>
      </dgm:prSet>
      <dgm:spPr/>
    </dgm:pt>
    <dgm:pt modelId="{E0231232-9949-4092-945C-C0B14BD5D867}" type="pres">
      <dgm:prSet presAssocID="{BAB317BC-521E-4ED9-A6F2-9998F54DFF97}" presName="sibTrans" presStyleLbl="sibTrans2D1" presStyleIdx="3" presStyleCnt="7"/>
      <dgm:spPr/>
    </dgm:pt>
    <dgm:pt modelId="{CD6807F7-DA40-4CDF-A216-796FCA374CC8}" type="pres">
      <dgm:prSet presAssocID="{BAB317BC-521E-4ED9-A6F2-9998F54DFF97}" presName="connectorText" presStyleLbl="sibTrans2D1" presStyleIdx="3" presStyleCnt="7"/>
      <dgm:spPr/>
    </dgm:pt>
    <dgm:pt modelId="{3BCCEB0C-1F14-4972-B588-3C510A37D3F2}" type="pres">
      <dgm:prSet presAssocID="{F11E3116-87D3-4369-AED8-B0A65C752AA4}" presName="node" presStyleLbl="node1" presStyleIdx="4" presStyleCnt="8" custScaleX="127640" custScaleY="174267">
        <dgm:presLayoutVars>
          <dgm:bulletEnabled val="1"/>
        </dgm:presLayoutVars>
      </dgm:prSet>
      <dgm:spPr/>
    </dgm:pt>
    <dgm:pt modelId="{A25414A7-4611-41D3-AF44-FBE105D6E1E6}" type="pres">
      <dgm:prSet presAssocID="{15CDEB5C-367F-4102-BEA9-C1CC8AC0C285}" presName="sibTrans" presStyleLbl="sibTrans2D1" presStyleIdx="4" presStyleCnt="7"/>
      <dgm:spPr/>
    </dgm:pt>
    <dgm:pt modelId="{59B11143-C17A-472F-97AB-F3249ADBF391}" type="pres">
      <dgm:prSet presAssocID="{15CDEB5C-367F-4102-BEA9-C1CC8AC0C285}" presName="connectorText" presStyleLbl="sibTrans2D1" presStyleIdx="4" presStyleCnt="7"/>
      <dgm:spPr/>
    </dgm:pt>
    <dgm:pt modelId="{32A29FEA-61CA-4F2B-998D-58F72CC2DEC8}" type="pres">
      <dgm:prSet presAssocID="{ED61B500-008B-42CC-BE1A-C22D2E11021F}" presName="node" presStyleLbl="node1" presStyleIdx="5" presStyleCnt="8" custScaleX="145376" custLinFactNeighborX="18230" custLinFactNeighborY="1215">
        <dgm:presLayoutVars>
          <dgm:bulletEnabled val="1"/>
        </dgm:presLayoutVars>
      </dgm:prSet>
      <dgm:spPr/>
    </dgm:pt>
    <dgm:pt modelId="{2DEF52CA-A4CB-405F-9FE4-00786C57D634}" type="pres">
      <dgm:prSet presAssocID="{42C53955-77CF-48E9-B814-0A1C5537AFD5}" presName="sibTrans" presStyleLbl="sibTrans2D1" presStyleIdx="5" presStyleCnt="7"/>
      <dgm:spPr/>
    </dgm:pt>
    <dgm:pt modelId="{501A0A0A-5D4A-4116-B9D5-03F1F4591A88}" type="pres">
      <dgm:prSet presAssocID="{42C53955-77CF-48E9-B814-0A1C5537AFD5}" presName="connectorText" presStyleLbl="sibTrans2D1" presStyleIdx="5" presStyleCnt="7"/>
      <dgm:spPr/>
    </dgm:pt>
    <dgm:pt modelId="{3ED35DEE-093D-4322-9371-8FBAAC58C3C3}" type="pres">
      <dgm:prSet presAssocID="{272DB622-A8BB-48CB-8CCD-A372E1C8051B}" presName="node" presStyleLbl="node1" presStyleIdx="6" presStyleCnt="8" custScaleX="127009" custScaleY="135245" custLinFactNeighborX="2488" custLinFactNeighborY="-5183">
        <dgm:presLayoutVars>
          <dgm:bulletEnabled val="1"/>
        </dgm:presLayoutVars>
      </dgm:prSet>
      <dgm:spPr/>
    </dgm:pt>
    <dgm:pt modelId="{12387C3E-86E1-4E84-AC34-761BDB15B7D5}" type="pres">
      <dgm:prSet presAssocID="{395C9163-60DF-40FC-9AF4-074CD4534AF3}" presName="sibTrans" presStyleLbl="sibTrans2D1" presStyleIdx="6" presStyleCnt="7"/>
      <dgm:spPr/>
    </dgm:pt>
    <dgm:pt modelId="{AFD35587-3225-4A37-BB97-5F7D088C3CE2}" type="pres">
      <dgm:prSet presAssocID="{395C9163-60DF-40FC-9AF4-074CD4534AF3}" presName="connectorText" presStyleLbl="sibTrans2D1" presStyleIdx="6" presStyleCnt="7"/>
      <dgm:spPr/>
    </dgm:pt>
    <dgm:pt modelId="{B1B505B0-BB3F-4CDA-9A49-31F83ABB0AD4}" type="pres">
      <dgm:prSet presAssocID="{1AFFD9F4-0027-4A28-9A6F-5B4AFDAB07CE}" presName="node" presStyleLbl="node1" presStyleIdx="7" presStyleCnt="8" custScaleX="178935">
        <dgm:presLayoutVars>
          <dgm:bulletEnabled val="1"/>
        </dgm:presLayoutVars>
      </dgm:prSet>
      <dgm:spPr/>
    </dgm:pt>
  </dgm:ptLst>
  <dgm:cxnLst>
    <dgm:cxn modelId="{95419A13-F0EA-4F6E-9A88-147F4520D317}" srcId="{3FE617D2-DE08-446D-B171-0DA8D7DEBF72}" destId="{1AFFD9F4-0027-4A28-9A6F-5B4AFDAB07CE}" srcOrd="7" destOrd="0" parTransId="{AC7ADD87-0DED-44F0-B7FE-32C6C159484D}" sibTransId="{7F1F857B-25AE-433B-991E-24FD07B4E65F}"/>
    <dgm:cxn modelId="{A32B7D28-FAE1-4460-8237-F624B0EC3DE7}" type="presOf" srcId="{BAB317BC-521E-4ED9-A6F2-9998F54DFF97}" destId="{CD6807F7-DA40-4CDF-A216-796FCA374CC8}" srcOrd="1" destOrd="0" presId="urn:microsoft.com/office/officeart/2005/8/layout/process5"/>
    <dgm:cxn modelId="{D64DFC3F-2768-48D3-A25D-88A00F3E9487}" type="presOf" srcId="{66DE8750-33F7-4217-8068-DF600FED78F6}" destId="{31F2EE3B-9478-4180-8AC6-56E3C3359CD0}" srcOrd="1" destOrd="0" presId="urn:microsoft.com/office/officeart/2005/8/layout/process5"/>
    <dgm:cxn modelId="{F565BB68-6D28-495B-A0AC-AC8C8C38C68C}" srcId="{3FE617D2-DE08-446D-B171-0DA8D7DEBF72}" destId="{348109BD-D818-4136-A87C-758172D2A4F6}" srcOrd="3" destOrd="0" parTransId="{7F17D9B1-A833-477D-BF84-22CC3AA5309E}" sibTransId="{BAB317BC-521E-4ED9-A6F2-9998F54DFF97}"/>
    <dgm:cxn modelId="{FA983269-C0A9-4C25-9515-C74CBE15FBE3}" type="presOf" srcId="{AD962165-4FD4-4FE6-9B64-A2268CF8B634}" destId="{A689A199-D2CC-444B-B30B-084C0ADBD0D1}" srcOrd="1" destOrd="0" presId="urn:microsoft.com/office/officeart/2005/8/layout/process5"/>
    <dgm:cxn modelId="{D640AB6B-24C4-4FEE-9B36-1082EE3EADA5}" type="presOf" srcId="{1AFFD9F4-0027-4A28-9A6F-5B4AFDAB07CE}" destId="{B1B505B0-BB3F-4CDA-9A49-31F83ABB0AD4}" srcOrd="0" destOrd="0" presId="urn:microsoft.com/office/officeart/2005/8/layout/process5"/>
    <dgm:cxn modelId="{3D16E56C-6B59-4D97-B98C-BFD62310254B}" type="presOf" srcId="{03EF3FF4-705C-4165-A66D-FDBFDD186C37}" destId="{A6A382F7-153D-4E61-AAAB-5F6158892293}" srcOrd="0" destOrd="0" presId="urn:microsoft.com/office/officeart/2005/8/layout/process5"/>
    <dgm:cxn modelId="{E0D9314F-76FA-45B5-9EE1-CCDAA488E066}" type="presOf" srcId="{348109BD-D818-4136-A87C-758172D2A4F6}" destId="{B9D3528C-97BA-47B7-8106-58FFE6191B96}" srcOrd="0" destOrd="0" presId="urn:microsoft.com/office/officeart/2005/8/layout/process5"/>
    <dgm:cxn modelId="{9BDB2D70-F5F4-4778-AD75-9361150D141F}" type="presOf" srcId="{009D7EB5-5316-4D7B-BDC9-B66A98F9B352}" destId="{0A589CB7-2CD2-4004-9D96-E18FE586D52C}" srcOrd="0" destOrd="0" presId="urn:microsoft.com/office/officeart/2005/8/layout/process5"/>
    <dgm:cxn modelId="{58F17C54-1695-4AD5-9CF0-3B416B86063B}" type="presOf" srcId="{BAB317BC-521E-4ED9-A6F2-9998F54DFF97}" destId="{E0231232-9949-4092-945C-C0B14BD5D867}" srcOrd="0" destOrd="0" presId="urn:microsoft.com/office/officeart/2005/8/layout/process5"/>
    <dgm:cxn modelId="{25E26776-5997-4147-89EB-5A53D0BE9B5E}" srcId="{3FE617D2-DE08-446D-B171-0DA8D7DEBF72}" destId="{A20FE5E6-24D1-44E6-B077-2CDDF8BA0B27}" srcOrd="2" destOrd="0" parTransId="{4D23C368-AA30-4C79-9638-53CCA2C4C383}" sibTransId="{66DE8750-33F7-4217-8068-DF600FED78F6}"/>
    <dgm:cxn modelId="{85E41B77-15BB-4D65-AA4D-F4D243DF1CCF}" type="presOf" srcId="{F11E3116-87D3-4369-AED8-B0A65C752AA4}" destId="{3BCCEB0C-1F14-4972-B588-3C510A37D3F2}" srcOrd="0" destOrd="0" presId="urn:microsoft.com/office/officeart/2005/8/layout/process5"/>
    <dgm:cxn modelId="{F3CC6C7F-51EB-488E-B7F2-1F787FDF8A43}" type="presOf" srcId="{3FE617D2-DE08-446D-B171-0DA8D7DEBF72}" destId="{0E5C8E36-62D5-48ED-AA53-CADE43FC03C8}" srcOrd="0" destOrd="0" presId="urn:microsoft.com/office/officeart/2005/8/layout/process5"/>
    <dgm:cxn modelId="{EAFE1282-8C39-4D25-A5AC-7094B6A04B08}" type="presOf" srcId="{AD962165-4FD4-4FE6-9B64-A2268CF8B634}" destId="{1E710A95-8F27-4E0A-A1C9-09945533E51A}" srcOrd="0" destOrd="0" presId="urn:microsoft.com/office/officeart/2005/8/layout/process5"/>
    <dgm:cxn modelId="{CEF5C08A-5A7B-413C-B6AE-1244CB510A13}" type="presOf" srcId="{42C53955-77CF-48E9-B814-0A1C5537AFD5}" destId="{2DEF52CA-A4CB-405F-9FE4-00786C57D634}" srcOrd="0" destOrd="0" presId="urn:microsoft.com/office/officeart/2005/8/layout/process5"/>
    <dgm:cxn modelId="{1E0F648D-8EFB-4720-8505-A3028B2B6998}" srcId="{3FE617D2-DE08-446D-B171-0DA8D7DEBF72}" destId="{F11E3116-87D3-4369-AED8-B0A65C752AA4}" srcOrd="4" destOrd="0" parTransId="{4C4516CB-BD87-4C50-8D47-B70D36560C79}" sibTransId="{15CDEB5C-367F-4102-BEA9-C1CC8AC0C285}"/>
    <dgm:cxn modelId="{778A458E-4657-4763-BE4B-1EFA57C138AB}" type="presOf" srcId="{A20FE5E6-24D1-44E6-B077-2CDDF8BA0B27}" destId="{8D7378B4-FB3D-4088-B418-67F6624BE7A3}" srcOrd="0" destOrd="0" presId="urn:microsoft.com/office/officeart/2005/8/layout/process5"/>
    <dgm:cxn modelId="{F6A9E798-C7E6-416F-9028-42EF4B39A969}" type="presOf" srcId="{395C9163-60DF-40FC-9AF4-074CD4534AF3}" destId="{12387C3E-86E1-4E84-AC34-761BDB15B7D5}" srcOrd="0" destOrd="0" presId="urn:microsoft.com/office/officeart/2005/8/layout/process5"/>
    <dgm:cxn modelId="{A2C39C9A-9069-4F1A-A591-DB7C219156CB}" srcId="{3FE617D2-DE08-446D-B171-0DA8D7DEBF72}" destId="{03EF3FF4-705C-4165-A66D-FDBFDD186C37}" srcOrd="0" destOrd="0" parTransId="{F1F5F60E-DB6D-4343-AD62-DC6585D2E299}" sibTransId="{AD962165-4FD4-4FE6-9B64-A2268CF8B634}"/>
    <dgm:cxn modelId="{CE727CA1-BE1E-4580-91F9-66D098E3D68B}" srcId="{3FE617D2-DE08-446D-B171-0DA8D7DEBF72}" destId="{272DB622-A8BB-48CB-8CCD-A372E1C8051B}" srcOrd="6" destOrd="0" parTransId="{19E9DA1F-B169-440F-9484-A87BB4853B54}" sibTransId="{395C9163-60DF-40FC-9AF4-074CD4534AF3}"/>
    <dgm:cxn modelId="{23320FA3-5FF8-4BD6-A7B5-9599843F3E17}" srcId="{3FE617D2-DE08-446D-B171-0DA8D7DEBF72}" destId="{ED61B500-008B-42CC-BE1A-C22D2E11021F}" srcOrd="5" destOrd="0" parTransId="{176D7937-DFDC-4E6A-866C-821E49D4B41F}" sibTransId="{42C53955-77CF-48E9-B814-0A1C5537AFD5}"/>
    <dgm:cxn modelId="{372F36AD-7177-4E0E-9B4C-C9B39DEC892D}" type="presOf" srcId="{66DE8750-33F7-4217-8068-DF600FED78F6}" destId="{A148F4A7-B55D-47C7-838B-3DACE57B5B4D}" srcOrd="0" destOrd="0" presId="urn:microsoft.com/office/officeart/2005/8/layout/process5"/>
    <dgm:cxn modelId="{38658FB7-63AA-4936-A190-02EEC77DA88F}" type="presOf" srcId="{ED61B500-008B-42CC-BE1A-C22D2E11021F}" destId="{32A29FEA-61CA-4F2B-998D-58F72CC2DEC8}" srcOrd="0" destOrd="0" presId="urn:microsoft.com/office/officeart/2005/8/layout/process5"/>
    <dgm:cxn modelId="{EDFC7DBB-BCE3-4046-BBD7-162D419EE806}" type="presOf" srcId="{272DB622-A8BB-48CB-8CCD-A372E1C8051B}" destId="{3ED35DEE-093D-4322-9371-8FBAAC58C3C3}" srcOrd="0" destOrd="0" presId="urn:microsoft.com/office/officeart/2005/8/layout/process5"/>
    <dgm:cxn modelId="{BBD912BE-F7D0-4815-BEBA-FA57089CB164}" type="presOf" srcId="{4EA4472A-35D0-4CA8-BEF3-CFDBF2419026}" destId="{7597536A-6528-4796-A4AA-6192AD8FC3DC}" srcOrd="1" destOrd="0" presId="urn:microsoft.com/office/officeart/2005/8/layout/process5"/>
    <dgm:cxn modelId="{9D239BBE-A484-4ADA-81F1-A14C9AA08DBA}" type="presOf" srcId="{15CDEB5C-367F-4102-BEA9-C1CC8AC0C285}" destId="{A25414A7-4611-41D3-AF44-FBE105D6E1E6}" srcOrd="0" destOrd="0" presId="urn:microsoft.com/office/officeart/2005/8/layout/process5"/>
    <dgm:cxn modelId="{81D486C1-6CC8-4362-942A-E304E2644DDF}" type="presOf" srcId="{42C53955-77CF-48E9-B814-0A1C5537AFD5}" destId="{501A0A0A-5D4A-4116-B9D5-03F1F4591A88}" srcOrd="1" destOrd="0" presId="urn:microsoft.com/office/officeart/2005/8/layout/process5"/>
    <dgm:cxn modelId="{017AF6DE-DE24-4A8E-9A40-C349B8E54027}" type="presOf" srcId="{4EA4472A-35D0-4CA8-BEF3-CFDBF2419026}" destId="{AC6485AB-BECA-4BEA-A734-DDD64D3B664F}" srcOrd="0" destOrd="0" presId="urn:microsoft.com/office/officeart/2005/8/layout/process5"/>
    <dgm:cxn modelId="{3C26C6E4-08DD-416A-B71E-AE14F368A78F}" type="presOf" srcId="{15CDEB5C-367F-4102-BEA9-C1CC8AC0C285}" destId="{59B11143-C17A-472F-97AB-F3249ADBF391}" srcOrd="1" destOrd="0" presId="urn:microsoft.com/office/officeart/2005/8/layout/process5"/>
    <dgm:cxn modelId="{3D2059F5-F138-4A44-9797-B58071AFCA5D}" type="presOf" srcId="{395C9163-60DF-40FC-9AF4-074CD4534AF3}" destId="{AFD35587-3225-4A37-BB97-5F7D088C3CE2}" srcOrd="1" destOrd="0" presId="urn:microsoft.com/office/officeart/2005/8/layout/process5"/>
    <dgm:cxn modelId="{DBE083FA-3F06-40D0-8699-C30EEDBC34C5}" srcId="{3FE617D2-DE08-446D-B171-0DA8D7DEBF72}" destId="{009D7EB5-5316-4D7B-BDC9-B66A98F9B352}" srcOrd="1" destOrd="0" parTransId="{674F4205-DB40-4A49-B282-C481C6B5D9EA}" sibTransId="{4EA4472A-35D0-4CA8-BEF3-CFDBF2419026}"/>
    <dgm:cxn modelId="{08A5AF9A-755B-4C59-A035-3B373DF67F7D}" type="presParOf" srcId="{0E5C8E36-62D5-48ED-AA53-CADE43FC03C8}" destId="{A6A382F7-153D-4E61-AAAB-5F6158892293}" srcOrd="0" destOrd="0" presId="urn:microsoft.com/office/officeart/2005/8/layout/process5"/>
    <dgm:cxn modelId="{59391F58-CC17-4C7F-B296-AE63390F205A}" type="presParOf" srcId="{0E5C8E36-62D5-48ED-AA53-CADE43FC03C8}" destId="{1E710A95-8F27-4E0A-A1C9-09945533E51A}" srcOrd="1" destOrd="0" presId="urn:microsoft.com/office/officeart/2005/8/layout/process5"/>
    <dgm:cxn modelId="{29A73AFB-B1E5-4A5C-AE5A-390BCB17AA7C}" type="presParOf" srcId="{1E710A95-8F27-4E0A-A1C9-09945533E51A}" destId="{A689A199-D2CC-444B-B30B-084C0ADBD0D1}" srcOrd="0" destOrd="0" presId="urn:microsoft.com/office/officeart/2005/8/layout/process5"/>
    <dgm:cxn modelId="{11C42053-72B9-4891-819E-054EC15F6043}" type="presParOf" srcId="{0E5C8E36-62D5-48ED-AA53-CADE43FC03C8}" destId="{0A589CB7-2CD2-4004-9D96-E18FE586D52C}" srcOrd="2" destOrd="0" presId="urn:microsoft.com/office/officeart/2005/8/layout/process5"/>
    <dgm:cxn modelId="{58A38E4F-6071-4A3B-AC1F-74095DD61DDC}" type="presParOf" srcId="{0E5C8E36-62D5-48ED-AA53-CADE43FC03C8}" destId="{AC6485AB-BECA-4BEA-A734-DDD64D3B664F}" srcOrd="3" destOrd="0" presId="urn:microsoft.com/office/officeart/2005/8/layout/process5"/>
    <dgm:cxn modelId="{B9E67FC2-6109-4715-B521-D681E5CA739D}" type="presParOf" srcId="{AC6485AB-BECA-4BEA-A734-DDD64D3B664F}" destId="{7597536A-6528-4796-A4AA-6192AD8FC3DC}" srcOrd="0" destOrd="0" presId="urn:microsoft.com/office/officeart/2005/8/layout/process5"/>
    <dgm:cxn modelId="{C81D7084-ADD4-44BC-BADF-D0C423F688A6}" type="presParOf" srcId="{0E5C8E36-62D5-48ED-AA53-CADE43FC03C8}" destId="{8D7378B4-FB3D-4088-B418-67F6624BE7A3}" srcOrd="4" destOrd="0" presId="urn:microsoft.com/office/officeart/2005/8/layout/process5"/>
    <dgm:cxn modelId="{3E026CB8-14B9-4CBB-BEBD-5027FA5D7949}" type="presParOf" srcId="{0E5C8E36-62D5-48ED-AA53-CADE43FC03C8}" destId="{A148F4A7-B55D-47C7-838B-3DACE57B5B4D}" srcOrd="5" destOrd="0" presId="urn:microsoft.com/office/officeart/2005/8/layout/process5"/>
    <dgm:cxn modelId="{6EE35C96-A70A-4A46-BD3F-21A6406F9EF2}" type="presParOf" srcId="{A148F4A7-B55D-47C7-838B-3DACE57B5B4D}" destId="{31F2EE3B-9478-4180-8AC6-56E3C3359CD0}" srcOrd="0" destOrd="0" presId="urn:microsoft.com/office/officeart/2005/8/layout/process5"/>
    <dgm:cxn modelId="{24C39FD3-A0D1-495C-8AD2-3A3CB3F183FB}" type="presParOf" srcId="{0E5C8E36-62D5-48ED-AA53-CADE43FC03C8}" destId="{B9D3528C-97BA-47B7-8106-58FFE6191B96}" srcOrd="6" destOrd="0" presId="urn:microsoft.com/office/officeart/2005/8/layout/process5"/>
    <dgm:cxn modelId="{16625B27-0DA9-4D36-BDD3-55F6657A595A}" type="presParOf" srcId="{0E5C8E36-62D5-48ED-AA53-CADE43FC03C8}" destId="{E0231232-9949-4092-945C-C0B14BD5D867}" srcOrd="7" destOrd="0" presId="urn:microsoft.com/office/officeart/2005/8/layout/process5"/>
    <dgm:cxn modelId="{B9AA9742-45AE-4E86-BAA2-CE1EFE6BF8A9}" type="presParOf" srcId="{E0231232-9949-4092-945C-C0B14BD5D867}" destId="{CD6807F7-DA40-4CDF-A216-796FCA374CC8}" srcOrd="0" destOrd="0" presId="urn:microsoft.com/office/officeart/2005/8/layout/process5"/>
    <dgm:cxn modelId="{FA7C2E47-AD23-4B26-B0ED-6E4680791AE9}" type="presParOf" srcId="{0E5C8E36-62D5-48ED-AA53-CADE43FC03C8}" destId="{3BCCEB0C-1F14-4972-B588-3C510A37D3F2}" srcOrd="8" destOrd="0" presId="urn:microsoft.com/office/officeart/2005/8/layout/process5"/>
    <dgm:cxn modelId="{E3208DED-4B78-4ADC-A8CA-1E47A053B8F3}" type="presParOf" srcId="{0E5C8E36-62D5-48ED-AA53-CADE43FC03C8}" destId="{A25414A7-4611-41D3-AF44-FBE105D6E1E6}" srcOrd="9" destOrd="0" presId="urn:microsoft.com/office/officeart/2005/8/layout/process5"/>
    <dgm:cxn modelId="{DBB545EF-DFF2-4DA4-A219-510D09B37F74}" type="presParOf" srcId="{A25414A7-4611-41D3-AF44-FBE105D6E1E6}" destId="{59B11143-C17A-472F-97AB-F3249ADBF391}" srcOrd="0" destOrd="0" presId="urn:microsoft.com/office/officeart/2005/8/layout/process5"/>
    <dgm:cxn modelId="{B79CFFF5-E626-4C4D-8D81-8E5304741388}" type="presParOf" srcId="{0E5C8E36-62D5-48ED-AA53-CADE43FC03C8}" destId="{32A29FEA-61CA-4F2B-998D-58F72CC2DEC8}" srcOrd="10" destOrd="0" presId="urn:microsoft.com/office/officeart/2005/8/layout/process5"/>
    <dgm:cxn modelId="{03D1D809-39DA-4FE9-B9BB-2078A69DB57B}" type="presParOf" srcId="{0E5C8E36-62D5-48ED-AA53-CADE43FC03C8}" destId="{2DEF52CA-A4CB-405F-9FE4-00786C57D634}" srcOrd="11" destOrd="0" presId="urn:microsoft.com/office/officeart/2005/8/layout/process5"/>
    <dgm:cxn modelId="{AFECD67D-0913-454F-821A-914E9D2056C7}" type="presParOf" srcId="{2DEF52CA-A4CB-405F-9FE4-00786C57D634}" destId="{501A0A0A-5D4A-4116-B9D5-03F1F4591A88}" srcOrd="0" destOrd="0" presId="urn:microsoft.com/office/officeart/2005/8/layout/process5"/>
    <dgm:cxn modelId="{585694CC-58B3-418A-95CA-7A9829BA4136}" type="presParOf" srcId="{0E5C8E36-62D5-48ED-AA53-CADE43FC03C8}" destId="{3ED35DEE-093D-4322-9371-8FBAAC58C3C3}" srcOrd="12" destOrd="0" presId="urn:microsoft.com/office/officeart/2005/8/layout/process5"/>
    <dgm:cxn modelId="{4AC3FA0F-8BA8-476F-B216-AA27D00B6060}" type="presParOf" srcId="{0E5C8E36-62D5-48ED-AA53-CADE43FC03C8}" destId="{12387C3E-86E1-4E84-AC34-761BDB15B7D5}" srcOrd="13" destOrd="0" presId="urn:microsoft.com/office/officeart/2005/8/layout/process5"/>
    <dgm:cxn modelId="{31629842-4F57-475C-A21D-36F79258FEEC}" type="presParOf" srcId="{12387C3E-86E1-4E84-AC34-761BDB15B7D5}" destId="{AFD35587-3225-4A37-BB97-5F7D088C3CE2}" srcOrd="0" destOrd="0" presId="urn:microsoft.com/office/officeart/2005/8/layout/process5"/>
    <dgm:cxn modelId="{6FCB8687-FE30-4044-8381-87B0106A0AF8}" type="presParOf" srcId="{0E5C8E36-62D5-48ED-AA53-CADE43FC03C8}" destId="{B1B505B0-BB3F-4CDA-9A49-31F83ABB0AD4}"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002DF7B-8C12-4326-9D4F-F20A1897BADB}"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5A337952-1CAF-49A1-899A-C1D6E24CC1DE}">
      <dgm:prSet/>
      <dgm:spPr/>
      <dgm:t>
        <a:bodyPr/>
        <a:lstStyle/>
        <a:p>
          <a:r>
            <a:rPr lang="en-US" b="1" dirty="0"/>
            <a:t>References</a:t>
          </a:r>
          <a:r>
            <a:rPr lang="en-US" dirty="0"/>
            <a:t>: </a:t>
          </a:r>
        </a:p>
      </dgm:t>
    </dgm:pt>
    <dgm:pt modelId="{5E1BC656-4949-4444-A8FE-47349A7F6922}" type="parTrans" cxnId="{8A75E53F-6165-4CC2-86FB-0E6D8BBD313B}">
      <dgm:prSet/>
      <dgm:spPr/>
      <dgm:t>
        <a:bodyPr/>
        <a:lstStyle/>
        <a:p>
          <a:endParaRPr lang="en-US"/>
        </a:p>
      </dgm:t>
    </dgm:pt>
    <dgm:pt modelId="{306CD1D6-6DF4-4646-A944-91B632CCFF0F}" type="sibTrans" cxnId="{8A75E53F-6165-4CC2-86FB-0E6D8BBD313B}">
      <dgm:prSet/>
      <dgm:spPr/>
      <dgm:t>
        <a:bodyPr/>
        <a:lstStyle/>
        <a:p>
          <a:endParaRPr lang="en-US"/>
        </a:p>
      </dgm:t>
    </dgm:pt>
    <dgm:pt modelId="{F9FD8F0B-DA4A-4A6E-AADA-C407C60C54E4}">
      <dgm:prSet custT="1"/>
      <dgm:spPr/>
      <dgm:t>
        <a:bodyPr/>
        <a:lstStyle/>
        <a:p>
          <a:r>
            <a:rPr lang="en-US" sz="2400" u="sng" dirty="0">
              <a:solidFill>
                <a:schemeClr val="accent1">
                  <a:lumMod val="75000"/>
                </a:schemeClr>
              </a:solidFill>
              <a:hlinkClick xmlns:r="http://schemas.openxmlformats.org/officeDocument/2006/relationships" r:id="rId1">
                <a:extLst>
                  <a:ext uri="{A12FA001-AC4F-418D-AE19-62706E023703}">
                    <ahyp:hlinkClr xmlns:ahyp="http://schemas.microsoft.com/office/drawing/2018/hyperlinkcolor" val="tx"/>
                  </a:ext>
                </a:extLst>
              </a:hlinkClick>
            </a:rPr>
            <a:t>Microsoft Word - z47 Implementation of Women Safety System using Internet of Things (researchgate.net)</a:t>
          </a:r>
          <a:endParaRPr lang="en-US" sz="2400" dirty="0">
            <a:solidFill>
              <a:schemeClr val="accent1">
                <a:lumMod val="75000"/>
              </a:schemeClr>
            </a:solidFill>
          </a:endParaRPr>
        </a:p>
      </dgm:t>
    </dgm:pt>
    <dgm:pt modelId="{EA886C66-0389-48F2-9CCA-11CC13CEDB26}" type="parTrans" cxnId="{AF524FEB-270F-4CD9-8425-F61E1D221ADA}">
      <dgm:prSet/>
      <dgm:spPr/>
      <dgm:t>
        <a:bodyPr/>
        <a:lstStyle/>
        <a:p>
          <a:endParaRPr lang="en-US"/>
        </a:p>
      </dgm:t>
    </dgm:pt>
    <dgm:pt modelId="{076E2AE0-928B-47E8-8BA9-A7A4C8F167A8}" type="sibTrans" cxnId="{AF524FEB-270F-4CD9-8425-F61E1D221ADA}">
      <dgm:prSet/>
      <dgm:spPr/>
      <dgm:t>
        <a:bodyPr/>
        <a:lstStyle/>
        <a:p>
          <a:endParaRPr lang="en-US"/>
        </a:p>
      </dgm:t>
    </dgm:pt>
    <dgm:pt modelId="{53B4DE49-819E-4A63-B96C-0B178410E63C}">
      <dgm:prSet custT="1"/>
      <dgm:spPr/>
      <dgm:t>
        <a:bodyPr/>
        <a:lstStyle/>
        <a:p>
          <a:r>
            <a:rPr lang="en-US" sz="2400" u="sng" dirty="0">
              <a:solidFill>
                <a:schemeClr val="accent1">
                  <a:lumMod val="75000"/>
                </a:schemeClr>
              </a:solidFill>
              <a:hlinkClick xmlns:r="http://schemas.openxmlformats.org/officeDocument/2006/relationships" r:id="rId2">
                <a:extLst>
                  <a:ext uri="{A12FA001-AC4F-418D-AE19-62706E023703}">
                    <ahyp:hlinkClr xmlns:ahyp="http://schemas.microsoft.com/office/drawing/2018/hyperlinkcolor" val="tx"/>
                  </a:ext>
                </a:extLst>
              </a:hlinkClick>
            </a:rPr>
            <a:t>IOT Based Smart Device for Women Safety.pdf (ijaem.net)</a:t>
          </a:r>
          <a:endParaRPr lang="en-US" sz="2400" dirty="0">
            <a:solidFill>
              <a:schemeClr val="accent1">
                <a:lumMod val="75000"/>
              </a:schemeClr>
            </a:solidFill>
          </a:endParaRPr>
        </a:p>
      </dgm:t>
    </dgm:pt>
    <dgm:pt modelId="{BE71276B-C1A5-404F-AF1E-614F17AAF9FE}" type="parTrans" cxnId="{CC557BAC-E2B4-41EF-8556-BECF0ABFCA9B}">
      <dgm:prSet/>
      <dgm:spPr/>
      <dgm:t>
        <a:bodyPr/>
        <a:lstStyle/>
        <a:p>
          <a:endParaRPr lang="en-US"/>
        </a:p>
      </dgm:t>
    </dgm:pt>
    <dgm:pt modelId="{161143CD-0CD8-492A-A2C2-9866DE55B643}" type="sibTrans" cxnId="{CC557BAC-E2B4-41EF-8556-BECF0ABFCA9B}">
      <dgm:prSet/>
      <dgm:spPr/>
      <dgm:t>
        <a:bodyPr/>
        <a:lstStyle/>
        <a:p>
          <a:endParaRPr lang="en-US"/>
        </a:p>
      </dgm:t>
    </dgm:pt>
    <dgm:pt modelId="{92E2F81B-31A7-45A3-A129-3BCEAAAD199D}">
      <dgm:prSet custT="1"/>
      <dgm:spPr/>
      <dgm:t>
        <a:bodyPr/>
        <a:lstStyle/>
        <a:p>
          <a:r>
            <a:rPr lang="en-US" sz="2400" u="sng" dirty="0">
              <a:solidFill>
                <a:schemeClr val="accent1">
                  <a:lumMod val="75000"/>
                </a:schemeClr>
              </a:solidFill>
              <a:hlinkClick xmlns:r="http://schemas.openxmlformats.org/officeDocument/2006/relationships" r:id="rId3">
                <a:extLst>
                  <a:ext uri="{A12FA001-AC4F-418D-AE19-62706E023703}">
                    <ahyp:hlinkClr xmlns:ahyp="http://schemas.microsoft.com/office/drawing/2018/hyperlinkcolor" val="tx"/>
                  </a:ext>
                </a:extLst>
              </a:hlinkClick>
            </a:rPr>
            <a:t>Arduino based Women Safety Device with GPS Tracking and Emergency Alerts (circuitdigest.com)</a:t>
          </a:r>
          <a:endParaRPr lang="en-US" sz="2400" dirty="0">
            <a:solidFill>
              <a:schemeClr val="accent1">
                <a:lumMod val="75000"/>
              </a:schemeClr>
            </a:solidFill>
          </a:endParaRPr>
        </a:p>
      </dgm:t>
    </dgm:pt>
    <dgm:pt modelId="{B069F04A-2E4B-40A9-B5F1-F15D9430519F}" type="parTrans" cxnId="{1BFDD3E0-994F-4906-AD49-E99F6DF54922}">
      <dgm:prSet/>
      <dgm:spPr/>
      <dgm:t>
        <a:bodyPr/>
        <a:lstStyle/>
        <a:p>
          <a:endParaRPr lang="en-US"/>
        </a:p>
      </dgm:t>
    </dgm:pt>
    <dgm:pt modelId="{283FEF49-FA21-409C-B483-2FFC5ADF5261}" type="sibTrans" cxnId="{1BFDD3E0-994F-4906-AD49-E99F6DF54922}">
      <dgm:prSet/>
      <dgm:spPr/>
      <dgm:t>
        <a:bodyPr/>
        <a:lstStyle/>
        <a:p>
          <a:endParaRPr lang="en-US"/>
        </a:p>
      </dgm:t>
    </dgm:pt>
    <dgm:pt modelId="{48253076-E865-4C88-B39D-0717EC04B95F}">
      <dgm:prSet custT="1"/>
      <dgm:spPr/>
      <dgm:t>
        <a:bodyPr/>
        <a:lstStyle/>
        <a:p>
          <a:endParaRPr lang="en-US" sz="2000" dirty="0"/>
        </a:p>
      </dgm:t>
    </dgm:pt>
    <dgm:pt modelId="{58FA4597-31DA-4CF7-A5A7-E1B1ABB42CBE}" type="parTrans" cxnId="{4BD30E0F-30B0-449C-9B1A-316E0020FA78}">
      <dgm:prSet/>
      <dgm:spPr/>
      <dgm:t>
        <a:bodyPr/>
        <a:lstStyle/>
        <a:p>
          <a:endParaRPr lang="en-US"/>
        </a:p>
      </dgm:t>
    </dgm:pt>
    <dgm:pt modelId="{67CF8253-6F73-4509-A6DB-76C8F6A64DBA}" type="sibTrans" cxnId="{4BD30E0F-30B0-449C-9B1A-316E0020FA78}">
      <dgm:prSet/>
      <dgm:spPr/>
      <dgm:t>
        <a:bodyPr/>
        <a:lstStyle/>
        <a:p>
          <a:endParaRPr lang="en-US"/>
        </a:p>
      </dgm:t>
    </dgm:pt>
    <dgm:pt modelId="{714C682F-9F84-4EC4-86EA-3BCF3CE94BA5}">
      <dgm:prSet custT="1"/>
      <dgm:spPr/>
      <dgm:t>
        <a:bodyPr/>
        <a:lstStyle/>
        <a:p>
          <a:r>
            <a:rPr lang="en-US" sz="2400" dirty="0">
              <a:solidFill>
                <a:schemeClr val="accent1">
                  <a:lumMod val="75000"/>
                </a:schemeClr>
              </a:solidFill>
              <a:hlinkClick xmlns:r="http://schemas.openxmlformats.org/officeDocument/2006/relationships" r:id="rId4">
                <a:extLst>
                  <a:ext uri="{A12FA001-AC4F-418D-AE19-62706E023703}">
                    <ahyp:hlinkClr xmlns:ahyp="http://schemas.microsoft.com/office/drawing/2018/hyperlinkcolor" val="tx"/>
                  </a:ext>
                </a:extLst>
              </a:hlinkClick>
            </a:rPr>
            <a:t>A9G GSM/GPRS+GPS Module with Arduino - Getting Started (how2electronics.com)</a:t>
          </a:r>
          <a:endParaRPr lang="en-US" sz="2400" dirty="0">
            <a:solidFill>
              <a:schemeClr val="accent1">
                <a:lumMod val="75000"/>
              </a:schemeClr>
            </a:solidFill>
          </a:endParaRPr>
        </a:p>
      </dgm:t>
    </dgm:pt>
    <dgm:pt modelId="{9305D637-0281-486D-B0AD-0F83137967FA}" type="parTrans" cxnId="{50E006CA-E9B1-4925-B1FF-BB4FF9573E72}">
      <dgm:prSet/>
      <dgm:spPr/>
      <dgm:t>
        <a:bodyPr/>
        <a:lstStyle/>
        <a:p>
          <a:endParaRPr lang="en-US"/>
        </a:p>
      </dgm:t>
    </dgm:pt>
    <dgm:pt modelId="{4C0C70F7-AC46-4EE9-A646-77DDD66BC0AF}" type="sibTrans" cxnId="{50E006CA-E9B1-4925-B1FF-BB4FF9573E72}">
      <dgm:prSet/>
      <dgm:spPr/>
      <dgm:t>
        <a:bodyPr/>
        <a:lstStyle/>
        <a:p>
          <a:endParaRPr lang="en-US"/>
        </a:p>
      </dgm:t>
    </dgm:pt>
    <dgm:pt modelId="{F24217FE-4B60-4AB6-A9AD-2FCD821495CD}">
      <dgm:prSet custT="1"/>
      <dgm:spPr/>
      <dgm:t>
        <a:bodyPr/>
        <a:lstStyle/>
        <a:p>
          <a:r>
            <a:rPr lang="en-US" sz="2400" dirty="0">
              <a:solidFill>
                <a:schemeClr val="accent1">
                  <a:lumMod val="75000"/>
                </a:schemeClr>
              </a:solidFill>
              <a:hlinkClick xmlns:r="http://schemas.openxmlformats.org/officeDocument/2006/relationships" r:id="rId5">
                <a:extLst>
                  <a:ext uri="{A12FA001-AC4F-418D-AE19-62706E023703}">
                    <ahyp:hlinkClr xmlns:ahyp="http://schemas.microsoft.com/office/drawing/2018/hyperlinkcolor" val="tx"/>
                  </a:ext>
                </a:extLst>
              </a:hlinkClick>
            </a:rPr>
            <a:t>A9G GSM/GPRS+GPS Module Wiki - </a:t>
          </a:r>
          <a:r>
            <a:rPr lang="en-US" sz="2400" dirty="0" err="1">
              <a:solidFill>
                <a:schemeClr val="accent1">
                  <a:lumMod val="75000"/>
                </a:schemeClr>
              </a:solidFill>
              <a:hlinkClick xmlns:r="http://schemas.openxmlformats.org/officeDocument/2006/relationships" r:id="rId5">
                <a:extLst>
                  <a:ext uri="{A12FA001-AC4F-418D-AE19-62706E023703}">
                    <ahyp:hlinkClr xmlns:ahyp="http://schemas.microsoft.com/office/drawing/2018/hyperlinkcolor" val="tx"/>
                  </a:ext>
                </a:extLst>
              </a:hlinkClick>
            </a:rPr>
            <a:t>DFRobot</a:t>
          </a:r>
          <a:endParaRPr lang="en-US" sz="2400" dirty="0">
            <a:solidFill>
              <a:schemeClr val="accent1">
                <a:lumMod val="75000"/>
              </a:schemeClr>
            </a:solidFill>
          </a:endParaRPr>
        </a:p>
      </dgm:t>
    </dgm:pt>
    <dgm:pt modelId="{EA5BEE2F-6B20-4B35-8FCE-4C8313D33E19}" type="parTrans" cxnId="{AFA6F7E0-A53F-4F3B-90A0-56DF27D6C3AE}">
      <dgm:prSet/>
      <dgm:spPr/>
      <dgm:t>
        <a:bodyPr/>
        <a:lstStyle/>
        <a:p>
          <a:endParaRPr lang="en-US"/>
        </a:p>
      </dgm:t>
    </dgm:pt>
    <dgm:pt modelId="{879E3AEF-0973-4A4C-9066-E7E0D8E5F859}" type="sibTrans" cxnId="{AFA6F7E0-A53F-4F3B-90A0-56DF27D6C3AE}">
      <dgm:prSet/>
      <dgm:spPr/>
      <dgm:t>
        <a:bodyPr/>
        <a:lstStyle/>
        <a:p>
          <a:endParaRPr lang="en-US"/>
        </a:p>
      </dgm:t>
    </dgm:pt>
    <dgm:pt modelId="{887BDD50-0CA8-48FE-87F8-BED38DED72E8}" type="pres">
      <dgm:prSet presAssocID="{4002DF7B-8C12-4326-9D4F-F20A1897BADB}" presName="linear" presStyleCnt="0">
        <dgm:presLayoutVars>
          <dgm:animLvl val="lvl"/>
          <dgm:resizeHandles val="exact"/>
        </dgm:presLayoutVars>
      </dgm:prSet>
      <dgm:spPr/>
    </dgm:pt>
    <dgm:pt modelId="{E87C86E8-997D-4180-BF12-C181217B31C2}" type="pres">
      <dgm:prSet presAssocID="{5A337952-1CAF-49A1-899A-C1D6E24CC1DE}" presName="parentText" presStyleLbl="node1" presStyleIdx="0" presStyleCnt="1" custLinFactNeighborX="-1559" custLinFactNeighborY="-40078">
        <dgm:presLayoutVars>
          <dgm:chMax val="0"/>
          <dgm:bulletEnabled val="1"/>
        </dgm:presLayoutVars>
      </dgm:prSet>
      <dgm:spPr/>
    </dgm:pt>
    <dgm:pt modelId="{C84E3A80-B0B0-4901-A552-DDEBBC2A2ABB}" type="pres">
      <dgm:prSet presAssocID="{5A337952-1CAF-49A1-899A-C1D6E24CC1DE}" presName="childText" presStyleLbl="revTx" presStyleIdx="0" presStyleCnt="1">
        <dgm:presLayoutVars>
          <dgm:bulletEnabled val="1"/>
        </dgm:presLayoutVars>
      </dgm:prSet>
      <dgm:spPr/>
    </dgm:pt>
  </dgm:ptLst>
  <dgm:cxnLst>
    <dgm:cxn modelId="{4BD30E0F-30B0-449C-9B1A-316E0020FA78}" srcId="{5A337952-1CAF-49A1-899A-C1D6E24CC1DE}" destId="{48253076-E865-4C88-B39D-0717EC04B95F}" srcOrd="5" destOrd="0" parTransId="{58FA4597-31DA-4CF7-A5A7-E1B1ABB42CBE}" sibTransId="{67CF8253-6F73-4509-A6DB-76C8F6A64DBA}"/>
    <dgm:cxn modelId="{8A75E53F-6165-4CC2-86FB-0E6D8BBD313B}" srcId="{4002DF7B-8C12-4326-9D4F-F20A1897BADB}" destId="{5A337952-1CAF-49A1-899A-C1D6E24CC1DE}" srcOrd="0" destOrd="0" parTransId="{5E1BC656-4949-4444-A8FE-47349A7F6922}" sibTransId="{306CD1D6-6DF4-4646-A944-91B632CCFF0F}"/>
    <dgm:cxn modelId="{96109561-47C3-4FA1-AE1A-BD30713EBDB9}" type="presOf" srcId="{53B4DE49-819E-4A63-B96C-0B178410E63C}" destId="{C84E3A80-B0B0-4901-A552-DDEBBC2A2ABB}" srcOrd="0" destOrd="3" presId="urn:microsoft.com/office/officeart/2005/8/layout/vList2"/>
    <dgm:cxn modelId="{52B36845-AC6C-4E6D-82DE-8694FF1DE585}" type="presOf" srcId="{F9FD8F0B-DA4A-4A6E-AADA-C407C60C54E4}" destId="{C84E3A80-B0B0-4901-A552-DDEBBC2A2ABB}" srcOrd="0" destOrd="2" presId="urn:microsoft.com/office/officeart/2005/8/layout/vList2"/>
    <dgm:cxn modelId="{4BFD7C47-9400-46B0-A5FF-6AE219B111DA}" type="presOf" srcId="{92E2F81B-31A7-45A3-A129-3BCEAAAD199D}" destId="{C84E3A80-B0B0-4901-A552-DDEBBC2A2ABB}" srcOrd="0" destOrd="4" presId="urn:microsoft.com/office/officeart/2005/8/layout/vList2"/>
    <dgm:cxn modelId="{97B3974D-FB6E-4C42-B068-F6B06E05B50C}" type="presOf" srcId="{5A337952-1CAF-49A1-899A-C1D6E24CC1DE}" destId="{E87C86E8-997D-4180-BF12-C181217B31C2}" srcOrd="0" destOrd="0" presId="urn:microsoft.com/office/officeart/2005/8/layout/vList2"/>
    <dgm:cxn modelId="{C27BC658-DBDF-46BF-B9DD-CFC2144BCEC5}" type="presOf" srcId="{4002DF7B-8C12-4326-9D4F-F20A1897BADB}" destId="{887BDD50-0CA8-48FE-87F8-BED38DED72E8}" srcOrd="0" destOrd="0" presId="urn:microsoft.com/office/officeart/2005/8/layout/vList2"/>
    <dgm:cxn modelId="{D1BC1D85-E264-4F9C-AAFD-9E3CB0B2F7C4}" type="presOf" srcId="{714C682F-9F84-4EC4-86EA-3BCF3CE94BA5}" destId="{C84E3A80-B0B0-4901-A552-DDEBBC2A2ABB}" srcOrd="0" destOrd="1" presId="urn:microsoft.com/office/officeart/2005/8/layout/vList2"/>
    <dgm:cxn modelId="{62D11694-58C7-4923-B146-9CF408737578}" type="presOf" srcId="{F24217FE-4B60-4AB6-A9AD-2FCD821495CD}" destId="{C84E3A80-B0B0-4901-A552-DDEBBC2A2ABB}" srcOrd="0" destOrd="0" presId="urn:microsoft.com/office/officeart/2005/8/layout/vList2"/>
    <dgm:cxn modelId="{CC557BAC-E2B4-41EF-8556-BECF0ABFCA9B}" srcId="{5A337952-1CAF-49A1-899A-C1D6E24CC1DE}" destId="{53B4DE49-819E-4A63-B96C-0B178410E63C}" srcOrd="3" destOrd="0" parTransId="{BE71276B-C1A5-404F-AF1E-614F17AAF9FE}" sibTransId="{161143CD-0CD8-492A-A2C2-9866DE55B643}"/>
    <dgm:cxn modelId="{50E006CA-E9B1-4925-B1FF-BB4FF9573E72}" srcId="{5A337952-1CAF-49A1-899A-C1D6E24CC1DE}" destId="{714C682F-9F84-4EC4-86EA-3BCF3CE94BA5}" srcOrd="1" destOrd="0" parTransId="{9305D637-0281-486D-B0AD-0F83137967FA}" sibTransId="{4C0C70F7-AC46-4EE9-A646-77DDD66BC0AF}"/>
    <dgm:cxn modelId="{D4A2CDD0-482F-413C-93AD-31C6C3E92EBB}" type="presOf" srcId="{48253076-E865-4C88-B39D-0717EC04B95F}" destId="{C84E3A80-B0B0-4901-A552-DDEBBC2A2ABB}" srcOrd="0" destOrd="5" presId="urn:microsoft.com/office/officeart/2005/8/layout/vList2"/>
    <dgm:cxn modelId="{1BFDD3E0-994F-4906-AD49-E99F6DF54922}" srcId="{5A337952-1CAF-49A1-899A-C1D6E24CC1DE}" destId="{92E2F81B-31A7-45A3-A129-3BCEAAAD199D}" srcOrd="4" destOrd="0" parTransId="{B069F04A-2E4B-40A9-B5F1-F15D9430519F}" sibTransId="{283FEF49-FA21-409C-B483-2FFC5ADF5261}"/>
    <dgm:cxn modelId="{AFA6F7E0-A53F-4F3B-90A0-56DF27D6C3AE}" srcId="{5A337952-1CAF-49A1-899A-C1D6E24CC1DE}" destId="{F24217FE-4B60-4AB6-A9AD-2FCD821495CD}" srcOrd="0" destOrd="0" parTransId="{EA5BEE2F-6B20-4B35-8FCE-4C8313D33E19}" sibTransId="{879E3AEF-0973-4A4C-9066-E7E0D8E5F859}"/>
    <dgm:cxn modelId="{AF524FEB-270F-4CD9-8425-F61E1D221ADA}" srcId="{5A337952-1CAF-49A1-899A-C1D6E24CC1DE}" destId="{F9FD8F0B-DA4A-4A6E-AADA-C407C60C54E4}" srcOrd="2" destOrd="0" parTransId="{EA886C66-0389-48F2-9CCA-11CC13CEDB26}" sibTransId="{076E2AE0-928B-47E8-8BA9-A7A4C8F167A8}"/>
    <dgm:cxn modelId="{D9F58C5B-BCE5-4A74-A8A0-F28F12E51ECD}" type="presParOf" srcId="{887BDD50-0CA8-48FE-87F8-BED38DED72E8}" destId="{E87C86E8-997D-4180-BF12-C181217B31C2}" srcOrd="0" destOrd="0" presId="urn:microsoft.com/office/officeart/2005/8/layout/vList2"/>
    <dgm:cxn modelId="{1F91BB7E-2652-4F67-A6D8-999F852F16E6}" type="presParOf" srcId="{887BDD50-0CA8-48FE-87F8-BED38DED72E8}" destId="{C84E3A80-B0B0-4901-A552-DDEBBC2A2ABB}"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E07016-38D2-4182-A155-97213CEF4562}">
      <dsp:nvSpPr>
        <dsp:cNvPr id="0" name=""/>
        <dsp:cNvSpPr/>
      </dsp:nvSpPr>
      <dsp:spPr>
        <a:xfrm>
          <a:off x="0" y="2389"/>
          <a:ext cx="61312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8C0B07-9AB1-47FC-B671-9EBA2B7DA841}">
      <dsp:nvSpPr>
        <dsp:cNvPr id="0" name=""/>
        <dsp:cNvSpPr/>
      </dsp:nvSpPr>
      <dsp:spPr>
        <a:xfrm>
          <a:off x="0" y="2389"/>
          <a:ext cx="6131225" cy="1629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just" defTabSz="1022350">
            <a:lnSpc>
              <a:spcPct val="90000"/>
            </a:lnSpc>
            <a:spcBef>
              <a:spcPct val="0"/>
            </a:spcBef>
            <a:spcAft>
              <a:spcPct val="35000"/>
            </a:spcAft>
            <a:buNone/>
          </a:pPr>
          <a:r>
            <a:rPr lang="en-US" sz="2300" b="1" i="0" kern="1200" dirty="0">
              <a:solidFill>
                <a:srgbClr val="0070C0"/>
              </a:solidFill>
            </a:rPr>
            <a:t>Addressing Women's Safety Concerns:</a:t>
          </a:r>
          <a:r>
            <a:rPr lang="en-US" sz="2300" b="0" i="0" kern="1200" dirty="0">
              <a:solidFill>
                <a:srgbClr val="0070C0"/>
              </a:solidFill>
            </a:rPr>
            <a:t> </a:t>
          </a:r>
          <a:r>
            <a:rPr lang="en-US" sz="2300" b="0" i="0" kern="1200" dirty="0"/>
            <a:t>The project aims to tackle the pressing issue of women's safety, acknowledging the prevalent instances of harassment and violence.</a:t>
          </a:r>
          <a:endParaRPr lang="en-US" sz="2300" kern="1200" dirty="0"/>
        </a:p>
      </dsp:txBody>
      <dsp:txXfrm>
        <a:off x="0" y="2389"/>
        <a:ext cx="6131225" cy="1629622"/>
      </dsp:txXfrm>
    </dsp:sp>
    <dsp:sp modelId="{E6920C81-3D07-4A3D-9311-A5667FE54134}">
      <dsp:nvSpPr>
        <dsp:cNvPr id="0" name=""/>
        <dsp:cNvSpPr/>
      </dsp:nvSpPr>
      <dsp:spPr>
        <a:xfrm>
          <a:off x="0" y="1632012"/>
          <a:ext cx="61312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54CA5F-3AB2-4710-AFE4-E116E93B4ADB}">
      <dsp:nvSpPr>
        <dsp:cNvPr id="0" name=""/>
        <dsp:cNvSpPr/>
      </dsp:nvSpPr>
      <dsp:spPr>
        <a:xfrm>
          <a:off x="0" y="1632012"/>
          <a:ext cx="6131225" cy="1629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just" defTabSz="1022350">
            <a:lnSpc>
              <a:spcPct val="90000"/>
            </a:lnSpc>
            <a:spcBef>
              <a:spcPct val="0"/>
            </a:spcBef>
            <a:spcAft>
              <a:spcPct val="35000"/>
            </a:spcAft>
            <a:buNone/>
          </a:pPr>
          <a:r>
            <a:rPr lang="en-US" sz="2300" b="1" i="0" kern="1200" dirty="0">
              <a:solidFill>
                <a:srgbClr val="0070C0"/>
              </a:solidFill>
            </a:rPr>
            <a:t>Technology Integration:</a:t>
          </a:r>
          <a:r>
            <a:rPr lang="en-US" sz="2300" b="0" i="0" kern="1200" dirty="0">
              <a:solidFill>
                <a:srgbClr val="0070C0"/>
              </a:solidFill>
            </a:rPr>
            <a:t> </a:t>
          </a:r>
          <a:r>
            <a:rPr lang="en-US" sz="2300" b="0" i="0" kern="1200" dirty="0"/>
            <a:t>By combining GPS and GSM technologies, the project intends to develop a comprehensive tracking system for women.</a:t>
          </a:r>
          <a:endParaRPr lang="en-US" sz="2300" kern="1200" dirty="0"/>
        </a:p>
      </dsp:txBody>
      <dsp:txXfrm>
        <a:off x="0" y="1632012"/>
        <a:ext cx="6131225" cy="1629622"/>
      </dsp:txXfrm>
    </dsp:sp>
    <dsp:sp modelId="{008658DF-7E03-4404-BC11-192D6C861B9F}">
      <dsp:nvSpPr>
        <dsp:cNvPr id="0" name=""/>
        <dsp:cNvSpPr/>
      </dsp:nvSpPr>
      <dsp:spPr>
        <a:xfrm>
          <a:off x="0" y="3261634"/>
          <a:ext cx="61312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9D6F27-8007-4D39-9E59-27DB5A734E01}">
      <dsp:nvSpPr>
        <dsp:cNvPr id="0" name=""/>
        <dsp:cNvSpPr/>
      </dsp:nvSpPr>
      <dsp:spPr>
        <a:xfrm>
          <a:off x="0" y="3261634"/>
          <a:ext cx="6131225" cy="1629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just" defTabSz="1022350">
            <a:lnSpc>
              <a:spcPct val="90000"/>
            </a:lnSpc>
            <a:spcBef>
              <a:spcPct val="0"/>
            </a:spcBef>
            <a:spcAft>
              <a:spcPct val="35000"/>
            </a:spcAft>
            <a:buNone/>
          </a:pPr>
          <a:r>
            <a:rPr lang="en-US" sz="2300" b="1" i="0" kern="1200" dirty="0">
              <a:solidFill>
                <a:srgbClr val="0070C0"/>
              </a:solidFill>
            </a:rPr>
            <a:t>Emergency Assistance:</a:t>
          </a:r>
          <a:r>
            <a:rPr lang="en-US" sz="2300" b="0" i="0" kern="1200" dirty="0">
              <a:solidFill>
                <a:srgbClr val="0070C0"/>
              </a:solidFill>
            </a:rPr>
            <a:t> </a:t>
          </a:r>
          <a:r>
            <a:rPr lang="en-US" sz="2300" b="0" i="0" kern="1200" dirty="0"/>
            <a:t>The system will allow women to easily signal for help, share their location with trusted contacts or authorities, and receive timely assistance during emergencies.</a:t>
          </a:r>
          <a:endParaRPr lang="en-US" sz="2300" kern="1200" dirty="0"/>
        </a:p>
      </dsp:txBody>
      <dsp:txXfrm>
        <a:off x="0" y="3261634"/>
        <a:ext cx="6131225" cy="16296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3ABE4B-925B-4A52-840B-090716503D5F}">
      <dsp:nvSpPr>
        <dsp:cNvPr id="0" name=""/>
        <dsp:cNvSpPr/>
      </dsp:nvSpPr>
      <dsp:spPr>
        <a:xfrm>
          <a:off x="0" y="18179"/>
          <a:ext cx="6590580" cy="1406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The purpose of the project is to develop a comprehensive </a:t>
          </a:r>
          <a:r>
            <a:rPr lang="en-US" sz="2000" b="1" i="0" kern="1200" dirty="0">
              <a:solidFill>
                <a:schemeClr val="bg1"/>
              </a:solidFill>
            </a:rPr>
            <a:t>safety and tracking </a:t>
          </a:r>
          <a:r>
            <a:rPr lang="en-US" sz="2000" b="0" i="0" kern="1200" dirty="0"/>
            <a:t>solution for women using </a:t>
          </a:r>
          <a:r>
            <a:rPr lang="en-US" sz="2000" b="1" i="0" kern="1200" dirty="0">
              <a:solidFill>
                <a:schemeClr val="bg1"/>
              </a:solidFill>
            </a:rPr>
            <a:t>GPS (Global Positioning System) and GSM (Global System for Mobile communication) </a:t>
          </a:r>
          <a:r>
            <a:rPr lang="en-US" sz="2000" b="0" i="0" kern="1200" dirty="0"/>
            <a:t>technologies. </a:t>
          </a:r>
          <a:endParaRPr lang="en-US" sz="2000" kern="1200" dirty="0"/>
        </a:p>
      </dsp:txBody>
      <dsp:txXfrm>
        <a:off x="68680" y="86859"/>
        <a:ext cx="6453220" cy="1269564"/>
      </dsp:txXfrm>
    </dsp:sp>
    <dsp:sp modelId="{6D347D9E-A86C-4C41-9E4F-B0A435FC6FFC}">
      <dsp:nvSpPr>
        <dsp:cNvPr id="0" name=""/>
        <dsp:cNvSpPr/>
      </dsp:nvSpPr>
      <dsp:spPr>
        <a:xfrm>
          <a:off x="0" y="1612304"/>
          <a:ext cx="6590580" cy="153243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This solution aims to enhance </a:t>
          </a:r>
          <a:r>
            <a:rPr lang="en-US" sz="2000" b="1" i="0" kern="1200" dirty="0"/>
            <a:t>women's safety </a:t>
          </a:r>
          <a:r>
            <a:rPr lang="en-US" sz="2000" b="0" i="0" kern="1200" dirty="0"/>
            <a:t>by providing them with a means to </a:t>
          </a:r>
          <a:r>
            <a:rPr lang="en-US" sz="2000" b="1" i="0" kern="1200" dirty="0">
              <a:solidFill>
                <a:schemeClr val="bg1"/>
              </a:solidFill>
            </a:rPr>
            <a:t>signal for help, share their location, and receive timely assistance during emergencies</a:t>
          </a:r>
          <a:r>
            <a:rPr lang="en-US" sz="2000" b="0" i="0" kern="1200" dirty="0"/>
            <a:t>.</a:t>
          </a:r>
          <a:endParaRPr lang="en-US" sz="2000" kern="1200" dirty="0"/>
        </a:p>
      </dsp:txBody>
      <dsp:txXfrm>
        <a:off x="74807" y="1687111"/>
        <a:ext cx="6440966" cy="1382822"/>
      </dsp:txXfrm>
    </dsp:sp>
    <dsp:sp modelId="{A0323F22-334B-4137-A0C2-69D64F5EFA7C}">
      <dsp:nvSpPr>
        <dsp:cNvPr id="0" name=""/>
        <dsp:cNvSpPr/>
      </dsp:nvSpPr>
      <dsp:spPr>
        <a:xfrm>
          <a:off x="0" y="3350119"/>
          <a:ext cx="6590580" cy="1406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Ultimately, the project seeks to contribute to creating a </a:t>
          </a:r>
          <a:r>
            <a:rPr lang="en-US" sz="2000" b="1" i="0" kern="1200" dirty="0">
              <a:solidFill>
                <a:schemeClr val="bg1"/>
              </a:solidFill>
            </a:rPr>
            <a:t>safer</a:t>
          </a:r>
          <a:r>
            <a:rPr lang="en-US" sz="2000" b="1" i="0" kern="1200" dirty="0">
              <a:solidFill>
                <a:srgbClr val="C00000"/>
              </a:solidFill>
            </a:rPr>
            <a:t> </a:t>
          </a:r>
          <a:r>
            <a:rPr lang="en-US" sz="2000" b="1" i="0" kern="1200" dirty="0">
              <a:solidFill>
                <a:schemeClr val="bg1"/>
              </a:solidFill>
            </a:rPr>
            <a:t>and more inclusive society </a:t>
          </a:r>
          <a:r>
            <a:rPr lang="en-US" sz="2000" b="0" i="0" kern="1200" dirty="0"/>
            <a:t>where women feel empowered and protected from violence and harassment.</a:t>
          </a:r>
          <a:endParaRPr lang="en-US" sz="2000" kern="1200" dirty="0"/>
        </a:p>
      </dsp:txBody>
      <dsp:txXfrm>
        <a:off x="68680" y="3418799"/>
        <a:ext cx="6453220" cy="12695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290044-21F9-4771-A3D5-1CA4BC12422B}">
      <dsp:nvSpPr>
        <dsp:cNvPr id="0" name=""/>
        <dsp:cNvSpPr/>
      </dsp:nvSpPr>
      <dsp:spPr>
        <a:xfrm>
          <a:off x="0" y="497010"/>
          <a:ext cx="7362862" cy="781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CE2A4A-FEC0-4F65-A406-66A7C3C1956A}">
      <dsp:nvSpPr>
        <dsp:cNvPr id="0" name=""/>
        <dsp:cNvSpPr/>
      </dsp:nvSpPr>
      <dsp:spPr>
        <a:xfrm>
          <a:off x="368143" y="39450"/>
          <a:ext cx="5154003" cy="9151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809" tIns="0" rIns="194809" bIns="0" numCol="1" spcCol="1270" anchor="ctr" anchorCtr="0">
          <a:noAutofit/>
        </a:bodyPr>
        <a:lstStyle/>
        <a:p>
          <a:pPr marL="0" lvl="0" indent="0" algn="l" defTabSz="1244600">
            <a:lnSpc>
              <a:spcPct val="90000"/>
            </a:lnSpc>
            <a:spcBef>
              <a:spcPct val="0"/>
            </a:spcBef>
            <a:spcAft>
              <a:spcPct val="35000"/>
            </a:spcAft>
            <a:buNone/>
          </a:pPr>
          <a:r>
            <a:rPr lang="en-US" sz="2800" kern="1200"/>
            <a:t>Emergency button</a:t>
          </a:r>
        </a:p>
      </dsp:txBody>
      <dsp:txXfrm>
        <a:off x="412815" y="84122"/>
        <a:ext cx="5064659" cy="825776"/>
      </dsp:txXfrm>
    </dsp:sp>
    <dsp:sp modelId="{3139380A-6B2E-415A-A318-C9D017104295}">
      <dsp:nvSpPr>
        <dsp:cNvPr id="0" name=""/>
        <dsp:cNvSpPr/>
      </dsp:nvSpPr>
      <dsp:spPr>
        <a:xfrm>
          <a:off x="0" y="1903170"/>
          <a:ext cx="7362862" cy="781200"/>
        </a:xfrm>
        <a:prstGeom prst="rect">
          <a:avLst/>
        </a:prstGeom>
        <a:solidFill>
          <a:schemeClr val="lt1">
            <a:alpha val="90000"/>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97B1A6-CD68-4404-9805-38877EE0947B}">
      <dsp:nvSpPr>
        <dsp:cNvPr id="0" name=""/>
        <dsp:cNvSpPr/>
      </dsp:nvSpPr>
      <dsp:spPr>
        <a:xfrm>
          <a:off x="368143" y="1445610"/>
          <a:ext cx="5154003" cy="91512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809" tIns="0" rIns="194809" bIns="0" numCol="1" spcCol="1270" anchor="ctr" anchorCtr="0">
          <a:noAutofit/>
        </a:bodyPr>
        <a:lstStyle/>
        <a:p>
          <a:pPr marL="0" lvl="0" indent="0" algn="l" defTabSz="1244600">
            <a:lnSpc>
              <a:spcPct val="90000"/>
            </a:lnSpc>
            <a:spcBef>
              <a:spcPct val="0"/>
            </a:spcBef>
            <a:spcAft>
              <a:spcPct val="35000"/>
            </a:spcAft>
            <a:buNone/>
          </a:pPr>
          <a:r>
            <a:rPr lang="en-US" sz="2800" kern="1200"/>
            <a:t>Real-time Location Tracking.</a:t>
          </a:r>
        </a:p>
      </dsp:txBody>
      <dsp:txXfrm>
        <a:off x="412815" y="1490282"/>
        <a:ext cx="5064659" cy="825776"/>
      </dsp:txXfrm>
    </dsp:sp>
    <dsp:sp modelId="{AD69E5CA-BCB9-45DD-9E9F-051861843A97}">
      <dsp:nvSpPr>
        <dsp:cNvPr id="0" name=""/>
        <dsp:cNvSpPr/>
      </dsp:nvSpPr>
      <dsp:spPr>
        <a:xfrm>
          <a:off x="0" y="3309330"/>
          <a:ext cx="7362862" cy="781200"/>
        </a:xfrm>
        <a:prstGeom prst="rect">
          <a:avLst/>
        </a:prstGeom>
        <a:solidFill>
          <a:schemeClr val="lt1">
            <a:alpha val="90000"/>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982AC4-86E6-40DB-A87B-7D9E3192C6A7}">
      <dsp:nvSpPr>
        <dsp:cNvPr id="0" name=""/>
        <dsp:cNvSpPr/>
      </dsp:nvSpPr>
      <dsp:spPr>
        <a:xfrm>
          <a:off x="368143" y="2851770"/>
          <a:ext cx="5154003" cy="91512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809" tIns="0" rIns="194809" bIns="0" numCol="1" spcCol="1270" anchor="ctr" anchorCtr="0">
          <a:noAutofit/>
        </a:bodyPr>
        <a:lstStyle/>
        <a:p>
          <a:pPr marL="0" lvl="0" indent="0" algn="l" defTabSz="1244600">
            <a:lnSpc>
              <a:spcPct val="90000"/>
            </a:lnSpc>
            <a:spcBef>
              <a:spcPct val="0"/>
            </a:spcBef>
            <a:spcAft>
              <a:spcPct val="35000"/>
            </a:spcAft>
            <a:buNone/>
          </a:pPr>
          <a:r>
            <a:rPr lang="en-US" sz="2800" kern="1200" dirty="0"/>
            <a:t>Emergency alert message with location.</a:t>
          </a:r>
        </a:p>
      </dsp:txBody>
      <dsp:txXfrm>
        <a:off x="412815" y="2896442"/>
        <a:ext cx="5064659" cy="825776"/>
      </dsp:txXfrm>
    </dsp:sp>
    <dsp:sp modelId="{717CB1EA-9BE1-458F-95A7-66BDDB4DFF45}">
      <dsp:nvSpPr>
        <dsp:cNvPr id="0" name=""/>
        <dsp:cNvSpPr/>
      </dsp:nvSpPr>
      <dsp:spPr>
        <a:xfrm>
          <a:off x="0" y="4715490"/>
          <a:ext cx="7362862" cy="7812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40451645-0A3D-43B7-8164-4316CE86C059}">
      <dsp:nvSpPr>
        <dsp:cNvPr id="0" name=""/>
        <dsp:cNvSpPr/>
      </dsp:nvSpPr>
      <dsp:spPr>
        <a:xfrm>
          <a:off x="368143" y="4257930"/>
          <a:ext cx="5154003" cy="9151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809" tIns="0" rIns="194809" bIns="0" numCol="1" spcCol="1270" anchor="ctr" anchorCtr="0">
          <a:noAutofit/>
        </a:bodyPr>
        <a:lstStyle/>
        <a:p>
          <a:pPr marL="0" lvl="0" indent="0" algn="l" defTabSz="1244600">
            <a:lnSpc>
              <a:spcPct val="90000"/>
            </a:lnSpc>
            <a:spcBef>
              <a:spcPct val="0"/>
            </a:spcBef>
            <a:spcAft>
              <a:spcPct val="35000"/>
            </a:spcAft>
            <a:buNone/>
          </a:pPr>
          <a:r>
            <a:rPr lang="en-US" sz="2800" kern="1200"/>
            <a:t>Emergency call.</a:t>
          </a:r>
        </a:p>
      </dsp:txBody>
      <dsp:txXfrm>
        <a:off x="412815" y="4302602"/>
        <a:ext cx="5064659" cy="8257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A382F7-153D-4E61-AAAB-5F6158892293}">
      <dsp:nvSpPr>
        <dsp:cNvPr id="0" name=""/>
        <dsp:cNvSpPr/>
      </dsp:nvSpPr>
      <dsp:spPr>
        <a:xfrm>
          <a:off x="1058076" y="1975"/>
          <a:ext cx="1626638" cy="9046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u="sng" kern="1200" dirty="0">
              <a:solidFill>
                <a:srgbClr val="FFFF00"/>
              </a:solidFill>
            </a:rPr>
            <a:t>Used AT Command in  A9G Module</a:t>
          </a:r>
          <a:endParaRPr lang="en-US" sz="1700" i="0" u="sng" kern="1200" dirty="0">
            <a:solidFill>
              <a:srgbClr val="FFFF00"/>
            </a:solidFill>
          </a:endParaRPr>
        </a:p>
      </dsp:txBody>
      <dsp:txXfrm>
        <a:off x="1084573" y="28472"/>
        <a:ext cx="1573644" cy="851694"/>
      </dsp:txXfrm>
    </dsp:sp>
    <dsp:sp modelId="{1E710A95-8F27-4E0A-A1C9-09945533E51A}">
      <dsp:nvSpPr>
        <dsp:cNvPr id="0" name=""/>
        <dsp:cNvSpPr/>
      </dsp:nvSpPr>
      <dsp:spPr>
        <a:xfrm>
          <a:off x="2785714" y="312001"/>
          <a:ext cx="243317" cy="2846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785714" y="368928"/>
        <a:ext cx="170322" cy="170782"/>
      </dsp:txXfrm>
    </dsp:sp>
    <dsp:sp modelId="{0A589CB7-2CD2-4004-9D96-E18FE586D52C}">
      <dsp:nvSpPr>
        <dsp:cNvPr id="0" name=""/>
        <dsp:cNvSpPr/>
      </dsp:nvSpPr>
      <dsp:spPr>
        <a:xfrm>
          <a:off x="3143805" y="52913"/>
          <a:ext cx="1605749" cy="8028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 AT+CMGF=1 (Set SMS mode to text mode)</a:t>
          </a:r>
          <a:endParaRPr lang="en-US" sz="1600" kern="1200" dirty="0"/>
        </a:p>
      </dsp:txBody>
      <dsp:txXfrm>
        <a:off x="3167319" y="76427"/>
        <a:ext cx="1558721" cy="755783"/>
      </dsp:txXfrm>
    </dsp:sp>
    <dsp:sp modelId="{AC6485AB-BECA-4BEA-A734-DDD64D3B664F}">
      <dsp:nvSpPr>
        <dsp:cNvPr id="0" name=""/>
        <dsp:cNvSpPr/>
      </dsp:nvSpPr>
      <dsp:spPr>
        <a:xfrm rot="5564897">
          <a:off x="3758605" y="942844"/>
          <a:ext cx="271887" cy="2846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3811112" y="949266"/>
        <a:ext cx="170782" cy="190321"/>
      </dsp:txXfrm>
    </dsp:sp>
    <dsp:sp modelId="{8D7378B4-FB3D-4088-B418-67F6624BE7A3}">
      <dsp:nvSpPr>
        <dsp:cNvPr id="0" name=""/>
        <dsp:cNvSpPr/>
      </dsp:nvSpPr>
      <dsp:spPr>
        <a:xfrm>
          <a:off x="2856047" y="1365754"/>
          <a:ext cx="1893507" cy="8417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AT+CNMI=2,2,0,0,0 (Set GSM module to show the output on serial monitor)</a:t>
          </a:r>
          <a:endParaRPr lang="en-US" sz="1400" kern="1200" dirty="0"/>
        </a:p>
      </dsp:txBody>
      <dsp:txXfrm>
        <a:off x="2880701" y="1390408"/>
        <a:ext cx="1844199" cy="792439"/>
      </dsp:txXfrm>
    </dsp:sp>
    <dsp:sp modelId="{A148F4A7-B55D-47C7-838B-3DACE57B5B4D}">
      <dsp:nvSpPr>
        <dsp:cNvPr id="0" name=""/>
        <dsp:cNvSpPr/>
      </dsp:nvSpPr>
      <dsp:spPr>
        <a:xfrm rot="10800000">
          <a:off x="2511729" y="1644309"/>
          <a:ext cx="243317" cy="2846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2584724" y="1701236"/>
        <a:ext cx="170322" cy="170782"/>
      </dsp:txXfrm>
    </dsp:sp>
    <dsp:sp modelId="{B9D3528C-97BA-47B7-8106-58FFE6191B96}">
      <dsp:nvSpPr>
        <dsp:cNvPr id="0" name=""/>
        <dsp:cNvSpPr/>
      </dsp:nvSpPr>
      <dsp:spPr>
        <a:xfrm>
          <a:off x="783069" y="1442309"/>
          <a:ext cx="1613886" cy="6886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AT+GPS=1 (</a:t>
          </a:r>
          <a:r>
            <a:rPr lang="en-US" sz="1600" b="1" i="0" kern="1200" dirty="0"/>
            <a:t>Turn on GPS)</a:t>
          </a:r>
          <a:endParaRPr lang="en-US" sz="1600" kern="1200" dirty="0"/>
        </a:p>
      </dsp:txBody>
      <dsp:txXfrm>
        <a:off x="803238" y="1462478"/>
        <a:ext cx="1573548" cy="648297"/>
      </dsp:txXfrm>
    </dsp:sp>
    <dsp:sp modelId="{E0231232-9949-4092-945C-C0B14BD5D867}">
      <dsp:nvSpPr>
        <dsp:cNvPr id="0" name=""/>
        <dsp:cNvSpPr/>
      </dsp:nvSpPr>
      <dsp:spPr>
        <a:xfrm rot="5572821">
          <a:off x="1417492" y="2248415"/>
          <a:ext cx="284251" cy="2846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476369" y="2248661"/>
        <a:ext cx="170782" cy="198976"/>
      </dsp:txXfrm>
    </dsp:sp>
    <dsp:sp modelId="{3BCCEB0C-1F14-4972-B588-3C510A37D3F2}">
      <dsp:nvSpPr>
        <dsp:cNvPr id="0" name=""/>
        <dsp:cNvSpPr/>
      </dsp:nvSpPr>
      <dsp:spPr>
        <a:xfrm>
          <a:off x="783069" y="2666591"/>
          <a:ext cx="1464957" cy="12000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AT+CMGS=\“x\“ (Send message to the x number)</a:t>
          </a:r>
        </a:p>
      </dsp:txBody>
      <dsp:txXfrm>
        <a:off x="818218" y="2701740"/>
        <a:ext cx="1394659" cy="1129767"/>
      </dsp:txXfrm>
    </dsp:sp>
    <dsp:sp modelId="{A25414A7-4611-41D3-AF44-FBE105D6E1E6}">
      <dsp:nvSpPr>
        <dsp:cNvPr id="0" name=""/>
        <dsp:cNvSpPr/>
      </dsp:nvSpPr>
      <dsp:spPr>
        <a:xfrm rot="12869">
          <a:off x="2395057" y="3128261"/>
          <a:ext cx="354212" cy="2846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395057" y="3185028"/>
        <a:ext cx="268821" cy="170782"/>
      </dsp:txXfrm>
    </dsp:sp>
    <dsp:sp modelId="{32A29FEA-61CA-4F2B-998D-58F72CC2DEC8}">
      <dsp:nvSpPr>
        <dsp:cNvPr id="0" name=""/>
        <dsp:cNvSpPr/>
      </dsp:nvSpPr>
      <dsp:spPr>
        <a:xfrm>
          <a:off x="2916348" y="2930673"/>
          <a:ext cx="1668518" cy="6886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err="1"/>
            <a:t>ATDx</a:t>
          </a:r>
          <a:r>
            <a:rPr lang="en-US" sz="1400" b="1" i="0" kern="1200" dirty="0"/>
            <a:t> (Make call x  phone number)</a:t>
          </a:r>
          <a:endParaRPr lang="en-US" sz="1400" kern="1200" dirty="0"/>
        </a:p>
      </dsp:txBody>
      <dsp:txXfrm>
        <a:off x="2936517" y="2950842"/>
        <a:ext cx="1628180" cy="648297"/>
      </dsp:txXfrm>
    </dsp:sp>
    <dsp:sp modelId="{2DEF52CA-A4CB-405F-9FE4-00786C57D634}">
      <dsp:nvSpPr>
        <dsp:cNvPr id="0" name=""/>
        <dsp:cNvSpPr/>
      </dsp:nvSpPr>
      <dsp:spPr>
        <a:xfrm rot="5574608">
          <a:off x="3538589" y="3802302"/>
          <a:ext cx="355954" cy="2846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3633342" y="3766699"/>
        <a:ext cx="170782" cy="270563"/>
      </dsp:txXfrm>
    </dsp:sp>
    <dsp:sp modelId="{3ED35DEE-093D-4322-9371-8FBAAC58C3C3}">
      <dsp:nvSpPr>
        <dsp:cNvPr id="0" name=""/>
        <dsp:cNvSpPr/>
      </dsp:nvSpPr>
      <dsp:spPr>
        <a:xfrm>
          <a:off x="2946476" y="4290055"/>
          <a:ext cx="1457715" cy="9313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 ATH (Hang-up call)</a:t>
          </a:r>
          <a:endParaRPr lang="en-US" sz="1600" kern="1200" dirty="0"/>
        </a:p>
      </dsp:txBody>
      <dsp:txXfrm>
        <a:off x="2973754" y="4317333"/>
        <a:ext cx="1403159" cy="876789"/>
      </dsp:txXfrm>
    </dsp:sp>
    <dsp:sp modelId="{12387C3E-86E1-4E84-AC34-761BDB15B7D5}">
      <dsp:nvSpPr>
        <dsp:cNvPr id="0" name=""/>
        <dsp:cNvSpPr/>
      </dsp:nvSpPr>
      <dsp:spPr>
        <a:xfrm rot="10745310">
          <a:off x="2580725" y="4628769"/>
          <a:ext cx="258485" cy="2846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2658265" y="4685079"/>
        <a:ext cx="180940" cy="170782"/>
      </dsp:txXfrm>
    </dsp:sp>
    <dsp:sp modelId="{B1B505B0-BB3F-4CDA-9A49-31F83ABB0AD4}">
      <dsp:nvSpPr>
        <dsp:cNvPr id="0" name=""/>
        <dsp:cNvSpPr/>
      </dsp:nvSpPr>
      <dsp:spPr>
        <a:xfrm>
          <a:off x="405146" y="4447102"/>
          <a:ext cx="2053684" cy="6886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 AT+LOCATION=2 (G</a:t>
          </a:r>
          <a:r>
            <a:rPr lang="en-US" sz="1600" b="1" i="0" kern="1200" dirty="0"/>
            <a:t>et GPS address)</a:t>
          </a:r>
          <a:endParaRPr lang="en-US" sz="1600" kern="1200" dirty="0"/>
        </a:p>
      </dsp:txBody>
      <dsp:txXfrm>
        <a:off x="425315" y="4467271"/>
        <a:ext cx="2013346" cy="6482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7C86E8-997D-4180-BF12-C181217B31C2}">
      <dsp:nvSpPr>
        <dsp:cNvPr id="0" name=""/>
        <dsp:cNvSpPr/>
      </dsp:nvSpPr>
      <dsp:spPr>
        <a:xfrm>
          <a:off x="0" y="0"/>
          <a:ext cx="10515600" cy="1559025"/>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b="1" kern="1200" dirty="0"/>
            <a:t>References</a:t>
          </a:r>
          <a:r>
            <a:rPr lang="en-US" sz="6500" kern="1200" dirty="0"/>
            <a:t>: </a:t>
          </a:r>
        </a:p>
      </dsp:txBody>
      <dsp:txXfrm>
        <a:off x="76105" y="76105"/>
        <a:ext cx="10363390" cy="1406815"/>
      </dsp:txXfrm>
    </dsp:sp>
    <dsp:sp modelId="{C84E3A80-B0B0-4901-A552-DDEBBC2A2ABB}">
      <dsp:nvSpPr>
        <dsp:cNvPr id="0" name=""/>
        <dsp:cNvSpPr/>
      </dsp:nvSpPr>
      <dsp:spPr>
        <a:xfrm>
          <a:off x="0" y="1690968"/>
          <a:ext cx="10515600" cy="3431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solidFill>
                <a:schemeClr val="accent1">
                  <a:lumMod val="75000"/>
                </a:schemeClr>
              </a:solidFill>
              <a:hlinkClick xmlns:r="http://schemas.openxmlformats.org/officeDocument/2006/relationships" r:id="rId1">
                <a:extLst>
                  <a:ext uri="{A12FA001-AC4F-418D-AE19-62706E023703}">
                    <ahyp:hlinkClr xmlns:ahyp="http://schemas.microsoft.com/office/drawing/2018/hyperlinkcolor" val="tx"/>
                  </a:ext>
                </a:extLst>
              </a:hlinkClick>
            </a:rPr>
            <a:t>A9G GSM/GPRS+GPS Module Wiki - </a:t>
          </a:r>
          <a:r>
            <a:rPr lang="en-US" sz="2400" kern="1200" dirty="0" err="1">
              <a:solidFill>
                <a:schemeClr val="accent1">
                  <a:lumMod val="75000"/>
                </a:schemeClr>
              </a:solidFill>
              <a:hlinkClick xmlns:r="http://schemas.openxmlformats.org/officeDocument/2006/relationships" r:id="rId1">
                <a:extLst>
                  <a:ext uri="{A12FA001-AC4F-418D-AE19-62706E023703}">
                    <ahyp:hlinkClr xmlns:ahyp="http://schemas.microsoft.com/office/drawing/2018/hyperlinkcolor" val="tx"/>
                  </a:ext>
                </a:extLst>
              </a:hlinkClick>
            </a:rPr>
            <a:t>DFRobot</a:t>
          </a:r>
          <a:endParaRPr lang="en-US" sz="2400" kern="1200" dirty="0">
            <a:solidFill>
              <a:schemeClr val="accent1">
                <a:lumMod val="75000"/>
              </a:schemeClr>
            </a:solidFill>
          </a:endParaRPr>
        </a:p>
        <a:p>
          <a:pPr marL="228600" lvl="1" indent="-228600" algn="l" defTabSz="1066800">
            <a:lnSpc>
              <a:spcPct val="90000"/>
            </a:lnSpc>
            <a:spcBef>
              <a:spcPct val="0"/>
            </a:spcBef>
            <a:spcAft>
              <a:spcPct val="20000"/>
            </a:spcAft>
            <a:buChar char="•"/>
          </a:pPr>
          <a:r>
            <a:rPr lang="en-US" sz="2400" kern="1200" dirty="0">
              <a:solidFill>
                <a:schemeClr val="accent1">
                  <a:lumMod val="75000"/>
                </a:schemeClr>
              </a:solidFill>
              <a:hlinkClick xmlns:r="http://schemas.openxmlformats.org/officeDocument/2006/relationships" r:id="rId2">
                <a:extLst>
                  <a:ext uri="{A12FA001-AC4F-418D-AE19-62706E023703}">
                    <ahyp:hlinkClr xmlns:ahyp="http://schemas.microsoft.com/office/drawing/2018/hyperlinkcolor" val="tx"/>
                  </a:ext>
                </a:extLst>
              </a:hlinkClick>
            </a:rPr>
            <a:t>A9G GSM/GPRS+GPS Module with Arduino - Getting Started (how2electronics.com)</a:t>
          </a:r>
          <a:endParaRPr lang="en-US" sz="2400" kern="1200" dirty="0">
            <a:solidFill>
              <a:schemeClr val="accent1">
                <a:lumMod val="75000"/>
              </a:schemeClr>
            </a:solidFill>
          </a:endParaRPr>
        </a:p>
        <a:p>
          <a:pPr marL="228600" lvl="1" indent="-228600" algn="l" defTabSz="1066800">
            <a:lnSpc>
              <a:spcPct val="90000"/>
            </a:lnSpc>
            <a:spcBef>
              <a:spcPct val="0"/>
            </a:spcBef>
            <a:spcAft>
              <a:spcPct val="20000"/>
            </a:spcAft>
            <a:buChar char="•"/>
          </a:pPr>
          <a:r>
            <a:rPr lang="en-US" sz="2400" u="sng" kern="1200" dirty="0">
              <a:solidFill>
                <a:schemeClr val="accent1">
                  <a:lumMod val="75000"/>
                </a:schemeClr>
              </a:solidFill>
              <a:hlinkClick xmlns:r="http://schemas.openxmlformats.org/officeDocument/2006/relationships" r:id="rId3">
                <a:extLst>
                  <a:ext uri="{A12FA001-AC4F-418D-AE19-62706E023703}">
                    <ahyp:hlinkClr xmlns:ahyp="http://schemas.microsoft.com/office/drawing/2018/hyperlinkcolor" val="tx"/>
                  </a:ext>
                </a:extLst>
              </a:hlinkClick>
            </a:rPr>
            <a:t>Microsoft Word - z47 Implementation of Women Safety System using Internet of Things (researchgate.net)</a:t>
          </a:r>
          <a:endParaRPr lang="en-US" sz="2400" kern="1200" dirty="0">
            <a:solidFill>
              <a:schemeClr val="accent1">
                <a:lumMod val="75000"/>
              </a:schemeClr>
            </a:solidFill>
          </a:endParaRPr>
        </a:p>
        <a:p>
          <a:pPr marL="228600" lvl="1" indent="-228600" algn="l" defTabSz="1066800">
            <a:lnSpc>
              <a:spcPct val="90000"/>
            </a:lnSpc>
            <a:spcBef>
              <a:spcPct val="0"/>
            </a:spcBef>
            <a:spcAft>
              <a:spcPct val="20000"/>
            </a:spcAft>
            <a:buChar char="•"/>
          </a:pPr>
          <a:r>
            <a:rPr lang="en-US" sz="2400" u="sng" kern="1200" dirty="0">
              <a:solidFill>
                <a:schemeClr val="accent1">
                  <a:lumMod val="75000"/>
                </a:schemeClr>
              </a:solidFill>
              <a:hlinkClick xmlns:r="http://schemas.openxmlformats.org/officeDocument/2006/relationships" r:id="rId4">
                <a:extLst>
                  <a:ext uri="{A12FA001-AC4F-418D-AE19-62706E023703}">
                    <ahyp:hlinkClr xmlns:ahyp="http://schemas.microsoft.com/office/drawing/2018/hyperlinkcolor" val="tx"/>
                  </a:ext>
                </a:extLst>
              </a:hlinkClick>
            </a:rPr>
            <a:t>IOT Based Smart Device for Women Safety.pdf (ijaem.net)</a:t>
          </a:r>
          <a:endParaRPr lang="en-US" sz="2400" kern="1200" dirty="0">
            <a:solidFill>
              <a:schemeClr val="accent1">
                <a:lumMod val="75000"/>
              </a:schemeClr>
            </a:solidFill>
          </a:endParaRPr>
        </a:p>
        <a:p>
          <a:pPr marL="228600" lvl="1" indent="-228600" algn="l" defTabSz="1066800">
            <a:lnSpc>
              <a:spcPct val="90000"/>
            </a:lnSpc>
            <a:spcBef>
              <a:spcPct val="0"/>
            </a:spcBef>
            <a:spcAft>
              <a:spcPct val="20000"/>
            </a:spcAft>
            <a:buChar char="•"/>
          </a:pPr>
          <a:r>
            <a:rPr lang="en-US" sz="2400" u="sng" kern="1200" dirty="0">
              <a:solidFill>
                <a:schemeClr val="accent1">
                  <a:lumMod val="75000"/>
                </a:schemeClr>
              </a:solidFill>
              <a:hlinkClick xmlns:r="http://schemas.openxmlformats.org/officeDocument/2006/relationships" r:id="rId5">
                <a:extLst>
                  <a:ext uri="{A12FA001-AC4F-418D-AE19-62706E023703}">
                    <ahyp:hlinkClr xmlns:ahyp="http://schemas.microsoft.com/office/drawing/2018/hyperlinkcolor" val="tx"/>
                  </a:ext>
                </a:extLst>
              </a:hlinkClick>
            </a:rPr>
            <a:t>Arduino based Women Safety Device with GPS Tracking and Emergency Alerts (circuitdigest.com)</a:t>
          </a:r>
          <a:endParaRPr lang="en-US" sz="2400" kern="1200" dirty="0">
            <a:solidFill>
              <a:schemeClr val="accent1">
                <a:lumMod val="75000"/>
              </a:schemeClr>
            </a:solidFill>
          </a:endParaRPr>
        </a:p>
        <a:p>
          <a:pPr marL="228600" lvl="1" indent="-228600" algn="l" defTabSz="889000">
            <a:lnSpc>
              <a:spcPct val="90000"/>
            </a:lnSpc>
            <a:spcBef>
              <a:spcPct val="0"/>
            </a:spcBef>
            <a:spcAft>
              <a:spcPct val="20000"/>
            </a:spcAft>
            <a:buChar char="•"/>
          </a:pPr>
          <a:endParaRPr lang="en-US" sz="2000" kern="1200" dirty="0"/>
        </a:p>
      </dsp:txBody>
      <dsp:txXfrm>
        <a:off x="0" y="1690968"/>
        <a:ext cx="10515600" cy="343102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F96D20-B856-4629-8BA4-189D75F0424F}" type="datetimeFigureOut">
              <a:rPr lang="en-US" smtClean="0"/>
              <a:t>3/2/2024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71973-48C0-4869-A412-25CECAC1285D}" type="slidenum">
              <a:rPr lang="en-US" smtClean="0"/>
              <a:t>‹#›</a:t>
            </a:fld>
            <a:endParaRPr lang="en-US"/>
          </a:p>
        </p:txBody>
      </p:sp>
    </p:spTree>
    <p:extLst>
      <p:ext uri="{BB962C8B-B14F-4D97-AF65-F5344CB8AC3E}">
        <p14:creationId xmlns:p14="http://schemas.microsoft.com/office/powerpoint/2010/main" val="2064051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171973-48C0-4869-A412-25CECAC1285D}" type="slidenum">
              <a:rPr lang="en-US" smtClean="0"/>
              <a:t>2</a:t>
            </a:fld>
            <a:endParaRPr lang="en-US"/>
          </a:p>
        </p:txBody>
      </p:sp>
    </p:spTree>
    <p:extLst>
      <p:ext uri="{BB962C8B-B14F-4D97-AF65-F5344CB8AC3E}">
        <p14:creationId xmlns:p14="http://schemas.microsoft.com/office/powerpoint/2010/main" val="2953755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B6033-BEEB-311E-4A69-30DB8ED6AD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4F4956-7C58-7883-09FA-55E3345A5C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934041-0129-4402-D24B-E9A26F1A5919}"/>
              </a:ext>
            </a:extLst>
          </p:cNvPr>
          <p:cNvSpPr>
            <a:spLocks noGrp="1"/>
          </p:cNvSpPr>
          <p:nvPr>
            <p:ph type="dt" sz="half" idx="10"/>
          </p:nvPr>
        </p:nvSpPr>
        <p:spPr/>
        <p:txBody>
          <a:bodyPr/>
          <a:lstStyle/>
          <a:p>
            <a:fld id="{56B2E3C5-6573-473B-A7F3-F685B5F728E4}" type="datetime1">
              <a:rPr lang="en-US" smtClean="0"/>
              <a:t>3/2/2024</a:t>
            </a:fld>
            <a:endParaRPr lang="en-US"/>
          </a:p>
        </p:txBody>
      </p:sp>
      <p:sp>
        <p:nvSpPr>
          <p:cNvPr id="5" name="Footer Placeholder 4">
            <a:extLst>
              <a:ext uri="{FF2B5EF4-FFF2-40B4-BE49-F238E27FC236}">
                <a16:creationId xmlns:a16="http://schemas.microsoft.com/office/drawing/2014/main" id="{8DA1F21B-22C6-D1EA-8020-0BBBED3751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127E93-CE94-EA29-6199-915A9CB5E528}"/>
              </a:ext>
            </a:extLst>
          </p:cNvPr>
          <p:cNvSpPr>
            <a:spLocks noGrp="1"/>
          </p:cNvSpPr>
          <p:nvPr>
            <p:ph type="sldNum" sz="quarter" idx="12"/>
          </p:nvPr>
        </p:nvSpPr>
        <p:spPr/>
        <p:txBody>
          <a:bodyPr/>
          <a:lstStyle/>
          <a:p>
            <a:fld id="{76079392-F43D-4F5B-86D8-5712EE62F2AD}" type="slidenum">
              <a:rPr lang="en-US" smtClean="0"/>
              <a:t>‹#›</a:t>
            </a:fld>
            <a:endParaRPr lang="en-US"/>
          </a:p>
        </p:txBody>
      </p:sp>
    </p:spTree>
    <p:extLst>
      <p:ext uri="{BB962C8B-B14F-4D97-AF65-F5344CB8AC3E}">
        <p14:creationId xmlns:p14="http://schemas.microsoft.com/office/powerpoint/2010/main" val="2192283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EFF95-0624-84B7-EB7C-FBF6CE584A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AB5AF0-F9EB-840B-1FAB-D607299727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272B06-54D7-46B1-310B-C4DC5591087C}"/>
              </a:ext>
            </a:extLst>
          </p:cNvPr>
          <p:cNvSpPr>
            <a:spLocks noGrp="1"/>
          </p:cNvSpPr>
          <p:nvPr>
            <p:ph type="dt" sz="half" idx="10"/>
          </p:nvPr>
        </p:nvSpPr>
        <p:spPr/>
        <p:txBody>
          <a:bodyPr/>
          <a:lstStyle/>
          <a:p>
            <a:fld id="{B2D28BEB-4346-4533-A0A3-895DA20342B3}" type="datetime1">
              <a:rPr lang="en-US" smtClean="0"/>
              <a:t>3/2/2024</a:t>
            </a:fld>
            <a:endParaRPr lang="en-US"/>
          </a:p>
        </p:txBody>
      </p:sp>
      <p:sp>
        <p:nvSpPr>
          <p:cNvPr id="5" name="Footer Placeholder 4">
            <a:extLst>
              <a:ext uri="{FF2B5EF4-FFF2-40B4-BE49-F238E27FC236}">
                <a16:creationId xmlns:a16="http://schemas.microsoft.com/office/drawing/2014/main" id="{22615220-E994-1336-E4F9-1ED1B6D012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C7A160-1DF7-D41C-9059-6CFD537DAAC6}"/>
              </a:ext>
            </a:extLst>
          </p:cNvPr>
          <p:cNvSpPr>
            <a:spLocks noGrp="1"/>
          </p:cNvSpPr>
          <p:nvPr>
            <p:ph type="sldNum" sz="quarter" idx="12"/>
          </p:nvPr>
        </p:nvSpPr>
        <p:spPr/>
        <p:txBody>
          <a:bodyPr/>
          <a:lstStyle/>
          <a:p>
            <a:fld id="{76079392-F43D-4F5B-86D8-5712EE62F2AD}" type="slidenum">
              <a:rPr lang="en-US" smtClean="0"/>
              <a:t>‹#›</a:t>
            </a:fld>
            <a:endParaRPr lang="en-US"/>
          </a:p>
        </p:txBody>
      </p:sp>
    </p:spTree>
    <p:extLst>
      <p:ext uri="{BB962C8B-B14F-4D97-AF65-F5344CB8AC3E}">
        <p14:creationId xmlns:p14="http://schemas.microsoft.com/office/powerpoint/2010/main" val="235085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146306-CBFA-1AEF-8B07-86EFAB003B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5E04E1-9E16-5C63-B513-F2A6294A11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C8ABCE-4F1F-CDD1-76B5-5DD64092CD15}"/>
              </a:ext>
            </a:extLst>
          </p:cNvPr>
          <p:cNvSpPr>
            <a:spLocks noGrp="1"/>
          </p:cNvSpPr>
          <p:nvPr>
            <p:ph type="dt" sz="half" idx="10"/>
          </p:nvPr>
        </p:nvSpPr>
        <p:spPr/>
        <p:txBody>
          <a:bodyPr/>
          <a:lstStyle/>
          <a:p>
            <a:fld id="{EEE41513-F732-4946-AF30-EA830C093500}" type="datetime1">
              <a:rPr lang="en-US" smtClean="0"/>
              <a:t>3/2/2024</a:t>
            </a:fld>
            <a:endParaRPr lang="en-US"/>
          </a:p>
        </p:txBody>
      </p:sp>
      <p:sp>
        <p:nvSpPr>
          <p:cNvPr id="5" name="Footer Placeholder 4">
            <a:extLst>
              <a:ext uri="{FF2B5EF4-FFF2-40B4-BE49-F238E27FC236}">
                <a16:creationId xmlns:a16="http://schemas.microsoft.com/office/drawing/2014/main" id="{ECAFEC0D-F039-E108-20B2-DA82372EF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8E91F8-BFB7-DCD0-0F3B-EC1703258A35}"/>
              </a:ext>
            </a:extLst>
          </p:cNvPr>
          <p:cNvSpPr>
            <a:spLocks noGrp="1"/>
          </p:cNvSpPr>
          <p:nvPr>
            <p:ph type="sldNum" sz="quarter" idx="12"/>
          </p:nvPr>
        </p:nvSpPr>
        <p:spPr/>
        <p:txBody>
          <a:bodyPr/>
          <a:lstStyle/>
          <a:p>
            <a:fld id="{76079392-F43D-4F5B-86D8-5712EE62F2AD}" type="slidenum">
              <a:rPr lang="en-US" smtClean="0"/>
              <a:t>‹#›</a:t>
            </a:fld>
            <a:endParaRPr lang="en-US"/>
          </a:p>
        </p:txBody>
      </p:sp>
    </p:spTree>
    <p:extLst>
      <p:ext uri="{BB962C8B-B14F-4D97-AF65-F5344CB8AC3E}">
        <p14:creationId xmlns:p14="http://schemas.microsoft.com/office/powerpoint/2010/main" val="2493895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F67CC-1F41-2D0A-FBD8-984AB7D0BC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CE2A0C-7DCE-6986-8D82-F1AECF10DA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581170-CE70-386B-B419-10918BCDA268}"/>
              </a:ext>
            </a:extLst>
          </p:cNvPr>
          <p:cNvSpPr>
            <a:spLocks noGrp="1"/>
          </p:cNvSpPr>
          <p:nvPr>
            <p:ph type="dt" sz="half" idx="10"/>
          </p:nvPr>
        </p:nvSpPr>
        <p:spPr/>
        <p:txBody>
          <a:bodyPr/>
          <a:lstStyle/>
          <a:p>
            <a:fld id="{2A4965C0-8CF7-41B3-B51B-BB2A3E081CA7}" type="datetime1">
              <a:rPr lang="en-US" smtClean="0"/>
              <a:t>3/2/2024</a:t>
            </a:fld>
            <a:endParaRPr lang="en-US"/>
          </a:p>
        </p:txBody>
      </p:sp>
      <p:sp>
        <p:nvSpPr>
          <p:cNvPr id="5" name="Footer Placeholder 4">
            <a:extLst>
              <a:ext uri="{FF2B5EF4-FFF2-40B4-BE49-F238E27FC236}">
                <a16:creationId xmlns:a16="http://schemas.microsoft.com/office/drawing/2014/main" id="{785A5B61-C136-2A2B-87B0-ED7AEF590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DA075-E20B-CFB6-E06B-4F90F96EA24D}"/>
              </a:ext>
            </a:extLst>
          </p:cNvPr>
          <p:cNvSpPr>
            <a:spLocks noGrp="1"/>
          </p:cNvSpPr>
          <p:nvPr>
            <p:ph type="sldNum" sz="quarter" idx="12"/>
          </p:nvPr>
        </p:nvSpPr>
        <p:spPr/>
        <p:txBody>
          <a:bodyPr/>
          <a:lstStyle/>
          <a:p>
            <a:fld id="{76079392-F43D-4F5B-86D8-5712EE62F2AD}" type="slidenum">
              <a:rPr lang="en-US" smtClean="0"/>
              <a:t>‹#›</a:t>
            </a:fld>
            <a:endParaRPr lang="en-US"/>
          </a:p>
        </p:txBody>
      </p:sp>
    </p:spTree>
    <p:extLst>
      <p:ext uri="{BB962C8B-B14F-4D97-AF65-F5344CB8AC3E}">
        <p14:creationId xmlns:p14="http://schemas.microsoft.com/office/powerpoint/2010/main" val="2896940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268E4-4DF5-2CF1-AE54-E22401C376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A12733-7042-B9F3-D009-04CF5C0CAA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0426AA-4688-83C8-D114-6087E185BC62}"/>
              </a:ext>
            </a:extLst>
          </p:cNvPr>
          <p:cNvSpPr>
            <a:spLocks noGrp="1"/>
          </p:cNvSpPr>
          <p:nvPr>
            <p:ph type="dt" sz="half" idx="10"/>
          </p:nvPr>
        </p:nvSpPr>
        <p:spPr/>
        <p:txBody>
          <a:bodyPr/>
          <a:lstStyle/>
          <a:p>
            <a:fld id="{3A017AE9-EFB5-4F67-AB5B-3BD5748AE31F}" type="datetime1">
              <a:rPr lang="en-US" smtClean="0"/>
              <a:t>3/2/2024</a:t>
            </a:fld>
            <a:endParaRPr lang="en-US"/>
          </a:p>
        </p:txBody>
      </p:sp>
      <p:sp>
        <p:nvSpPr>
          <p:cNvPr id="5" name="Footer Placeholder 4">
            <a:extLst>
              <a:ext uri="{FF2B5EF4-FFF2-40B4-BE49-F238E27FC236}">
                <a16:creationId xmlns:a16="http://schemas.microsoft.com/office/drawing/2014/main" id="{D489D209-5B3C-587E-A203-55C778228F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47414E-6D18-1F7A-C446-1BB5FD90C281}"/>
              </a:ext>
            </a:extLst>
          </p:cNvPr>
          <p:cNvSpPr>
            <a:spLocks noGrp="1"/>
          </p:cNvSpPr>
          <p:nvPr>
            <p:ph type="sldNum" sz="quarter" idx="12"/>
          </p:nvPr>
        </p:nvSpPr>
        <p:spPr/>
        <p:txBody>
          <a:bodyPr/>
          <a:lstStyle/>
          <a:p>
            <a:fld id="{76079392-F43D-4F5B-86D8-5712EE62F2AD}" type="slidenum">
              <a:rPr lang="en-US" smtClean="0"/>
              <a:t>‹#›</a:t>
            </a:fld>
            <a:endParaRPr lang="en-US"/>
          </a:p>
        </p:txBody>
      </p:sp>
    </p:spTree>
    <p:extLst>
      <p:ext uri="{BB962C8B-B14F-4D97-AF65-F5344CB8AC3E}">
        <p14:creationId xmlns:p14="http://schemas.microsoft.com/office/powerpoint/2010/main" val="2614989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9FEDD-F3B2-1B87-1456-101C10F0A1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7F8697-DF3D-6CA1-5C0B-EABF829626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5481FE-A345-9872-2306-93C8A6F012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D89A7B-68DB-7D46-0617-C04987BC3063}"/>
              </a:ext>
            </a:extLst>
          </p:cNvPr>
          <p:cNvSpPr>
            <a:spLocks noGrp="1"/>
          </p:cNvSpPr>
          <p:nvPr>
            <p:ph type="dt" sz="half" idx="10"/>
          </p:nvPr>
        </p:nvSpPr>
        <p:spPr/>
        <p:txBody>
          <a:bodyPr/>
          <a:lstStyle/>
          <a:p>
            <a:fld id="{D8FAB169-E2F5-4DC3-B072-F72C39740DDA}" type="datetime1">
              <a:rPr lang="en-US" smtClean="0"/>
              <a:t>3/2/2024</a:t>
            </a:fld>
            <a:endParaRPr lang="en-US"/>
          </a:p>
        </p:txBody>
      </p:sp>
      <p:sp>
        <p:nvSpPr>
          <p:cNvPr id="6" name="Footer Placeholder 5">
            <a:extLst>
              <a:ext uri="{FF2B5EF4-FFF2-40B4-BE49-F238E27FC236}">
                <a16:creationId xmlns:a16="http://schemas.microsoft.com/office/drawing/2014/main" id="{210267C9-DC31-5623-1338-06950C644D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1D447D-B4E5-7477-2E72-4B2837B7F264}"/>
              </a:ext>
            </a:extLst>
          </p:cNvPr>
          <p:cNvSpPr>
            <a:spLocks noGrp="1"/>
          </p:cNvSpPr>
          <p:nvPr>
            <p:ph type="sldNum" sz="quarter" idx="12"/>
          </p:nvPr>
        </p:nvSpPr>
        <p:spPr/>
        <p:txBody>
          <a:bodyPr/>
          <a:lstStyle/>
          <a:p>
            <a:fld id="{76079392-F43D-4F5B-86D8-5712EE62F2AD}" type="slidenum">
              <a:rPr lang="en-US" smtClean="0"/>
              <a:t>‹#›</a:t>
            </a:fld>
            <a:endParaRPr lang="en-US"/>
          </a:p>
        </p:txBody>
      </p:sp>
    </p:spTree>
    <p:extLst>
      <p:ext uri="{BB962C8B-B14F-4D97-AF65-F5344CB8AC3E}">
        <p14:creationId xmlns:p14="http://schemas.microsoft.com/office/powerpoint/2010/main" val="3287686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98E47-F35E-9B3D-7BAA-BA627DF22D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C3AA8F-A6C0-1375-A52D-A5A8836AF5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B9B6A5-7E67-D94F-AFE3-BE7547C9CB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13D2B5-ABEA-96F1-A442-7720CB02C3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523C17-CDBB-77B3-D0D2-E6694C6FF0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E99D2B-A7AD-2840-5AF2-912ADE9104E9}"/>
              </a:ext>
            </a:extLst>
          </p:cNvPr>
          <p:cNvSpPr>
            <a:spLocks noGrp="1"/>
          </p:cNvSpPr>
          <p:nvPr>
            <p:ph type="dt" sz="half" idx="10"/>
          </p:nvPr>
        </p:nvSpPr>
        <p:spPr/>
        <p:txBody>
          <a:bodyPr/>
          <a:lstStyle/>
          <a:p>
            <a:fld id="{385DCB4E-EF5D-4678-9949-28F5BAD0AFE1}" type="datetime1">
              <a:rPr lang="en-US" smtClean="0"/>
              <a:t>3/2/2024</a:t>
            </a:fld>
            <a:endParaRPr lang="en-US"/>
          </a:p>
        </p:txBody>
      </p:sp>
      <p:sp>
        <p:nvSpPr>
          <p:cNvPr id="8" name="Footer Placeholder 7">
            <a:extLst>
              <a:ext uri="{FF2B5EF4-FFF2-40B4-BE49-F238E27FC236}">
                <a16:creationId xmlns:a16="http://schemas.microsoft.com/office/drawing/2014/main" id="{8A6505ED-D415-E50C-0D83-EB4C693188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8A2200-B511-A67C-57F7-B77EC82F2289}"/>
              </a:ext>
            </a:extLst>
          </p:cNvPr>
          <p:cNvSpPr>
            <a:spLocks noGrp="1"/>
          </p:cNvSpPr>
          <p:nvPr>
            <p:ph type="sldNum" sz="quarter" idx="12"/>
          </p:nvPr>
        </p:nvSpPr>
        <p:spPr/>
        <p:txBody>
          <a:bodyPr/>
          <a:lstStyle/>
          <a:p>
            <a:fld id="{76079392-F43D-4F5B-86D8-5712EE62F2AD}" type="slidenum">
              <a:rPr lang="en-US" smtClean="0"/>
              <a:t>‹#›</a:t>
            </a:fld>
            <a:endParaRPr lang="en-US"/>
          </a:p>
        </p:txBody>
      </p:sp>
    </p:spTree>
    <p:extLst>
      <p:ext uri="{BB962C8B-B14F-4D97-AF65-F5344CB8AC3E}">
        <p14:creationId xmlns:p14="http://schemas.microsoft.com/office/powerpoint/2010/main" val="455039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DD6F3-4278-C93E-9E1F-15069DE069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C29718-1B88-397E-4899-F103AEB4D263}"/>
              </a:ext>
            </a:extLst>
          </p:cNvPr>
          <p:cNvSpPr>
            <a:spLocks noGrp="1"/>
          </p:cNvSpPr>
          <p:nvPr>
            <p:ph type="dt" sz="half" idx="10"/>
          </p:nvPr>
        </p:nvSpPr>
        <p:spPr/>
        <p:txBody>
          <a:bodyPr/>
          <a:lstStyle/>
          <a:p>
            <a:fld id="{F30337CC-A8E4-4704-8908-B8CB79F19867}" type="datetime1">
              <a:rPr lang="en-US" smtClean="0"/>
              <a:t>3/2/2024</a:t>
            </a:fld>
            <a:endParaRPr lang="en-US"/>
          </a:p>
        </p:txBody>
      </p:sp>
      <p:sp>
        <p:nvSpPr>
          <p:cNvPr id="4" name="Footer Placeholder 3">
            <a:extLst>
              <a:ext uri="{FF2B5EF4-FFF2-40B4-BE49-F238E27FC236}">
                <a16:creationId xmlns:a16="http://schemas.microsoft.com/office/drawing/2014/main" id="{5E46874E-1370-FE13-8FFA-D6E761167A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9318BD-097A-5AD7-BED9-FA00D8E9A24B}"/>
              </a:ext>
            </a:extLst>
          </p:cNvPr>
          <p:cNvSpPr>
            <a:spLocks noGrp="1"/>
          </p:cNvSpPr>
          <p:nvPr>
            <p:ph type="sldNum" sz="quarter" idx="12"/>
          </p:nvPr>
        </p:nvSpPr>
        <p:spPr/>
        <p:txBody>
          <a:bodyPr/>
          <a:lstStyle/>
          <a:p>
            <a:fld id="{76079392-F43D-4F5B-86D8-5712EE62F2AD}" type="slidenum">
              <a:rPr lang="en-US" smtClean="0"/>
              <a:t>‹#›</a:t>
            </a:fld>
            <a:endParaRPr lang="en-US"/>
          </a:p>
        </p:txBody>
      </p:sp>
    </p:spTree>
    <p:extLst>
      <p:ext uri="{BB962C8B-B14F-4D97-AF65-F5344CB8AC3E}">
        <p14:creationId xmlns:p14="http://schemas.microsoft.com/office/powerpoint/2010/main" val="3198310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04A328-FE2F-8E90-4799-D7226390571C}"/>
              </a:ext>
            </a:extLst>
          </p:cNvPr>
          <p:cNvSpPr>
            <a:spLocks noGrp="1"/>
          </p:cNvSpPr>
          <p:nvPr>
            <p:ph type="dt" sz="half" idx="10"/>
          </p:nvPr>
        </p:nvSpPr>
        <p:spPr/>
        <p:txBody>
          <a:bodyPr/>
          <a:lstStyle/>
          <a:p>
            <a:fld id="{67969B95-1FFD-4767-ACA6-9579480090C9}" type="datetime1">
              <a:rPr lang="en-US" smtClean="0"/>
              <a:t>3/2/2024</a:t>
            </a:fld>
            <a:endParaRPr lang="en-US"/>
          </a:p>
        </p:txBody>
      </p:sp>
      <p:sp>
        <p:nvSpPr>
          <p:cNvPr id="3" name="Footer Placeholder 2">
            <a:extLst>
              <a:ext uri="{FF2B5EF4-FFF2-40B4-BE49-F238E27FC236}">
                <a16:creationId xmlns:a16="http://schemas.microsoft.com/office/drawing/2014/main" id="{E5140C93-1C03-16FC-9057-4515E9B90F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0BE26E-9B75-1CBC-01F1-153E4175EAFD}"/>
              </a:ext>
            </a:extLst>
          </p:cNvPr>
          <p:cNvSpPr>
            <a:spLocks noGrp="1"/>
          </p:cNvSpPr>
          <p:nvPr>
            <p:ph type="sldNum" sz="quarter" idx="12"/>
          </p:nvPr>
        </p:nvSpPr>
        <p:spPr/>
        <p:txBody>
          <a:bodyPr/>
          <a:lstStyle/>
          <a:p>
            <a:fld id="{76079392-F43D-4F5B-86D8-5712EE62F2AD}" type="slidenum">
              <a:rPr lang="en-US" smtClean="0"/>
              <a:t>‹#›</a:t>
            </a:fld>
            <a:endParaRPr lang="en-US"/>
          </a:p>
        </p:txBody>
      </p:sp>
    </p:spTree>
    <p:extLst>
      <p:ext uri="{BB962C8B-B14F-4D97-AF65-F5344CB8AC3E}">
        <p14:creationId xmlns:p14="http://schemas.microsoft.com/office/powerpoint/2010/main" val="3858698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0AD03-0B93-A116-B34D-8F51B9C29B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123092-5F40-0B15-2372-1D528EFFED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C6378A-4C01-128F-6843-62731D952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9CDA06-A609-DBD8-ED41-CC2DF4CA70C9}"/>
              </a:ext>
            </a:extLst>
          </p:cNvPr>
          <p:cNvSpPr>
            <a:spLocks noGrp="1"/>
          </p:cNvSpPr>
          <p:nvPr>
            <p:ph type="dt" sz="half" idx="10"/>
          </p:nvPr>
        </p:nvSpPr>
        <p:spPr/>
        <p:txBody>
          <a:bodyPr/>
          <a:lstStyle/>
          <a:p>
            <a:fld id="{C5366398-7EA3-4511-A8CB-E822F7E8FF8C}" type="datetime1">
              <a:rPr lang="en-US" smtClean="0"/>
              <a:t>3/2/2024</a:t>
            </a:fld>
            <a:endParaRPr lang="en-US"/>
          </a:p>
        </p:txBody>
      </p:sp>
      <p:sp>
        <p:nvSpPr>
          <p:cNvPr id="6" name="Footer Placeholder 5">
            <a:extLst>
              <a:ext uri="{FF2B5EF4-FFF2-40B4-BE49-F238E27FC236}">
                <a16:creationId xmlns:a16="http://schemas.microsoft.com/office/drawing/2014/main" id="{8530C70D-85FC-C4AC-6206-1886FD5E66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81EB5C-7477-B7EF-C02F-2D9CF60BD105}"/>
              </a:ext>
            </a:extLst>
          </p:cNvPr>
          <p:cNvSpPr>
            <a:spLocks noGrp="1"/>
          </p:cNvSpPr>
          <p:nvPr>
            <p:ph type="sldNum" sz="quarter" idx="12"/>
          </p:nvPr>
        </p:nvSpPr>
        <p:spPr/>
        <p:txBody>
          <a:bodyPr/>
          <a:lstStyle/>
          <a:p>
            <a:fld id="{76079392-F43D-4F5B-86D8-5712EE62F2AD}" type="slidenum">
              <a:rPr lang="en-US" smtClean="0"/>
              <a:t>‹#›</a:t>
            </a:fld>
            <a:endParaRPr lang="en-US"/>
          </a:p>
        </p:txBody>
      </p:sp>
    </p:spTree>
    <p:extLst>
      <p:ext uri="{BB962C8B-B14F-4D97-AF65-F5344CB8AC3E}">
        <p14:creationId xmlns:p14="http://schemas.microsoft.com/office/powerpoint/2010/main" val="700333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18160-F1F7-0A36-0E8A-3A05648D18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C8D020-8A07-9138-02C1-192A8DA4AC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FC518F-8E2E-EEF3-10DE-E497DF4A3A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1B004C-7658-2F5F-8E9F-B0A64B620606}"/>
              </a:ext>
            </a:extLst>
          </p:cNvPr>
          <p:cNvSpPr>
            <a:spLocks noGrp="1"/>
          </p:cNvSpPr>
          <p:nvPr>
            <p:ph type="dt" sz="half" idx="10"/>
          </p:nvPr>
        </p:nvSpPr>
        <p:spPr/>
        <p:txBody>
          <a:bodyPr/>
          <a:lstStyle/>
          <a:p>
            <a:fld id="{01476472-7440-478B-BEBC-64C240560648}" type="datetime1">
              <a:rPr lang="en-US" smtClean="0"/>
              <a:t>3/2/2024</a:t>
            </a:fld>
            <a:endParaRPr lang="en-US"/>
          </a:p>
        </p:txBody>
      </p:sp>
      <p:sp>
        <p:nvSpPr>
          <p:cNvPr id="6" name="Footer Placeholder 5">
            <a:extLst>
              <a:ext uri="{FF2B5EF4-FFF2-40B4-BE49-F238E27FC236}">
                <a16:creationId xmlns:a16="http://schemas.microsoft.com/office/drawing/2014/main" id="{E9778E15-F8BC-6E28-90C5-AC773F7696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81D42-E31C-549D-6DCC-E1AE3E916AD8}"/>
              </a:ext>
            </a:extLst>
          </p:cNvPr>
          <p:cNvSpPr>
            <a:spLocks noGrp="1"/>
          </p:cNvSpPr>
          <p:nvPr>
            <p:ph type="sldNum" sz="quarter" idx="12"/>
          </p:nvPr>
        </p:nvSpPr>
        <p:spPr/>
        <p:txBody>
          <a:bodyPr/>
          <a:lstStyle/>
          <a:p>
            <a:fld id="{76079392-F43D-4F5B-86D8-5712EE62F2AD}" type="slidenum">
              <a:rPr lang="en-US" smtClean="0"/>
              <a:t>‹#›</a:t>
            </a:fld>
            <a:endParaRPr lang="en-US"/>
          </a:p>
        </p:txBody>
      </p:sp>
    </p:spTree>
    <p:extLst>
      <p:ext uri="{BB962C8B-B14F-4D97-AF65-F5344CB8AC3E}">
        <p14:creationId xmlns:p14="http://schemas.microsoft.com/office/powerpoint/2010/main" val="423005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3D3AD9-F732-B2F1-72C6-78CE48B054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09BC34-BA6B-A0EC-5D5E-A447F75737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1C62C-2A78-3E15-47A3-97EAD2702E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E91760-3EE5-4FB8-B0E2-D090B036CFB4}" type="datetime1">
              <a:rPr lang="en-US" smtClean="0"/>
              <a:t>3/2/2024</a:t>
            </a:fld>
            <a:endParaRPr lang="en-US"/>
          </a:p>
        </p:txBody>
      </p:sp>
      <p:sp>
        <p:nvSpPr>
          <p:cNvPr id="5" name="Footer Placeholder 4">
            <a:extLst>
              <a:ext uri="{FF2B5EF4-FFF2-40B4-BE49-F238E27FC236}">
                <a16:creationId xmlns:a16="http://schemas.microsoft.com/office/drawing/2014/main" id="{CA8EBEA7-B137-23F5-39AC-E21EAD49F4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1169DD-9C67-0AB4-5D62-A4B8A6AB2A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79392-F43D-4F5B-86D8-5712EE62F2AD}" type="slidenum">
              <a:rPr lang="en-US" smtClean="0"/>
              <a:t>‹#›</a:t>
            </a:fld>
            <a:endParaRPr lang="en-US"/>
          </a:p>
        </p:txBody>
      </p:sp>
    </p:spTree>
    <p:extLst>
      <p:ext uri="{BB962C8B-B14F-4D97-AF65-F5344CB8AC3E}">
        <p14:creationId xmlns:p14="http://schemas.microsoft.com/office/powerpoint/2010/main" val="2672027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741136" y="-454724"/>
            <a:ext cx="2323655" cy="2323657"/>
          </a:xfrm>
          <a:custGeom>
            <a:avLst/>
            <a:gdLst/>
            <a:ahLst/>
            <a:cxnLst/>
            <a:rect l="l" t="t" r="r" b="b"/>
            <a:pathLst>
              <a:path w="3485482" h="3485485">
                <a:moveTo>
                  <a:pt x="0" y="0"/>
                </a:moveTo>
                <a:lnTo>
                  <a:pt x="3485482" y="0"/>
                </a:lnTo>
                <a:lnTo>
                  <a:pt x="3485482" y="3485485"/>
                </a:lnTo>
                <a:lnTo>
                  <a:pt x="0" y="34854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sz="1200"/>
          </a:p>
        </p:txBody>
      </p:sp>
      <p:grpSp>
        <p:nvGrpSpPr>
          <p:cNvPr id="3" name="Group 3"/>
          <p:cNvGrpSpPr/>
          <p:nvPr/>
        </p:nvGrpSpPr>
        <p:grpSpPr>
          <a:xfrm rot="2700000">
            <a:off x="2737196" y="6033666"/>
            <a:ext cx="645368" cy="645368"/>
            <a:chOff x="0" y="0"/>
            <a:chExt cx="1290736" cy="1290736"/>
          </a:xfrm>
        </p:grpSpPr>
        <p:sp>
          <p:nvSpPr>
            <p:cNvPr id="4" name="Freeform 4"/>
            <p:cNvSpPr/>
            <p:nvPr/>
          </p:nvSpPr>
          <p:spPr>
            <a:xfrm>
              <a:off x="0" y="0"/>
              <a:ext cx="1290701" cy="1290701"/>
            </a:xfrm>
            <a:custGeom>
              <a:avLst/>
              <a:gdLst/>
              <a:ahLst/>
              <a:cxnLst/>
              <a:rect l="l" t="t" r="r" b="b"/>
              <a:pathLst>
                <a:path w="1290701" h="1290701">
                  <a:moveTo>
                    <a:pt x="0" y="0"/>
                  </a:moveTo>
                  <a:lnTo>
                    <a:pt x="1290701" y="0"/>
                  </a:lnTo>
                  <a:lnTo>
                    <a:pt x="1290701" y="1290701"/>
                  </a:lnTo>
                  <a:lnTo>
                    <a:pt x="0" y="1290701"/>
                  </a:lnTo>
                  <a:close/>
                </a:path>
              </a:pathLst>
            </a:custGeom>
            <a:solidFill>
              <a:srgbClr val="FFC000"/>
            </a:solidFill>
          </p:spPr>
          <p:txBody>
            <a:bodyPr/>
            <a:lstStyle/>
            <a:p>
              <a:endParaRPr lang="en-US" sz="1200"/>
            </a:p>
          </p:txBody>
        </p:sp>
      </p:grpSp>
      <p:grpSp>
        <p:nvGrpSpPr>
          <p:cNvPr id="5" name="Group 5"/>
          <p:cNvGrpSpPr/>
          <p:nvPr/>
        </p:nvGrpSpPr>
        <p:grpSpPr>
          <a:xfrm>
            <a:off x="1330736" y="5708408"/>
            <a:ext cx="2287365" cy="1162291"/>
            <a:chOff x="0" y="0"/>
            <a:chExt cx="4574730" cy="2324582"/>
          </a:xfrm>
        </p:grpSpPr>
        <p:sp>
          <p:nvSpPr>
            <p:cNvPr id="6" name="Freeform 6"/>
            <p:cNvSpPr/>
            <p:nvPr/>
          </p:nvSpPr>
          <p:spPr>
            <a:xfrm>
              <a:off x="25400" y="25400"/>
              <a:ext cx="4523867" cy="2273808"/>
            </a:xfrm>
            <a:custGeom>
              <a:avLst/>
              <a:gdLst/>
              <a:ahLst/>
              <a:cxnLst/>
              <a:rect l="l" t="t" r="r" b="b"/>
              <a:pathLst>
                <a:path w="4523867" h="2273808">
                  <a:moveTo>
                    <a:pt x="0" y="2273808"/>
                  </a:moveTo>
                  <a:lnTo>
                    <a:pt x="2261997" y="0"/>
                  </a:lnTo>
                  <a:lnTo>
                    <a:pt x="4523867" y="2273808"/>
                  </a:lnTo>
                  <a:close/>
                </a:path>
              </a:pathLst>
            </a:custGeom>
            <a:solidFill>
              <a:srgbClr val="F79646"/>
            </a:solidFill>
          </p:spPr>
          <p:txBody>
            <a:bodyPr/>
            <a:lstStyle/>
            <a:p>
              <a:endParaRPr lang="en-US" sz="1200"/>
            </a:p>
          </p:txBody>
        </p:sp>
        <p:sp>
          <p:nvSpPr>
            <p:cNvPr id="7" name="Freeform 7"/>
            <p:cNvSpPr/>
            <p:nvPr/>
          </p:nvSpPr>
          <p:spPr>
            <a:xfrm>
              <a:off x="-2032" y="0"/>
              <a:ext cx="4578731" cy="2324608"/>
            </a:xfrm>
            <a:custGeom>
              <a:avLst/>
              <a:gdLst/>
              <a:ahLst/>
              <a:cxnLst/>
              <a:rect l="l" t="t" r="r" b="b"/>
              <a:pathLst>
                <a:path w="4578731" h="2324608">
                  <a:moveTo>
                    <a:pt x="9398" y="2281301"/>
                  </a:moveTo>
                  <a:lnTo>
                    <a:pt x="2271395" y="7493"/>
                  </a:lnTo>
                  <a:cubicBezTo>
                    <a:pt x="2276221" y="2667"/>
                    <a:pt x="2282698" y="0"/>
                    <a:pt x="2289429" y="0"/>
                  </a:cubicBezTo>
                  <a:cubicBezTo>
                    <a:pt x="2296160" y="0"/>
                    <a:pt x="2302637" y="2667"/>
                    <a:pt x="2307463" y="7493"/>
                  </a:cubicBezTo>
                  <a:lnTo>
                    <a:pt x="4569333" y="2281301"/>
                  </a:lnTo>
                  <a:cubicBezTo>
                    <a:pt x="4576572" y="2288540"/>
                    <a:pt x="4578731" y="2299462"/>
                    <a:pt x="4574794" y="2308987"/>
                  </a:cubicBezTo>
                  <a:cubicBezTo>
                    <a:pt x="4570857" y="2318512"/>
                    <a:pt x="4561586" y="2324608"/>
                    <a:pt x="4551299" y="2324608"/>
                  </a:cubicBezTo>
                  <a:lnTo>
                    <a:pt x="27432" y="2324608"/>
                  </a:lnTo>
                  <a:cubicBezTo>
                    <a:pt x="17145" y="2324608"/>
                    <a:pt x="7874" y="2318385"/>
                    <a:pt x="3937" y="2308987"/>
                  </a:cubicBezTo>
                  <a:cubicBezTo>
                    <a:pt x="0" y="2299589"/>
                    <a:pt x="2159" y="2288540"/>
                    <a:pt x="9398" y="2281301"/>
                  </a:cubicBezTo>
                  <a:moveTo>
                    <a:pt x="45466" y="2317115"/>
                  </a:moveTo>
                  <a:lnTo>
                    <a:pt x="27432" y="2299208"/>
                  </a:lnTo>
                  <a:lnTo>
                    <a:pt x="27432" y="2273808"/>
                  </a:lnTo>
                  <a:lnTo>
                    <a:pt x="4551299" y="2273808"/>
                  </a:lnTo>
                  <a:lnTo>
                    <a:pt x="4551299" y="2299208"/>
                  </a:lnTo>
                  <a:lnTo>
                    <a:pt x="4533265" y="2317115"/>
                  </a:lnTo>
                  <a:lnTo>
                    <a:pt x="2271395" y="43307"/>
                  </a:lnTo>
                  <a:lnTo>
                    <a:pt x="2289429" y="25400"/>
                  </a:lnTo>
                  <a:lnTo>
                    <a:pt x="2307463" y="43307"/>
                  </a:lnTo>
                  <a:lnTo>
                    <a:pt x="45466" y="2317115"/>
                  </a:lnTo>
                  <a:close/>
                </a:path>
              </a:pathLst>
            </a:custGeom>
            <a:solidFill>
              <a:srgbClr val="F79646"/>
            </a:solidFill>
          </p:spPr>
          <p:txBody>
            <a:bodyPr/>
            <a:lstStyle/>
            <a:p>
              <a:endParaRPr lang="en-US" sz="1200"/>
            </a:p>
          </p:txBody>
        </p:sp>
      </p:grpSp>
      <p:sp>
        <p:nvSpPr>
          <p:cNvPr id="8" name="TextBox 8"/>
          <p:cNvSpPr txBox="1"/>
          <p:nvPr/>
        </p:nvSpPr>
        <p:spPr>
          <a:xfrm>
            <a:off x="1562956" y="2273419"/>
            <a:ext cx="4256813" cy="3795911"/>
          </a:xfrm>
          <a:prstGeom prst="rect">
            <a:avLst/>
          </a:prstGeom>
        </p:spPr>
        <p:txBody>
          <a:bodyPr wrap="square" lIns="0" tIns="0" rIns="0" bIns="0" rtlCol="0" anchor="t">
            <a:spAutoFit/>
          </a:bodyPr>
          <a:lstStyle/>
          <a:p>
            <a:pPr>
              <a:lnSpc>
                <a:spcPts val="3240"/>
              </a:lnSpc>
            </a:pPr>
            <a:r>
              <a:rPr lang="en-US" sz="2700" b="1" spc="25" dirty="0">
                <a:solidFill>
                  <a:srgbClr val="000000"/>
                </a:solidFill>
                <a:latin typeface="TT Rounds Condensed Bold"/>
              </a:rPr>
              <a:t>Presented By:</a:t>
            </a:r>
          </a:p>
          <a:p>
            <a:pPr>
              <a:lnSpc>
                <a:spcPts val="3240"/>
              </a:lnSpc>
            </a:pPr>
            <a:endParaRPr lang="en-US" sz="2400" spc="25" dirty="0">
              <a:solidFill>
                <a:srgbClr val="000000"/>
              </a:solidFill>
              <a:latin typeface="TT Rounds Condensed Bold"/>
            </a:endParaRPr>
          </a:p>
          <a:p>
            <a:pPr marL="342900" indent="-342900">
              <a:lnSpc>
                <a:spcPts val="2160"/>
              </a:lnSpc>
              <a:buFont typeface="Wingdings" panose="05000000000000000000" pitchFamily="2" charset="2"/>
              <a:buChar char="§"/>
            </a:pPr>
            <a:r>
              <a:rPr lang="en-US" sz="2400" spc="17" dirty="0">
                <a:latin typeface="TT Rounds Condensed"/>
              </a:rPr>
              <a:t>Fahim Hasan</a:t>
            </a:r>
          </a:p>
          <a:p>
            <a:pPr marL="342900" indent="-342900">
              <a:lnSpc>
                <a:spcPts val="2160"/>
              </a:lnSpc>
              <a:buFont typeface="Wingdings" panose="05000000000000000000" pitchFamily="2" charset="2"/>
              <a:buChar char="§"/>
            </a:pPr>
            <a:r>
              <a:rPr lang="en-US" sz="2400" spc="17" dirty="0">
                <a:solidFill>
                  <a:schemeClr val="tx1">
                    <a:lumMod val="95000"/>
                    <a:lumOff val="5000"/>
                  </a:schemeClr>
                </a:solidFill>
                <a:latin typeface="TT Rounds Condensed"/>
              </a:rPr>
              <a:t>ID: B190305029</a:t>
            </a:r>
          </a:p>
          <a:p>
            <a:pPr marL="457200" indent="-457200">
              <a:lnSpc>
                <a:spcPts val="2160"/>
              </a:lnSpc>
              <a:buFont typeface="Wingdings" panose="05000000000000000000" pitchFamily="2" charset="2"/>
              <a:buChar char="§"/>
            </a:pPr>
            <a:endParaRPr lang="en-US" sz="2700" spc="25" dirty="0">
              <a:solidFill>
                <a:srgbClr val="000000"/>
              </a:solidFill>
              <a:latin typeface="TT Rounds Condensed Bold"/>
            </a:endParaRPr>
          </a:p>
          <a:p>
            <a:pPr marL="342900" indent="-342900">
              <a:lnSpc>
                <a:spcPts val="2640"/>
              </a:lnSpc>
              <a:buFont typeface="Wingdings" panose="05000000000000000000" pitchFamily="2" charset="2"/>
              <a:buChar char="§"/>
            </a:pPr>
            <a:r>
              <a:rPr lang="en-US" sz="2400" spc="20" dirty="0" err="1">
                <a:latin typeface="TT Rounds Condensed Bold"/>
              </a:rPr>
              <a:t>Najnin</a:t>
            </a:r>
            <a:r>
              <a:rPr lang="en-US" sz="2400" spc="20" dirty="0">
                <a:latin typeface="TT Rounds Condensed Bold"/>
              </a:rPr>
              <a:t> Sultana Shirin</a:t>
            </a:r>
          </a:p>
          <a:p>
            <a:pPr marL="342900" indent="-342900">
              <a:lnSpc>
                <a:spcPts val="2160"/>
              </a:lnSpc>
              <a:buFont typeface="Wingdings" panose="05000000000000000000" pitchFamily="2" charset="2"/>
              <a:buChar char="§"/>
            </a:pPr>
            <a:r>
              <a:rPr lang="en-US" sz="2400" spc="17" dirty="0">
                <a:solidFill>
                  <a:srgbClr val="000000"/>
                </a:solidFill>
                <a:latin typeface="TT Rounds Condensed"/>
              </a:rPr>
              <a:t>ID: B190305031</a:t>
            </a:r>
          </a:p>
          <a:p>
            <a:pPr>
              <a:lnSpc>
                <a:spcPts val="2160"/>
              </a:lnSpc>
            </a:pPr>
            <a:endParaRPr lang="en-US" spc="17" dirty="0">
              <a:solidFill>
                <a:srgbClr val="000000"/>
              </a:solidFill>
              <a:latin typeface="TT Rounds Condensed"/>
            </a:endParaRPr>
          </a:p>
          <a:p>
            <a:pPr>
              <a:lnSpc>
                <a:spcPts val="2400"/>
              </a:lnSpc>
            </a:pPr>
            <a:r>
              <a:rPr lang="en-US" sz="2000" spc="19" dirty="0">
                <a:solidFill>
                  <a:srgbClr val="0070C0"/>
                </a:solidFill>
                <a:latin typeface="TT Rounds Condensed"/>
              </a:rPr>
              <a:t>Department of Computer Science</a:t>
            </a:r>
          </a:p>
          <a:p>
            <a:pPr>
              <a:lnSpc>
                <a:spcPts val="2400"/>
              </a:lnSpc>
            </a:pPr>
            <a:r>
              <a:rPr lang="en-US" sz="2000" spc="19" dirty="0">
                <a:solidFill>
                  <a:srgbClr val="0070C0"/>
                </a:solidFill>
                <a:latin typeface="TT Rounds Condensed"/>
              </a:rPr>
              <a:t>and Engineering,</a:t>
            </a:r>
          </a:p>
          <a:p>
            <a:pPr>
              <a:lnSpc>
                <a:spcPts val="2400"/>
              </a:lnSpc>
            </a:pPr>
            <a:r>
              <a:rPr lang="en-US" sz="2000" spc="19" dirty="0">
                <a:solidFill>
                  <a:srgbClr val="0070C0"/>
                </a:solidFill>
                <a:latin typeface="TT Rounds Condensed"/>
              </a:rPr>
              <a:t>Jagannath University, Dhaka                            </a:t>
            </a:r>
          </a:p>
          <a:p>
            <a:pPr>
              <a:lnSpc>
                <a:spcPts val="2400"/>
              </a:lnSpc>
            </a:pPr>
            <a:endParaRPr lang="en-US" sz="2000" spc="19" dirty="0">
              <a:solidFill>
                <a:srgbClr val="002060"/>
              </a:solidFill>
              <a:latin typeface="TT Rounds Condensed"/>
            </a:endParaRPr>
          </a:p>
        </p:txBody>
      </p:sp>
      <p:sp>
        <p:nvSpPr>
          <p:cNvPr id="9" name="TextBox 9"/>
          <p:cNvSpPr txBox="1"/>
          <p:nvPr/>
        </p:nvSpPr>
        <p:spPr>
          <a:xfrm>
            <a:off x="627238" y="558039"/>
            <a:ext cx="11345031" cy="566822"/>
          </a:xfrm>
          <a:prstGeom prst="rect">
            <a:avLst/>
          </a:prstGeom>
        </p:spPr>
        <p:txBody>
          <a:bodyPr lIns="0" tIns="0" rIns="0" bIns="0" rtlCol="0" anchor="t">
            <a:spAutoFit/>
          </a:bodyPr>
          <a:lstStyle/>
          <a:p>
            <a:pPr algn="ctr">
              <a:lnSpc>
                <a:spcPts val="4800"/>
              </a:lnSpc>
            </a:pPr>
            <a:r>
              <a:rPr lang="en-US" sz="3200" b="1" dirty="0">
                <a:effectLst/>
                <a:latin typeface="Arial" panose="020B0604020202020204" pitchFamily="34" charset="0"/>
                <a:ea typeface="Calibri" panose="020F0502020204030204" pitchFamily="34" charset="0"/>
              </a:rPr>
              <a:t>Woman’s Safety and Tracking using GPS and GSM</a:t>
            </a:r>
            <a:endParaRPr lang="en-US" sz="4000" b="1" dirty="0">
              <a:solidFill>
                <a:srgbClr val="000000"/>
              </a:solidFill>
              <a:latin typeface="Arimo Bold"/>
            </a:endParaRPr>
          </a:p>
        </p:txBody>
      </p:sp>
      <p:sp>
        <p:nvSpPr>
          <p:cNvPr id="10" name="TextBox 10"/>
          <p:cNvSpPr txBox="1"/>
          <p:nvPr/>
        </p:nvSpPr>
        <p:spPr>
          <a:xfrm>
            <a:off x="4617163" y="292171"/>
            <a:ext cx="2408816" cy="292837"/>
          </a:xfrm>
          <a:prstGeom prst="rect">
            <a:avLst/>
          </a:prstGeom>
        </p:spPr>
        <p:txBody>
          <a:bodyPr wrap="square" lIns="0" tIns="0" rIns="0" bIns="0" rtlCol="0" anchor="t">
            <a:spAutoFit/>
          </a:bodyPr>
          <a:lstStyle/>
          <a:p>
            <a:pPr algn="ctr">
              <a:lnSpc>
                <a:spcPts val="2160"/>
              </a:lnSpc>
            </a:pPr>
            <a:r>
              <a:rPr lang="en-US" sz="2400" b="1" spc="17" dirty="0">
                <a:solidFill>
                  <a:srgbClr val="0070C0"/>
                </a:solidFill>
                <a:latin typeface="TT Rounds Condensed Bold"/>
              </a:rPr>
              <a:t>Presentation On</a:t>
            </a:r>
          </a:p>
        </p:txBody>
      </p:sp>
      <p:sp>
        <p:nvSpPr>
          <p:cNvPr id="11" name="TextBox 11"/>
          <p:cNvSpPr txBox="1"/>
          <p:nvPr/>
        </p:nvSpPr>
        <p:spPr>
          <a:xfrm>
            <a:off x="7025979" y="2417212"/>
            <a:ext cx="3796714" cy="3052118"/>
          </a:xfrm>
          <a:prstGeom prst="rect">
            <a:avLst/>
          </a:prstGeom>
        </p:spPr>
        <p:txBody>
          <a:bodyPr wrap="square" lIns="0" tIns="0" rIns="0" bIns="0" rtlCol="0" anchor="t">
            <a:spAutoFit/>
          </a:bodyPr>
          <a:lstStyle/>
          <a:p>
            <a:pPr>
              <a:lnSpc>
                <a:spcPts val="3240"/>
              </a:lnSpc>
            </a:pPr>
            <a:r>
              <a:rPr lang="en-US" sz="2700" b="1" spc="25" dirty="0">
                <a:solidFill>
                  <a:srgbClr val="000000"/>
                </a:solidFill>
                <a:latin typeface="TT Rounds Condensed Bold"/>
              </a:rPr>
              <a:t>Presented To:</a:t>
            </a:r>
          </a:p>
          <a:p>
            <a:pPr>
              <a:lnSpc>
                <a:spcPts val="3240"/>
              </a:lnSpc>
            </a:pPr>
            <a:endParaRPr lang="en-US" sz="2700" b="1" spc="25" dirty="0">
              <a:solidFill>
                <a:srgbClr val="000000"/>
              </a:solidFill>
              <a:latin typeface="TT Rounds Condensed Bold"/>
            </a:endParaRPr>
          </a:p>
          <a:p>
            <a:pPr marL="342900" indent="-342900">
              <a:lnSpc>
                <a:spcPts val="3240"/>
              </a:lnSpc>
              <a:buFont typeface="Wingdings" panose="05000000000000000000" pitchFamily="2" charset="2"/>
              <a:buChar char="§"/>
            </a:pPr>
            <a:r>
              <a:rPr lang="en-US" sz="2400" b="0" i="0" dirty="0">
                <a:solidFill>
                  <a:srgbClr val="1C1E21"/>
                </a:solidFill>
                <a:effectLst/>
                <a:latin typeface="TT Rounds Condensed"/>
              </a:rPr>
              <a:t>Tanvir </a:t>
            </a:r>
            <a:r>
              <a:rPr lang="en-US" sz="2400" b="0" i="0" dirty="0" err="1">
                <a:solidFill>
                  <a:srgbClr val="1C1E21"/>
                </a:solidFill>
                <a:effectLst/>
                <a:latin typeface="TT Rounds Condensed"/>
              </a:rPr>
              <a:t>Ahammad</a:t>
            </a:r>
            <a:r>
              <a:rPr lang="en-US" sz="2400" b="0" i="0" dirty="0">
                <a:solidFill>
                  <a:srgbClr val="1C1E21"/>
                </a:solidFill>
                <a:effectLst/>
                <a:latin typeface="TT Rounds Condensed"/>
              </a:rPr>
              <a:t>,</a:t>
            </a:r>
          </a:p>
          <a:p>
            <a:pPr>
              <a:lnSpc>
                <a:spcPts val="2160"/>
              </a:lnSpc>
            </a:pPr>
            <a:r>
              <a:rPr lang="en-US" sz="2400" spc="17" dirty="0">
                <a:solidFill>
                  <a:srgbClr val="000000"/>
                </a:solidFill>
                <a:latin typeface="TT Rounds Condensed"/>
              </a:rPr>
              <a:t>     Lecturer</a:t>
            </a:r>
            <a:endParaRPr lang="en-US" spc="17" dirty="0">
              <a:solidFill>
                <a:srgbClr val="000000"/>
              </a:solidFill>
              <a:latin typeface="TT Rounds Condensed"/>
            </a:endParaRPr>
          </a:p>
          <a:p>
            <a:pPr>
              <a:lnSpc>
                <a:spcPts val="2400"/>
              </a:lnSpc>
            </a:pPr>
            <a:endParaRPr lang="en-US" spc="17" dirty="0">
              <a:solidFill>
                <a:srgbClr val="000000"/>
              </a:solidFill>
              <a:latin typeface="TT Rounds Condensed"/>
            </a:endParaRPr>
          </a:p>
          <a:p>
            <a:pPr>
              <a:lnSpc>
                <a:spcPts val="2400"/>
              </a:lnSpc>
            </a:pPr>
            <a:r>
              <a:rPr lang="en-US" sz="2000" spc="19" dirty="0">
                <a:solidFill>
                  <a:srgbClr val="0070C0"/>
                </a:solidFill>
                <a:latin typeface="TT Rounds Condensed"/>
              </a:rPr>
              <a:t>Department of Computer Science and Engineering,</a:t>
            </a:r>
          </a:p>
          <a:p>
            <a:pPr>
              <a:lnSpc>
                <a:spcPts val="2400"/>
              </a:lnSpc>
            </a:pPr>
            <a:r>
              <a:rPr lang="en-US" sz="2000" spc="19" dirty="0">
                <a:solidFill>
                  <a:srgbClr val="0070C0"/>
                </a:solidFill>
                <a:latin typeface="TT Rounds Condensed"/>
              </a:rPr>
              <a:t>Jagannath University, Dhaka</a:t>
            </a:r>
          </a:p>
          <a:p>
            <a:pPr>
              <a:lnSpc>
                <a:spcPts val="2400"/>
              </a:lnSpc>
            </a:pPr>
            <a:endParaRPr lang="en-US" sz="2000" spc="19" dirty="0">
              <a:solidFill>
                <a:srgbClr val="002060"/>
              </a:solidFill>
              <a:latin typeface="TT Rounds Condensed"/>
            </a:endParaRPr>
          </a:p>
        </p:txBody>
      </p:sp>
      <p:sp>
        <p:nvSpPr>
          <p:cNvPr id="13" name="TextBox 12">
            <a:extLst>
              <a:ext uri="{FF2B5EF4-FFF2-40B4-BE49-F238E27FC236}">
                <a16:creationId xmlns:a16="http://schemas.microsoft.com/office/drawing/2014/main" id="{CB4ED78D-A291-C98F-198F-FD701F240DB6}"/>
              </a:ext>
            </a:extLst>
          </p:cNvPr>
          <p:cNvSpPr txBox="1"/>
          <p:nvPr/>
        </p:nvSpPr>
        <p:spPr>
          <a:xfrm>
            <a:off x="2206820" y="1266736"/>
            <a:ext cx="6777872" cy="461665"/>
          </a:xfrm>
          <a:prstGeom prst="rect">
            <a:avLst/>
          </a:prstGeom>
          <a:noFill/>
        </p:spPr>
        <p:txBody>
          <a:bodyPr wrap="square">
            <a:spAutoFit/>
          </a:bodyPr>
          <a:lstStyle/>
          <a:p>
            <a:pPr marL="0" marR="0" algn="ctr">
              <a:spcBef>
                <a:spcPts val="0"/>
              </a:spcBef>
              <a:spcAft>
                <a:spcPts val="800"/>
              </a:spcAft>
            </a:pPr>
            <a:r>
              <a:rPr lang="en-US" sz="2400" b="1" dirty="0">
                <a:effectLst/>
                <a:latin typeface="Calibri" panose="020F0502020204030204" pitchFamily="34" charset="0"/>
                <a:ea typeface="Times New Roman" panose="02020603050405020304" pitchFamily="18" charset="0"/>
              </a:rPr>
              <a:t>Computer Peripheral &amp; Interfacing Project (IOT)</a:t>
            </a:r>
            <a:endParaRPr lang="en-US" sz="2000" dirty="0">
              <a:effectLst/>
              <a:latin typeface="Times New Roman" panose="02020603050405020304" pitchFamily="18" charset="0"/>
              <a:ea typeface="Times New Roman" panose="02020603050405020304" pitchFamily="18" charset="0"/>
            </a:endParaRPr>
          </a:p>
        </p:txBody>
      </p:sp>
      <p:cxnSp>
        <p:nvCxnSpPr>
          <p:cNvPr id="14" name="Straight Connector 13">
            <a:extLst>
              <a:ext uri="{FF2B5EF4-FFF2-40B4-BE49-F238E27FC236}">
                <a16:creationId xmlns:a16="http://schemas.microsoft.com/office/drawing/2014/main" id="{BAA11913-E6EB-413A-830E-0337EBD3C38B}"/>
              </a:ext>
            </a:extLst>
          </p:cNvPr>
          <p:cNvCxnSpPr>
            <a:cxnSpLocks/>
          </p:cNvCxnSpPr>
          <p:nvPr/>
        </p:nvCxnSpPr>
        <p:spPr>
          <a:xfrm>
            <a:off x="5994099" y="2273419"/>
            <a:ext cx="0" cy="358124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Slide Number Placeholder 11">
            <a:extLst>
              <a:ext uri="{FF2B5EF4-FFF2-40B4-BE49-F238E27FC236}">
                <a16:creationId xmlns:a16="http://schemas.microsoft.com/office/drawing/2014/main" id="{61868526-ECDF-4734-8B18-998985E173CE}"/>
              </a:ext>
            </a:extLst>
          </p:cNvPr>
          <p:cNvSpPr>
            <a:spLocks noGrp="1"/>
          </p:cNvSpPr>
          <p:nvPr>
            <p:ph type="sldNum" sz="quarter" idx="12"/>
          </p:nvPr>
        </p:nvSpPr>
        <p:spPr>
          <a:xfrm>
            <a:off x="8610600" y="6356350"/>
            <a:ext cx="2729753" cy="365125"/>
          </a:xfrm>
        </p:spPr>
        <p:txBody>
          <a:bodyPr/>
          <a:lstStyle/>
          <a:p>
            <a:fld id="{76079392-F43D-4F5B-86D8-5712EE62F2AD}" type="slidenum">
              <a:rPr lang="en-US" sz="1600" b="1" smtClean="0">
                <a:solidFill>
                  <a:srgbClr val="0070C0"/>
                </a:solidFill>
              </a:rPr>
              <a:t>1</a:t>
            </a:fld>
            <a:endParaRPr lang="en-US" sz="1600" b="1" dirty="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8BFCA5-B658-31AD-501F-22E9260A218E}"/>
              </a:ext>
            </a:extLst>
          </p:cNvPr>
          <p:cNvSpPr txBox="1"/>
          <p:nvPr/>
        </p:nvSpPr>
        <p:spPr>
          <a:xfrm>
            <a:off x="677909" y="122132"/>
            <a:ext cx="9554229" cy="523220"/>
          </a:xfrm>
          <a:prstGeom prst="rect">
            <a:avLst/>
          </a:prstGeom>
          <a:noFill/>
        </p:spPr>
        <p:txBody>
          <a:bodyPr wrap="square">
            <a:spAutoFit/>
          </a:bodyPr>
          <a:lstStyle/>
          <a:p>
            <a:r>
              <a:rPr lang="en-US" sz="2800" b="1" dirty="0">
                <a:solidFill>
                  <a:srgbClr val="0E3D79"/>
                </a:solidFill>
                <a:effectLst/>
                <a:latin typeface="Aharoni" panose="02010803020104030203" pitchFamily="2" charset="-79"/>
                <a:ea typeface="Calibri" panose="020F0502020204030204" pitchFamily="34" charset="0"/>
                <a:cs typeface="Aharoni" panose="02010803020104030203" pitchFamily="2" charset="-79"/>
              </a:rPr>
              <a:t>Circuit Diagram</a:t>
            </a:r>
            <a:endParaRPr lang="en-US" sz="2800" b="1" dirty="0">
              <a:latin typeface="Aharoni" panose="02010803020104030203" pitchFamily="2" charset="-79"/>
              <a:cs typeface="Aharoni" panose="02010803020104030203" pitchFamily="2" charset="-79"/>
            </a:endParaRPr>
          </a:p>
        </p:txBody>
      </p:sp>
      <p:sp>
        <p:nvSpPr>
          <p:cNvPr id="6" name="Slide Number Placeholder 5">
            <a:extLst>
              <a:ext uri="{FF2B5EF4-FFF2-40B4-BE49-F238E27FC236}">
                <a16:creationId xmlns:a16="http://schemas.microsoft.com/office/drawing/2014/main" id="{8A9CC859-57F0-453A-8764-94D14F4D99F2}"/>
              </a:ext>
            </a:extLst>
          </p:cNvPr>
          <p:cNvSpPr>
            <a:spLocks noGrp="1"/>
          </p:cNvSpPr>
          <p:nvPr>
            <p:ph type="sldNum" sz="quarter" idx="12"/>
          </p:nvPr>
        </p:nvSpPr>
        <p:spPr>
          <a:xfrm>
            <a:off x="8610600" y="6605876"/>
            <a:ext cx="2743200" cy="252123"/>
          </a:xfrm>
        </p:spPr>
        <p:txBody>
          <a:bodyPr/>
          <a:lstStyle/>
          <a:p>
            <a:fld id="{76079392-F43D-4F5B-86D8-5712EE62F2AD}" type="slidenum">
              <a:rPr lang="en-US" sz="1600" b="1" smtClean="0">
                <a:solidFill>
                  <a:srgbClr val="0070C0"/>
                </a:solidFill>
              </a:rPr>
              <a:t>10</a:t>
            </a:fld>
            <a:endParaRPr lang="en-US" b="1" dirty="0">
              <a:solidFill>
                <a:srgbClr val="0070C0"/>
              </a:solidFill>
            </a:endParaRPr>
          </a:p>
        </p:txBody>
      </p:sp>
      <p:pic>
        <p:nvPicPr>
          <p:cNvPr id="8" name="Picture 7">
            <a:extLst>
              <a:ext uri="{FF2B5EF4-FFF2-40B4-BE49-F238E27FC236}">
                <a16:creationId xmlns:a16="http://schemas.microsoft.com/office/drawing/2014/main" id="{CD4F851D-0334-4FD7-AE0B-7F414CB76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24" y="645352"/>
            <a:ext cx="8153225" cy="5707823"/>
          </a:xfrm>
          <a:prstGeom prst="rect">
            <a:avLst/>
          </a:prstGeom>
        </p:spPr>
      </p:pic>
      <p:pic>
        <p:nvPicPr>
          <p:cNvPr id="10" name="Picture 9">
            <a:extLst>
              <a:ext uri="{FF2B5EF4-FFF2-40B4-BE49-F238E27FC236}">
                <a16:creationId xmlns:a16="http://schemas.microsoft.com/office/drawing/2014/main" id="{B7F37084-ED48-47C0-B59F-FF096461B5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1681" y="1045505"/>
            <a:ext cx="3720913" cy="2881041"/>
          </a:xfrm>
          <a:prstGeom prst="rect">
            <a:avLst/>
          </a:prstGeom>
        </p:spPr>
      </p:pic>
    </p:spTree>
    <p:extLst>
      <p:ext uri="{BB962C8B-B14F-4D97-AF65-F5344CB8AC3E}">
        <p14:creationId xmlns:p14="http://schemas.microsoft.com/office/powerpoint/2010/main" val="2163929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Isosceles Triangle 5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extBox 4">
            <a:extLst>
              <a:ext uri="{FF2B5EF4-FFF2-40B4-BE49-F238E27FC236}">
                <a16:creationId xmlns:a16="http://schemas.microsoft.com/office/drawing/2014/main" id="{CE285A95-3BA9-7ED9-C685-3D8A6540B93C}"/>
              </a:ext>
            </a:extLst>
          </p:cNvPr>
          <p:cNvGraphicFramePr/>
          <p:nvPr>
            <p:extLst>
              <p:ext uri="{D42A27DB-BD31-4B8C-83A1-F6EECF244321}">
                <p14:modId xmlns:p14="http://schemas.microsoft.com/office/powerpoint/2010/main" val="977151796"/>
              </p:ext>
            </p:extLst>
          </p:nvPr>
        </p:nvGraphicFramePr>
        <p:xfrm>
          <a:off x="838200" y="923026"/>
          <a:ext cx="10515600" cy="52539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6936A5D5-6166-4AA3-943A-55AC697EC85D}"/>
              </a:ext>
            </a:extLst>
          </p:cNvPr>
          <p:cNvSpPr>
            <a:spLocks noGrp="1"/>
          </p:cNvSpPr>
          <p:nvPr>
            <p:ph type="sldNum" sz="quarter" idx="12"/>
          </p:nvPr>
        </p:nvSpPr>
        <p:spPr/>
        <p:txBody>
          <a:bodyPr/>
          <a:lstStyle/>
          <a:p>
            <a:fld id="{76079392-F43D-4F5B-86D8-5712EE62F2AD}" type="slidenum">
              <a:rPr lang="en-US" sz="1600" b="1" smtClean="0">
                <a:solidFill>
                  <a:srgbClr val="0070C0"/>
                </a:solidFill>
              </a:rPr>
              <a:t>11</a:t>
            </a:fld>
            <a:endParaRPr lang="en-US" sz="1600" b="1" dirty="0">
              <a:solidFill>
                <a:srgbClr val="0070C0"/>
              </a:solidFill>
            </a:endParaRPr>
          </a:p>
        </p:txBody>
      </p:sp>
    </p:spTree>
    <p:extLst>
      <p:ext uri="{BB962C8B-B14F-4D97-AF65-F5344CB8AC3E}">
        <p14:creationId xmlns:p14="http://schemas.microsoft.com/office/powerpoint/2010/main" val="198607492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Sajeeb\Desktop\questions.png">
            <a:extLst>
              <a:ext uri="{FF2B5EF4-FFF2-40B4-BE49-F238E27FC236}">
                <a16:creationId xmlns:a16="http://schemas.microsoft.com/office/drawing/2014/main" id="{D18A5C0C-15DB-6AF8-E894-F21E54DB06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62200"/>
            <a:ext cx="3886200" cy="3886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Sajeeb\Desktop\images.jpg">
            <a:extLst>
              <a:ext uri="{FF2B5EF4-FFF2-40B4-BE49-F238E27FC236}">
                <a16:creationId xmlns:a16="http://schemas.microsoft.com/office/drawing/2014/main" id="{D7AD82B7-B3CB-990C-B84F-D6EF0C8E48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5627" y="2990850"/>
            <a:ext cx="3257550" cy="32575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Sajeeb\Desktop\download.jpg">
            <a:extLst>
              <a:ext uri="{FF2B5EF4-FFF2-40B4-BE49-F238E27FC236}">
                <a16:creationId xmlns:a16="http://schemas.microsoft.com/office/drawing/2014/main" id="{214FC231-868B-FE49-D221-052BFC1FBE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2718" y="212015"/>
            <a:ext cx="2970212" cy="29570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Jagannath University Logo PNG Vector (EPS) Free Download">
            <a:extLst>
              <a:ext uri="{FF2B5EF4-FFF2-40B4-BE49-F238E27FC236}">
                <a16:creationId xmlns:a16="http://schemas.microsoft.com/office/drawing/2014/main" id="{904BEA24-0BB9-9F75-0AE3-B2470D15AE5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67" y="34884"/>
            <a:ext cx="688682" cy="640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815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E749659-1B60-1BB7-3371-F02112AFFC8F}"/>
              </a:ext>
            </a:extLst>
          </p:cNvPr>
          <p:cNvSpPr txBox="1"/>
          <p:nvPr/>
        </p:nvSpPr>
        <p:spPr>
          <a:xfrm>
            <a:off x="954241" y="271154"/>
            <a:ext cx="5049744" cy="646331"/>
          </a:xfrm>
          <a:prstGeom prst="rect">
            <a:avLst/>
          </a:prstGeom>
          <a:noFill/>
        </p:spPr>
        <p:txBody>
          <a:bodyPr wrap="square" rtlCol="0">
            <a:spAutoFit/>
          </a:bodyPr>
          <a:lstStyle/>
          <a:p>
            <a:pPr algn="l"/>
            <a:r>
              <a:rPr lang="en-US" sz="3600" b="1" i="0" dirty="0">
                <a:solidFill>
                  <a:srgbClr val="3C4043"/>
                </a:solidFill>
                <a:effectLst/>
                <a:latin typeface="Roboto" panose="02000000000000000000" pitchFamily="2" charset="0"/>
              </a:rPr>
              <a:t>Problem Statement</a:t>
            </a:r>
          </a:p>
        </p:txBody>
      </p:sp>
      <p:graphicFrame>
        <p:nvGraphicFramePr>
          <p:cNvPr id="10" name="TextBox 7">
            <a:extLst>
              <a:ext uri="{FF2B5EF4-FFF2-40B4-BE49-F238E27FC236}">
                <a16:creationId xmlns:a16="http://schemas.microsoft.com/office/drawing/2014/main" id="{992BFA06-8F57-506D-0F92-7A9F2622A7A1}"/>
              </a:ext>
            </a:extLst>
          </p:cNvPr>
          <p:cNvGraphicFramePr/>
          <p:nvPr>
            <p:extLst>
              <p:ext uri="{D42A27DB-BD31-4B8C-83A1-F6EECF244321}">
                <p14:modId xmlns:p14="http://schemas.microsoft.com/office/powerpoint/2010/main" val="243119978"/>
              </p:ext>
            </p:extLst>
          </p:nvPr>
        </p:nvGraphicFramePr>
        <p:xfrm>
          <a:off x="304081" y="1323867"/>
          <a:ext cx="6131225" cy="48936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2" name="Picture 4" descr="Building a virtual safe space. As people are forced inside their… | by  Katrina Demarco | Medium">
            <a:extLst>
              <a:ext uri="{FF2B5EF4-FFF2-40B4-BE49-F238E27FC236}">
                <a16:creationId xmlns:a16="http://schemas.microsoft.com/office/drawing/2014/main" id="{AAE3404B-DC72-5AA2-3164-C3CB8D6B40F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35305" y="0"/>
            <a:ext cx="5824267"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3D69A832-0344-4BA3-AA7D-C5F0C2E9D0F6}"/>
              </a:ext>
            </a:extLst>
          </p:cNvPr>
          <p:cNvSpPr>
            <a:spLocks noGrp="1"/>
          </p:cNvSpPr>
          <p:nvPr>
            <p:ph type="sldNum" sz="quarter" idx="12"/>
          </p:nvPr>
        </p:nvSpPr>
        <p:spPr/>
        <p:txBody>
          <a:bodyPr/>
          <a:lstStyle/>
          <a:p>
            <a:fld id="{76079392-F43D-4F5B-86D8-5712EE62F2AD}" type="slidenum">
              <a:rPr lang="en-US" sz="1600" b="1" smtClean="0">
                <a:solidFill>
                  <a:srgbClr val="0070C0"/>
                </a:solidFill>
              </a:rPr>
              <a:t>2</a:t>
            </a:fld>
            <a:endParaRPr lang="en-US" sz="1600" b="1" dirty="0">
              <a:solidFill>
                <a:srgbClr val="0070C0"/>
              </a:solidFill>
            </a:endParaRPr>
          </a:p>
        </p:txBody>
      </p:sp>
    </p:spTree>
    <p:extLst>
      <p:ext uri="{BB962C8B-B14F-4D97-AF65-F5344CB8AC3E}">
        <p14:creationId xmlns:p14="http://schemas.microsoft.com/office/powerpoint/2010/main" val="3367395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TextBox 7">
            <a:extLst>
              <a:ext uri="{FF2B5EF4-FFF2-40B4-BE49-F238E27FC236}">
                <a16:creationId xmlns:a16="http://schemas.microsoft.com/office/drawing/2014/main" id="{F7302F67-76F0-6998-362D-F150D50F603C}"/>
              </a:ext>
            </a:extLst>
          </p:cNvPr>
          <p:cNvSpPr txBox="1"/>
          <p:nvPr/>
        </p:nvSpPr>
        <p:spPr>
          <a:xfrm>
            <a:off x="6458788" y="340176"/>
            <a:ext cx="4713997" cy="70821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800" b="1" i="0" kern="1200" dirty="0">
                <a:solidFill>
                  <a:schemeClr val="bg1"/>
                </a:solidFill>
                <a:effectLst/>
                <a:latin typeface="+mj-lt"/>
                <a:ea typeface="+mj-ea"/>
                <a:cs typeface="+mj-cs"/>
              </a:rPr>
              <a:t>Purpose of the Project</a:t>
            </a:r>
          </a:p>
        </p:txBody>
      </p:sp>
      <p:pic>
        <p:nvPicPr>
          <p:cNvPr id="6" name="Picture 5">
            <a:extLst>
              <a:ext uri="{FF2B5EF4-FFF2-40B4-BE49-F238E27FC236}">
                <a16:creationId xmlns:a16="http://schemas.microsoft.com/office/drawing/2014/main" id="{2ECA2016-6F0A-AB92-3407-69314D4DDE35}"/>
              </a:ext>
            </a:extLst>
          </p:cNvPr>
          <p:cNvPicPr>
            <a:picLocks noChangeAspect="1"/>
          </p:cNvPicPr>
          <p:nvPr/>
        </p:nvPicPr>
        <p:blipFill>
          <a:blip r:embed="rId2"/>
          <a:stretch>
            <a:fillRect/>
          </a:stretch>
        </p:blipFill>
        <p:spPr>
          <a:xfrm>
            <a:off x="0" y="0"/>
            <a:ext cx="5290915" cy="6858000"/>
          </a:xfrm>
          <a:prstGeom prst="rect">
            <a:avLst/>
          </a:prstGeom>
        </p:spPr>
      </p:pic>
      <p:cxnSp>
        <p:nvCxnSpPr>
          <p:cNvPr id="15" name="Straight Connector 14">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19" name="TextBox 4">
            <a:extLst>
              <a:ext uri="{FF2B5EF4-FFF2-40B4-BE49-F238E27FC236}">
                <a16:creationId xmlns:a16="http://schemas.microsoft.com/office/drawing/2014/main" id="{655EEF45-0C0A-05F1-AB6E-4810577EF83B}"/>
              </a:ext>
            </a:extLst>
          </p:cNvPr>
          <p:cNvGraphicFramePr/>
          <p:nvPr>
            <p:extLst>
              <p:ext uri="{D42A27DB-BD31-4B8C-83A1-F6EECF244321}">
                <p14:modId xmlns:p14="http://schemas.microsoft.com/office/powerpoint/2010/main" val="3434772086"/>
              </p:ext>
            </p:extLst>
          </p:nvPr>
        </p:nvGraphicFramePr>
        <p:xfrm>
          <a:off x="5426015" y="1518248"/>
          <a:ext cx="6590581" cy="47570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a:extLst>
              <a:ext uri="{FF2B5EF4-FFF2-40B4-BE49-F238E27FC236}">
                <a16:creationId xmlns:a16="http://schemas.microsoft.com/office/drawing/2014/main" id="{4C3CAB8A-E6F3-4388-B68E-3714EFE93DA8}"/>
              </a:ext>
            </a:extLst>
          </p:cNvPr>
          <p:cNvSpPr>
            <a:spLocks noGrp="1"/>
          </p:cNvSpPr>
          <p:nvPr>
            <p:ph type="sldNum" sz="quarter" idx="12"/>
          </p:nvPr>
        </p:nvSpPr>
        <p:spPr/>
        <p:txBody>
          <a:bodyPr/>
          <a:lstStyle/>
          <a:p>
            <a:fld id="{76079392-F43D-4F5B-86D8-5712EE62F2AD}" type="slidenum">
              <a:rPr lang="en-US" sz="1600" b="1" smtClean="0">
                <a:solidFill>
                  <a:srgbClr val="0070C0"/>
                </a:solidFill>
              </a:rPr>
              <a:t>3</a:t>
            </a:fld>
            <a:endParaRPr lang="en-US" sz="1600" b="1" dirty="0">
              <a:solidFill>
                <a:srgbClr val="0070C0"/>
              </a:solidFill>
            </a:endParaRPr>
          </a:p>
        </p:txBody>
      </p:sp>
    </p:spTree>
    <p:extLst>
      <p:ext uri="{BB962C8B-B14F-4D97-AF65-F5344CB8AC3E}">
        <p14:creationId xmlns:p14="http://schemas.microsoft.com/office/powerpoint/2010/main" val="884836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0BAD007-1F2B-D8EE-4FD0-160D05392544}"/>
              </a:ext>
            </a:extLst>
          </p:cNvPr>
          <p:cNvSpPr txBox="1"/>
          <p:nvPr/>
        </p:nvSpPr>
        <p:spPr>
          <a:xfrm>
            <a:off x="406536" y="593815"/>
            <a:ext cx="3510334" cy="558314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400" b="1" i="0" kern="1200" dirty="0">
                <a:solidFill>
                  <a:schemeClr val="tx1"/>
                </a:solidFill>
                <a:effectLst/>
                <a:latin typeface="+mj-lt"/>
                <a:ea typeface="+mj-ea"/>
                <a:cs typeface="+mj-cs"/>
              </a:rPr>
              <a:t>Main Feature of this Project</a:t>
            </a:r>
            <a:r>
              <a:rPr lang="en-US" sz="5400" b="1" kern="1200" dirty="0">
                <a:solidFill>
                  <a:schemeClr val="tx1"/>
                </a:solidFill>
                <a:latin typeface="+mj-lt"/>
                <a:ea typeface="+mj-ea"/>
                <a:cs typeface="+mj-cs"/>
              </a:rPr>
              <a:t> </a:t>
            </a:r>
          </a:p>
        </p:txBody>
      </p:sp>
      <p:sp>
        <p:nvSpPr>
          <p:cNvPr id="15"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extBox 6">
            <a:extLst>
              <a:ext uri="{FF2B5EF4-FFF2-40B4-BE49-F238E27FC236}">
                <a16:creationId xmlns:a16="http://schemas.microsoft.com/office/drawing/2014/main" id="{CEF25A92-B4D2-72EC-D4D6-443B5A9E2E73}"/>
              </a:ext>
            </a:extLst>
          </p:cNvPr>
          <p:cNvGraphicFramePr/>
          <p:nvPr>
            <p:extLst>
              <p:ext uri="{D42A27DB-BD31-4B8C-83A1-F6EECF244321}">
                <p14:modId xmlns:p14="http://schemas.microsoft.com/office/powerpoint/2010/main" val="724188381"/>
              </p:ext>
            </p:extLst>
          </p:nvPr>
        </p:nvGraphicFramePr>
        <p:xfrm>
          <a:off x="4648018" y="640822"/>
          <a:ext cx="736286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5415E051-1CD1-4D2D-9557-6EDF33E431F7}"/>
              </a:ext>
            </a:extLst>
          </p:cNvPr>
          <p:cNvSpPr>
            <a:spLocks noGrp="1"/>
          </p:cNvSpPr>
          <p:nvPr>
            <p:ph type="sldNum" sz="quarter" idx="12"/>
          </p:nvPr>
        </p:nvSpPr>
        <p:spPr/>
        <p:txBody>
          <a:bodyPr/>
          <a:lstStyle/>
          <a:p>
            <a:r>
              <a:rPr lang="en-US" sz="1600" b="1" dirty="0">
                <a:solidFill>
                  <a:srgbClr val="0070C0"/>
                </a:solidFill>
              </a:rPr>
              <a:t>4</a:t>
            </a:r>
          </a:p>
        </p:txBody>
      </p:sp>
    </p:spTree>
    <p:extLst>
      <p:ext uri="{BB962C8B-B14F-4D97-AF65-F5344CB8AC3E}">
        <p14:creationId xmlns:p14="http://schemas.microsoft.com/office/powerpoint/2010/main" val="3053389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656A2C9-25C7-BC3A-84F3-C2C03A07D7DD}"/>
              </a:ext>
            </a:extLst>
          </p:cNvPr>
          <p:cNvSpPr txBox="1"/>
          <p:nvPr/>
        </p:nvSpPr>
        <p:spPr>
          <a:xfrm>
            <a:off x="108726" y="33006"/>
            <a:ext cx="6928568" cy="646331"/>
          </a:xfrm>
          <a:prstGeom prst="rect">
            <a:avLst/>
          </a:prstGeom>
          <a:noFill/>
        </p:spPr>
        <p:txBody>
          <a:bodyPr wrap="square">
            <a:spAutoFit/>
          </a:bodyPr>
          <a:lstStyle/>
          <a:p>
            <a:r>
              <a:rPr lang="en-US" sz="3600" b="1" dirty="0">
                <a:solidFill>
                  <a:schemeClr val="accent6">
                    <a:lumMod val="75000"/>
                  </a:schemeClr>
                </a:solidFill>
                <a:effectLst/>
                <a:latin typeface="+mj-lt"/>
                <a:ea typeface="Calibri" panose="020F0502020204030204" pitchFamily="34" charset="0"/>
                <a:cs typeface="Times New Roman" panose="02020603050405020304" pitchFamily="18" charset="0"/>
              </a:rPr>
              <a:t>Sequence &amp; Workflow </a:t>
            </a:r>
            <a:r>
              <a:rPr lang="en-US" sz="3600" b="1" dirty="0">
                <a:solidFill>
                  <a:schemeClr val="accent6">
                    <a:lumMod val="75000"/>
                  </a:schemeClr>
                </a:solidFill>
                <a:latin typeface="+mj-lt"/>
                <a:ea typeface="Calibri" panose="020F0502020204030204" pitchFamily="34" charset="0"/>
                <a:cs typeface="Times New Roman" panose="02020603050405020304" pitchFamily="18" charset="0"/>
              </a:rPr>
              <a:t>D</a:t>
            </a:r>
            <a:r>
              <a:rPr lang="en-US" sz="3600" b="1" dirty="0">
                <a:solidFill>
                  <a:schemeClr val="accent6">
                    <a:lumMod val="75000"/>
                  </a:schemeClr>
                </a:solidFill>
                <a:effectLst/>
                <a:latin typeface="+mj-lt"/>
                <a:ea typeface="Calibri" panose="020F0502020204030204" pitchFamily="34" charset="0"/>
                <a:cs typeface="Times New Roman" panose="02020603050405020304" pitchFamily="18" charset="0"/>
              </a:rPr>
              <a:t>iagram</a:t>
            </a:r>
            <a:endParaRPr lang="en-US" sz="3600" b="1" dirty="0">
              <a:solidFill>
                <a:schemeClr val="accent6">
                  <a:lumMod val="75000"/>
                </a:schemeClr>
              </a:solidFill>
              <a:latin typeface="+mj-lt"/>
            </a:endParaRPr>
          </a:p>
        </p:txBody>
      </p:sp>
      <p:pic>
        <p:nvPicPr>
          <p:cNvPr id="16" name="Picture 15">
            <a:extLst>
              <a:ext uri="{FF2B5EF4-FFF2-40B4-BE49-F238E27FC236}">
                <a16:creationId xmlns:a16="http://schemas.microsoft.com/office/drawing/2014/main" id="{FE892827-48D9-4705-9CB6-7566814067F6}"/>
              </a:ext>
            </a:extLst>
          </p:cNvPr>
          <p:cNvPicPr/>
          <p:nvPr/>
        </p:nvPicPr>
        <p:blipFill>
          <a:blip r:embed="rId2">
            <a:extLst>
              <a:ext uri="{28A0092B-C50C-407E-A947-70E740481C1C}">
                <a14:useLocalDpi xmlns:a14="http://schemas.microsoft.com/office/drawing/2010/main" val="0"/>
              </a:ext>
            </a:extLst>
          </a:blip>
          <a:stretch>
            <a:fillRect/>
          </a:stretch>
        </p:blipFill>
        <p:spPr>
          <a:xfrm>
            <a:off x="1" y="833718"/>
            <a:ext cx="6285414" cy="5929391"/>
          </a:xfrm>
          <a:prstGeom prst="rect">
            <a:avLst/>
          </a:prstGeom>
        </p:spPr>
      </p:pic>
      <p:graphicFrame>
        <p:nvGraphicFramePr>
          <p:cNvPr id="20" name="TextBox 6">
            <a:extLst>
              <a:ext uri="{FF2B5EF4-FFF2-40B4-BE49-F238E27FC236}">
                <a16:creationId xmlns:a16="http://schemas.microsoft.com/office/drawing/2014/main" id="{FDCCDFD9-7207-4D77-B983-48397A03CFB4}"/>
              </a:ext>
            </a:extLst>
          </p:cNvPr>
          <p:cNvGraphicFramePr/>
          <p:nvPr>
            <p:extLst>
              <p:ext uri="{D42A27DB-BD31-4B8C-83A1-F6EECF244321}">
                <p14:modId xmlns:p14="http://schemas.microsoft.com/office/powerpoint/2010/main" val="2482425184"/>
              </p:ext>
            </p:extLst>
          </p:nvPr>
        </p:nvGraphicFramePr>
        <p:xfrm>
          <a:off x="5988424" y="642606"/>
          <a:ext cx="6094850" cy="624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a:extLst>
              <a:ext uri="{FF2B5EF4-FFF2-40B4-BE49-F238E27FC236}">
                <a16:creationId xmlns:a16="http://schemas.microsoft.com/office/drawing/2014/main" id="{E41C8C87-E183-429A-A473-96351730D109}"/>
              </a:ext>
            </a:extLst>
          </p:cNvPr>
          <p:cNvSpPr>
            <a:spLocks noGrp="1"/>
          </p:cNvSpPr>
          <p:nvPr>
            <p:ph type="sldNum" sz="quarter" idx="12"/>
          </p:nvPr>
        </p:nvSpPr>
        <p:spPr>
          <a:xfrm>
            <a:off x="8610600" y="6589059"/>
            <a:ext cx="2743200" cy="132416"/>
          </a:xfrm>
        </p:spPr>
        <p:txBody>
          <a:bodyPr/>
          <a:lstStyle/>
          <a:p>
            <a:fld id="{76079392-F43D-4F5B-86D8-5712EE62F2AD}" type="slidenum">
              <a:rPr lang="en-US" sz="1600" b="1" smtClean="0">
                <a:solidFill>
                  <a:srgbClr val="0070C0"/>
                </a:solidFill>
              </a:rPr>
              <a:t>5</a:t>
            </a:fld>
            <a:endParaRPr lang="en-US" sz="1600" b="1" dirty="0">
              <a:solidFill>
                <a:srgbClr val="0070C0"/>
              </a:solidFill>
            </a:endParaRPr>
          </a:p>
        </p:txBody>
      </p:sp>
    </p:spTree>
    <p:extLst>
      <p:ext uri="{BB962C8B-B14F-4D97-AF65-F5344CB8AC3E}">
        <p14:creationId xmlns:p14="http://schemas.microsoft.com/office/powerpoint/2010/main" val="3857710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EA6EBA8-9679-DF79-25FA-FD54AA3FA27A}"/>
              </a:ext>
            </a:extLst>
          </p:cNvPr>
          <p:cNvSpPr txBox="1"/>
          <p:nvPr/>
        </p:nvSpPr>
        <p:spPr>
          <a:xfrm>
            <a:off x="2962121" y="-117995"/>
            <a:ext cx="7146303" cy="78586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0" i="0" dirty="0">
                <a:effectLst/>
                <a:latin typeface="Roboto" panose="02000000000000000000" pitchFamily="2" charset="0"/>
              </a:rPr>
              <a:t>Methodology</a:t>
            </a:r>
            <a:r>
              <a:rPr lang="en-US" sz="4400" b="1" i="0" dirty="0">
                <a:solidFill>
                  <a:srgbClr val="FFFFFF"/>
                </a:solidFill>
                <a:effectLst/>
                <a:latin typeface="+mj-lt"/>
                <a:ea typeface="+mj-ea"/>
                <a:cs typeface="+mj-cs"/>
              </a:rPr>
              <a:t> of the Project</a:t>
            </a:r>
          </a:p>
        </p:txBody>
      </p:sp>
      <p:cxnSp>
        <p:nvCxnSpPr>
          <p:cNvPr id="11" name="Straight Connector 10">
            <a:extLst>
              <a:ext uri="{FF2B5EF4-FFF2-40B4-BE49-F238E27FC236}">
                <a16:creationId xmlns:a16="http://schemas.microsoft.com/office/drawing/2014/main" id="{782E26CB-5B8E-48DA-91C5-C3D005386064}"/>
              </a:ext>
            </a:extLst>
          </p:cNvPr>
          <p:cNvCxnSpPr>
            <a:cxnSpLocks/>
          </p:cNvCxnSpPr>
          <p:nvPr/>
        </p:nvCxnSpPr>
        <p:spPr>
          <a:xfrm flipH="1">
            <a:off x="6723529" y="896471"/>
            <a:ext cx="1" cy="5827058"/>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18" name="TextBox 17">
            <a:extLst>
              <a:ext uri="{FF2B5EF4-FFF2-40B4-BE49-F238E27FC236}">
                <a16:creationId xmlns:a16="http://schemas.microsoft.com/office/drawing/2014/main" id="{52B87D0E-F99A-4814-8EC6-D01219F10C0B}"/>
              </a:ext>
            </a:extLst>
          </p:cNvPr>
          <p:cNvSpPr txBox="1"/>
          <p:nvPr/>
        </p:nvSpPr>
        <p:spPr>
          <a:xfrm>
            <a:off x="71551" y="582598"/>
            <a:ext cx="6392171" cy="6274282"/>
          </a:xfrm>
          <a:prstGeom prst="rect">
            <a:avLst/>
          </a:prstGeom>
          <a:noFill/>
        </p:spPr>
        <p:txBody>
          <a:bodyPr wrap="square">
            <a:spAutoFit/>
          </a:bodyPr>
          <a:lstStyle/>
          <a:p>
            <a:pPr algn="just"/>
            <a:r>
              <a:rPr lang="en-US" sz="2400" b="1" dirty="0">
                <a:solidFill>
                  <a:srgbClr val="00B0F0"/>
                </a:solidFill>
                <a:effectLst/>
                <a:latin typeface="Aharoni" panose="02010803020104030203" pitchFamily="2" charset="-79"/>
                <a:ea typeface="Calibri" panose="020F0502020204030204" pitchFamily="34" charset="0"/>
                <a:cs typeface="Aharoni" panose="02010803020104030203" pitchFamily="2" charset="-79"/>
              </a:rPr>
              <a:t>ALGORITHM</a:t>
            </a:r>
            <a:endParaRPr lang="en-US" sz="1600" dirty="0">
              <a:solidFill>
                <a:srgbClr val="00B0F0"/>
              </a:solidFill>
              <a:effectLst/>
              <a:latin typeface="Aharoni" panose="02010803020104030203" pitchFamily="2" charset="-79"/>
              <a:ea typeface="Calibri" panose="020F0502020204030204" pitchFamily="34" charset="0"/>
              <a:cs typeface="Aharoni" panose="02010803020104030203" pitchFamily="2" charset="-79"/>
            </a:endParaRPr>
          </a:p>
          <a:p>
            <a:pPr algn="just"/>
            <a:r>
              <a:rPr lang="en-US" sz="2000" dirty="0">
                <a:solidFill>
                  <a:srgbClr val="00B0F0"/>
                </a:solidFill>
                <a:effectLst/>
                <a:latin typeface="Cambria Math" panose="02040503050406030204" pitchFamily="18" charset="0"/>
                <a:ea typeface="Calibri" panose="020F0502020204030204" pitchFamily="34" charset="0"/>
                <a:cs typeface="Cambria Math" panose="02040503050406030204" pitchFamily="18" charset="0"/>
              </a:rPr>
              <a:t>𝐒𝐭𝐞𝐩 𝟏: </a:t>
            </a:r>
            <a:r>
              <a:rPr lang="en-US" sz="2000" dirty="0">
                <a:effectLst/>
                <a:latin typeface="Cambria Math" panose="02040503050406030204" pitchFamily="18" charset="0"/>
                <a:ea typeface="Calibri" panose="020F0502020204030204" pitchFamily="34" charset="0"/>
                <a:cs typeface="Cambria Math" panose="02040503050406030204" pitchFamily="18" charset="0"/>
              </a:rPr>
              <a:t>Initialize A9G and Serial Monitor with 115200 baud rates</a:t>
            </a:r>
            <a:r>
              <a:rPr lang="en-US" sz="2000" dirty="0">
                <a:effectLst/>
                <a:latin typeface="Times New Roman" panose="02020603050405020304" pitchFamily="18" charset="0"/>
                <a:ea typeface="Calibri" panose="020F0502020204030204" pitchFamily="34" charset="0"/>
                <a:cs typeface="Cambria Math" panose="02040503050406030204" pitchFamily="18" charset="0"/>
              </a:rPr>
              <a:t>.</a:t>
            </a:r>
            <a:endParaRPr lang="en-US" dirty="0">
              <a:effectLst/>
              <a:latin typeface="Cambria Math" panose="02040503050406030204" pitchFamily="18" charset="0"/>
              <a:ea typeface="Calibri" panose="020F0502020204030204" pitchFamily="34" charset="0"/>
              <a:cs typeface="Cambria Math" panose="02040503050406030204" pitchFamily="18" charset="0"/>
            </a:endParaRPr>
          </a:p>
          <a:p>
            <a:pPr algn="just"/>
            <a:r>
              <a:rPr lang="en-US" sz="2000" dirty="0">
                <a:solidFill>
                  <a:srgbClr val="00B0F0"/>
                </a:solidFill>
                <a:effectLst/>
                <a:latin typeface="Cambria Math" panose="02040503050406030204" pitchFamily="18" charset="0"/>
                <a:ea typeface="Calibri" panose="020F0502020204030204" pitchFamily="34" charset="0"/>
                <a:cs typeface="Cambria Math" panose="02040503050406030204" pitchFamily="18" charset="0"/>
              </a:rPr>
              <a:t>𝐒𝐭𝐞𝐩 𝟐: </a:t>
            </a:r>
            <a:r>
              <a:rPr lang="en-US" sz="2000" dirty="0">
                <a:effectLst/>
                <a:latin typeface="Cambria Math" panose="02040503050406030204" pitchFamily="18" charset="0"/>
                <a:ea typeface="Calibri" panose="020F0502020204030204" pitchFamily="34" charset="0"/>
                <a:cs typeface="Cambria Math" panose="02040503050406030204" pitchFamily="18" charset="0"/>
              </a:rPr>
              <a:t>Connect AGPS TX Pin to Arduino pin7 and RX to pin8.</a:t>
            </a:r>
            <a:endParaRPr lang="en-US" dirty="0">
              <a:effectLst/>
              <a:latin typeface="Cambria Math" panose="02040503050406030204" pitchFamily="18" charset="0"/>
              <a:ea typeface="Calibri" panose="020F0502020204030204" pitchFamily="34" charset="0"/>
              <a:cs typeface="Cambria Math" panose="02040503050406030204" pitchFamily="18" charset="0"/>
            </a:endParaRPr>
          </a:p>
          <a:p>
            <a:pPr algn="just"/>
            <a:r>
              <a:rPr lang="en-US" sz="2000" dirty="0">
                <a:solidFill>
                  <a:srgbClr val="00B0F0"/>
                </a:solidFill>
                <a:effectLst/>
                <a:latin typeface="Cambria Math" panose="02040503050406030204" pitchFamily="18" charset="0"/>
                <a:ea typeface="Calibri" panose="020F0502020204030204" pitchFamily="34" charset="0"/>
                <a:cs typeface="Cambria Math" panose="02040503050406030204" pitchFamily="18" charset="0"/>
              </a:rPr>
              <a:t>𝐒𝐭𝐞𝐩 𝟑: </a:t>
            </a:r>
            <a:r>
              <a:rPr lang="en-US" sz="2000" dirty="0">
                <a:effectLst/>
                <a:latin typeface="Cambria Math" panose="02040503050406030204" pitchFamily="18" charset="0"/>
                <a:ea typeface="Calibri" panose="020F0502020204030204" pitchFamily="34" charset="0"/>
                <a:cs typeface="Cambria Math" panose="02040503050406030204" pitchFamily="18" charset="0"/>
              </a:rPr>
              <a:t>Once power is on set SMS mode to text mode.</a:t>
            </a:r>
            <a:endParaRPr lang="en-US" dirty="0">
              <a:effectLst/>
              <a:latin typeface="Cambria Math" panose="02040503050406030204" pitchFamily="18" charset="0"/>
              <a:ea typeface="Calibri" panose="020F0502020204030204" pitchFamily="34" charset="0"/>
              <a:cs typeface="Cambria Math" panose="02040503050406030204" pitchFamily="18" charset="0"/>
            </a:endParaRPr>
          </a:p>
          <a:p>
            <a:pPr algn="just"/>
            <a:r>
              <a:rPr lang="en-US" sz="2000" dirty="0">
                <a:solidFill>
                  <a:srgbClr val="00B0F0"/>
                </a:solidFill>
                <a:effectLst/>
                <a:latin typeface="Cambria Math" panose="02040503050406030204" pitchFamily="18" charset="0"/>
                <a:ea typeface="Calibri" panose="020F0502020204030204" pitchFamily="34" charset="0"/>
                <a:cs typeface="Cambria Math" panose="02040503050406030204" pitchFamily="18" charset="0"/>
              </a:rPr>
              <a:t>𝐒𝐭𝐞𝐩 𝟒: </a:t>
            </a:r>
            <a:r>
              <a:rPr lang="en-US" sz="2000" dirty="0">
                <a:effectLst/>
                <a:latin typeface="Cambria Math" panose="02040503050406030204" pitchFamily="18" charset="0"/>
                <a:ea typeface="Calibri" panose="020F0502020204030204" pitchFamily="34" charset="0"/>
                <a:cs typeface="Cambria Math" panose="02040503050406030204" pitchFamily="18" charset="0"/>
              </a:rPr>
              <a:t>Set A9G to show the output on serial monitor. </a:t>
            </a:r>
            <a:endParaRPr lang="en-US" dirty="0">
              <a:effectLst/>
              <a:latin typeface="Cambria Math" panose="02040503050406030204" pitchFamily="18" charset="0"/>
              <a:ea typeface="Calibri" panose="020F0502020204030204" pitchFamily="34" charset="0"/>
              <a:cs typeface="Cambria Math" panose="02040503050406030204" pitchFamily="18" charset="0"/>
            </a:endParaRPr>
          </a:p>
          <a:p>
            <a:pPr algn="just"/>
            <a:r>
              <a:rPr lang="en-US" sz="2000" dirty="0">
                <a:solidFill>
                  <a:srgbClr val="00B0F0"/>
                </a:solidFill>
                <a:effectLst/>
                <a:latin typeface="Cambria Math" panose="02040503050406030204" pitchFamily="18" charset="0"/>
                <a:ea typeface="Calibri" panose="020F0502020204030204" pitchFamily="34" charset="0"/>
                <a:cs typeface="Cambria Math" panose="02040503050406030204" pitchFamily="18" charset="0"/>
              </a:rPr>
              <a:t>𝐒𝐭𝐞𝐩 </a:t>
            </a:r>
            <a:r>
              <a:rPr lang="en-US" sz="2000" b="1" dirty="0">
                <a:solidFill>
                  <a:srgbClr val="00B0F0"/>
                </a:solidFill>
                <a:effectLst/>
                <a:latin typeface="Cambria Math" panose="02040503050406030204" pitchFamily="18" charset="0"/>
                <a:ea typeface="Calibri" panose="020F0502020204030204" pitchFamily="34" charset="0"/>
                <a:cs typeface="Cambria Math" panose="02040503050406030204" pitchFamily="18" charset="0"/>
              </a:rPr>
              <a:t>5</a:t>
            </a:r>
            <a:r>
              <a:rPr lang="en-US" sz="2000" dirty="0">
                <a:solidFill>
                  <a:srgbClr val="00B0F0"/>
                </a:solidFill>
                <a:effectLst/>
                <a:latin typeface="Cambria Math" panose="02040503050406030204" pitchFamily="18" charset="0"/>
                <a:ea typeface="Calibri" panose="020F0502020204030204" pitchFamily="34" charset="0"/>
                <a:cs typeface="Cambria Math" panose="02040503050406030204" pitchFamily="18" charset="0"/>
              </a:rPr>
              <a:t>: </a:t>
            </a:r>
            <a:r>
              <a:rPr lang="en-US" sz="2000" dirty="0">
                <a:effectLst/>
                <a:latin typeface="Cambria Math" panose="02040503050406030204" pitchFamily="18" charset="0"/>
                <a:ea typeface="Calibri" panose="020F0502020204030204" pitchFamily="34" charset="0"/>
                <a:cs typeface="Cambria Math" panose="02040503050406030204" pitchFamily="18" charset="0"/>
              </a:rPr>
              <a:t>Turn on the GPS and it takes 2 min to 3 min to activate AGPS sensor.</a:t>
            </a:r>
            <a:endParaRPr lang="en-US" dirty="0">
              <a:effectLst/>
              <a:latin typeface="Cambria Math" panose="02040503050406030204" pitchFamily="18" charset="0"/>
              <a:ea typeface="Calibri" panose="020F0502020204030204" pitchFamily="34" charset="0"/>
              <a:cs typeface="Cambria Math" panose="02040503050406030204" pitchFamily="18" charset="0"/>
            </a:endParaRPr>
          </a:p>
          <a:p>
            <a:pPr marL="47625" indent="-6350" algn="just">
              <a:lnSpc>
                <a:spcPct val="110000"/>
              </a:lnSpc>
              <a:spcAft>
                <a:spcPts val="80"/>
              </a:spcAft>
            </a:pPr>
            <a:r>
              <a:rPr lang="en-US" sz="2000" dirty="0">
                <a:solidFill>
                  <a:srgbClr val="00B0F0"/>
                </a:solidFill>
                <a:effectLst/>
                <a:latin typeface="Cambria Math" panose="02040503050406030204" pitchFamily="18" charset="0"/>
                <a:ea typeface="Times New Roman" panose="02020603050405020304" pitchFamily="18" charset="0"/>
                <a:cs typeface="Cambria Math" panose="02040503050406030204" pitchFamily="18" charset="0"/>
              </a:rPr>
              <a:t>𝐒𝐭𝐞𝐩</a:t>
            </a:r>
            <a:r>
              <a:rPr lang="en-US" sz="2000" dirty="0">
                <a:solidFill>
                  <a:srgbClr val="00B0F0"/>
                </a:solidFill>
                <a:effectLst/>
                <a:latin typeface="Times New Roman" panose="02020603050405020304" pitchFamily="18" charset="0"/>
                <a:ea typeface="Times New Roman" panose="02020603050405020304" pitchFamily="18" charset="0"/>
              </a:rPr>
              <a:t> </a:t>
            </a:r>
            <a:r>
              <a:rPr lang="en-US" sz="2000" b="1" dirty="0">
                <a:solidFill>
                  <a:srgbClr val="00B0F0"/>
                </a:solidFill>
                <a:effectLst/>
                <a:latin typeface="Times New Roman" panose="02020603050405020304" pitchFamily="18" charset="0"/>
                <a:ea typeface="Times New Roman" panose="02020603050405020304" pitchFamily="18" charset="0"/>
              </a:rPr>
              <a:t>6</a:t>
            </a:r>
            <a:r>
              <a:rPr lang="en-US" sz="2000" dirty="0">
                <a:solidFill>
                  <a:srgbClr val="00B0F0"/>
                </a:solidFill>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If s button pressed call </a:t>
            </a:r>
            <a:r>
              <a:rPr lang="en-US" sz="2000" dirty="0" err="1">
                <a:effectLst/>
                <a:latin typeface="Times New Roman" panose="02020603050405020304" pitchFamily="18" charset="0"/>
                <a:ea typeface="Times New Roman" panose="02020603050405020304" pitchFamily="18" charset="0"/>
              </a:rPr>
              <a:t>SendMessage</a:t>
            </a:r>
            <a:r>
              <a:rPr lang="en-US" sz="2000" dirty="0">
                <a:effectLst/>
                <a:latin typeface="Times New Roman" panose="02020603050405020304" pitchFamily="18" charset="0"/>
                <a:ea typeface="Times New Roman" panose="02020603050405020304" pitchFamily="18" charset="0"/>
              </a:rPr>
              <a:t>() function to send message.</a:t>
            </a:r>
            <a:endParaRPr lang="en-US" dirty="0">
              <a:effectLst/>
              <a:latin typeface="Times New Roman" panose="02020603050405020304" pitchFamily="18" charset="0"/>
              <a:ea typeface="Times New Roman" panose="02020603050405020304" pitchFamily="18" charset="0"/>
            </a:endParaRPr>
          </a:p>
          <a:p>
            <a:pPr marL="47625" indent="-6350" algn="just">
              <a:lnSpc>
                <a:spcPct val="110000"/>
              </a:lnSpc>
              <a:spcAft>
                <a:spcPts val="80"/>
              </a:spcAft>
            </a:pPr>
            <a:r>
              <a:rPr lang="en-US" sz="2000" dirty="0">
                <a:solidFill>
                  <a:srgbClr val="00B0F0"/>
                </a:solidFill>
                <a:effectLst/>
                <a:latin typeface="Cambria Math" panose="02040503050406030204" pitchFamily="18" charset="0"/>
                <a:ea typeface="Times New Roman" panose="02020603050405020304" pitchFamily="18" charset="0"/>
                <a:cs typeface="Cambria Math" panose="02040503050406030204" pitchFamily="18" charset="0"/>
              </a:rPr>
              <a:t>𝐒𝐭𝐞𝐩</a:t>
            </a:r>
            <a:r>
              <a:rPr lang="en-US" sz="2000" dirty="0">
                <a:solidFill>
                  <a:srgbClr val="00B0F0"/>
                </a:solidFill>
                <a:effectLst/>
                <a:latin typeface="Times New Roman" panose="02020603050405020304" pitchFamily="18" charset="0"/>
                <a:ea typeface="Times New Roman" panose="02020603050405020304" pitchFamily="18" charset="0"/>
              </a:rPr>
              <a:t> </a:t>
            </a:r>
            <a:r>
              <a:rPr lang="en-US" sz="2000" b="1" dirty="0">
                <a:solidFill>
                  <a:srgbClr val="00B0F0"/>
                </a:solidFill>
                <a:effectLst/>
                <a:latin typeface="Cambria Math" panose="02040503050406030204" pitchFamily="18" charset="0"/>
                <a:ea typeface="Times New Roman" panose="02020603050405020304" pitchFamily="18" charset="0"/>
                <a:cs typeface="Cambria Math" panose="02040503050406030204" pitchFamily="18" charset="0"/>
              </a:rPr>
              <a:t>7</a:t>
            </a:r>
            <a:r>
              <a:rPr lang="en-US" sz="2000" dirty="0">
                <a:solidFill>
                  <a:srgbClr val="00B0F0"/>
                </a:solidFill>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If c button is pressed call </a:t>
            </a:r>
            <a:r>
              <a:rPr lang="en-US" sz="2000" dirty="0" err="1">
                <a:effectLst/>
                <a:latin typeface="Times New Roman" panose="02020603050405020304" pitchFamily="18" charset="0"/>
                <a:ea typeface="Times New Roman" panose="02020603050405020304" pitchFamily="18" charset="0"/>
              </a:rPr>
              <a:t>MakeCall</a:t>
            </a:r>
            <a:r>
              <a:rPr lang="en-US" sz="2000" dirty="0">
                <a:effectLst/>
                <a:latin typeface="Times New Roman" panose="02020603050405020304" pitchFamily="18" charset="0"/>
                <a:ea typeface="Times New Roman" panose="02020603050405020304" pitchFamily="18" charset="0"/>
              </a:rPr>
              <a:t>() function to make call.</a:t>
            </a:r>
            <a:endParaRPr lang="en-US" dirty="0">
              <a:latin typeface="Times New Roman" panose="02020603050405020304" pitchFamily="18" charset="0"/>
              <a:ea typeface="Times New Roman" panose="02020603050405020304" pitchFamily="18" charset="0"/>
            </a:endParaRPr>
          </a:p>
          <a:p>
            <a:pPr marL="47625" indent="-6350" algn="just">
              <a:lnSpc>
                <a:spcPct val="110000"/>
              </a:lnSpc>
              <a:spcAft>
                <a:spcPts val="80"/>
              </a:spcAft>
            </a:pPr>
            <a:r>
              <a:rPr lang="en-US" sz="2000" dirty="0">
                <a:solidFill>
                  <a:srgbClr val="00B0F0"/>
                </a:solidFill>
                <a:effectLst/>
                <a:latin typeface="Cambria Math" panose="02040503050406030204" pitchFamily="18" charset="0"/>
                <a:ea typeface="Times New Roman" panose="02020603050405020304" pitchFamily="18" charset="0"/>
                <a:cs typeface="Cambria Math" panose="02040503050406030204" pitchFamily="18" charset="0"/>
              </a:rPr>
              <a:t>𝐒𝐭𝐞𝐩</a:t>
            </a:r>
            <a:r>
              <a:rPr lang="en-US" sz="2000" dirty="0">
                <a:solidFill>
                  <a:srgbClr val="00B0F0"/>
                </a:solidFill>
                <a:effectLst/>
                <a:latin typeface="Times New Roman" panose="02020603050405020304" pitchFamily="18" charset="0"/>
                <a:ea typeface="Times New Roman" panose="02020603050405020304" pitchFamily="18" charset="0"/>
              </a:rPr>
              <a:t> </a:t>
            </a:r>
            <a:r>
              <a:rPr lang="en-US" sz="2000" b="1" dirty="0">
                <a:solidFill>
                  <a:srgbClr val="00B0F0"/>
                </a:solidFill>
                <a:effectLst/>
                <a:latin typeface="Cambria Math" panose="02040503050406030204" pitchFamily="18" charset="0"/>
                <a:ea typeface="Times New Roman" panose="02020603050405020304" pitchFamily="18" charset="0"/>
                <a:cs typeface="Cambria Math" panose="02040503050406030204" pitchFamily="18" charset="0"/>
              </a:rPr>
              <a:t>8</a:t>
            </a:r>
            <a:r>
              <a:rPr lang="en-US" sz="2000" dirty="0">
                <a:solidFill>
                  <a:srgbClr val="00B0F0"/>
                </a:solidFill>
                <a:effectLst/>
                <a:latin typeface="Times New Roman" panose="02020603050405020304" pitchFamily="18" charset="0"/>
                <a:ea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rPr>
              <a:t>If h button is pressed call </a:t>
            </a:r>
            <a:r>
              <a:rPr lang="en-US" sz="2000" dirty="0" err="1">
                <a:effectLst/>
                <a:latin typeface="Times New Roman" panose="02020603050405020304" pitchFamily="18" charset="0"/>
                <a:ea typeface="Times New Roman" panose="02020603050405020304" pitchFamily="18" charset="0"/>
              </a:rPr>
              <a:t>HangUpCall</a:t>
            </a:r>
            <a:r>
              <a:rPr lang="en-US" sz="2000" dirty="0">
                <a:effectLst/>
                <a:latin typeface="Times New Roman" panose="02020603050405020304" pitchFamily="18" charset="0"/>
                <a:ea typeface="Times New Roman" panose="02020603050405020304" pitchFamily="18" charset="0"/>
              </a:rPr>
              <a:t>() to hang up call.</a:t>
            </a:r>
            <a:endParaRPr lang="en-US" dirty="0">
              <a:effectLst/>
              <a:latin typeface="Times New Roman" panose="02020603050405020304" pitchFamily="18" charset="0"/>
              <a:ea typeface="Times New Roman" panose="02020603050405020304" pitchFamily="18" charset="0"/>
            </a:endParaRPr>
          </a:p>
          <a:p>
            <a:pPr algn="just"/>
            <a:r>
              <a:rPr lang="en-US" sz="2000" dirty="0">
                <a:solidFill>
                  <a:srgbClr val="00B0F0"/>
                </a:solidFill>
                <a:effectLst/>
                <a:latin typeface="Cambria Math" panose="02040503050406030204" pitchFamily="18" charset="0"/>
                <a:ea typeface="Calibri" panose="020F0502020204030204" pitchFamily="34" charset="0"/>
                <a:cs typeface="Cambria Math" panose="02040503050406030204" pitchFamily="18" charset="0"/>
              </a:rPr>
              <a:t>𝐒𝐭𝐞𝐩 </a:t>
            </a:r>
            <a:r>
              <a:rPr lang="en-US" sz="2000" b="1" dirty="0">
                <a:solidFill>
                  <a:srgbClr val="00B0F0"/>
                </a:solidFill>
                <a:effectLst/>
                <a:latin typeface="Cambria Math" panose="02040503050406030204" pitchFamily="18" charset="0"/>
                <a:ea typeface="Calibri" panose="020F0502020204030204" pitchFamily="34" charset="0"/>
                <a:cs typeface="Cambria Math" panose="02040503050406030204" pitchFamily="18" charset="0"/>
              </a:rPr>
              <a:t>9</a:t>
            </a:r>
            <a:r>
              <a:rPr lang="en-US" sz="2000" dirty="0">
                <a:solidFill>
                  <a:srgbClr val="00B0F0"/>
                </a:solidFill>
                <a:effectLst/>
                <a:latin typeface="Cambria Math" panose="02040503050406030204" pitchFamily="18" charset="0"/>
                <a:ea typeface="Calibri" panose="020F0502020204030204" pitchFamily="34" charset="0"/>
                <a:cs typeface="Cambria Math" panose="02040503050406030204" pitchFamily="18" charset="0"/>
              </a:rPr>
              <a:t>: </a:t>
            </a:r>
            <a:r>
              <a:rPr lang="en-US" sz="2000" dirty="0">
                <a:effectLst/>
                <a:latin typeface="Cambria Math" panose="02040503050406030204" pitchFamily="18" charset="0"/>
                <a:ea typeface="Calibri" panose="020F0502020204030204" pitchFamily="34" charset="0"/>
                <a:cs typeface="Cambria Math" panose="02040503050406030204" pitchFamily="18" charset="0"/>
              </a:rPr>
              <a:t>If l button is pressed call </a:t>
            </a:r>
            <a:r>
              <a:rPr lang="en-US" sz="2000" dirty="0" err="1">
                <a:effectLst/>
                <a:latin typeface="Cambria Math" panose="02040503050406030204" pitchFamily="18" charset="0"/>
                <a:ea typeface="Calibri" panose="020F0502020204030204" pitchFamily="34" charset="0"/>
                <a:cs typeface="Cambria Math" panose="02040503050406030204" pitchFamily="18" charset="0"/>
              </a:rPr>
              <a:t>ReadLocation</a:t>
            </a:r>
            <a:r>
              <a:rPr lang="en-US" sz="2000" dirty="0">
                <a:effectLst/>
                <a:latin typeface="Cambria Math" panose="02040503050406030204" pitchFamily="18" charset="0"/>
                <a:ea typeface="Calibri" panose="020F0502020204030204" pitchFamily="34" charset="0"/>
                <a:cs typeface="Cambria Math" panose="02040503050406030204" pitchFamily="18" charset="0"/>
              </a:rPr>
              <a:t>() to get the location.</a:t>
            </a:r>
            <a:endParaRPr lang="en-US" dirty="0">
              <a:effectLst/>
              <a:latin typeface="Cambria Math" panose="02040503050406030204" pitchFamily="18" charset="0"/>
              <a:ea typeface="Calibri" panose="020F0502020204030204" pitchFamily="34" charset="0"/>
              <a:cs typeface="Cambria Math" panose="02040503050406030204" pitchFamily="18" charset="0"/>
            </a:endParaRPr>
          </a:p>
          <a:p>
            <a:pPr marL="47625" indent="-6350" algn="just">
              <a:lnSpc>
                <a:spcPct val="110000"/>
              </a:lnSpc>
              <a:spcAft>
                <a:spcPts val="80"/>
              </a:spcAft>
            </a:pPr>
            <a:r>
              <a:rPr lang="en-US" sz="2000" dirty="0">
                <a:solidFill>
                  <a:srgbClr val="00B0F0"/>
                </a:solidFill>
                <a:effectLst/>
                <a:latin typeface="Cambria Math" panose="02040503050406030204" pitchFamily="18" charset="0"/>
                <a:ea typeface="Times New Roman" panose="02020603050405020304" pitchFamily="18" charset="0"/>
                <a:cs typeface="Cambria Math" panose="02040503050406030204" pitchFamily="18" charset="0"/>
              </a:rPr>
              <a:t>𝐒𝐭𝐞𝐩</a:t>
            </a:r>
            <a:r>
              <a:rPr lang="en-US" sz="2000" dirty="0">
                <a:solidFill>
                  <a:srgbClr val="00B0F0"/>
                </a:solidFill>
                <a:effectLst/>
                <a:latin typeface="Times New Roman" panose="02020603050405020304" pitchFamily="18" charset="0"/>
                <a:ea typeface="Times New Roman" panose="02020603050405020304" pitchFamily="18" charset="0"/>
              </a:rPr>
              <a:t> </a:t>
            </a:r>
            <a:r>
              <a:rPr lang="en-US" sz="2000" b="1" dirty="0">
                <a:solidFill>
                  <a:srgbClr val="00B0F0"/>
                </a:solidFill>
                <a:effectLst/>
                <a:latin typeface="Cambria Math" panose="02040503050406030204" pitchFamily="18" charset="0"/>
                <a:ea typeface="Times New Roman" panose="02020603050405020304" pitchFamily="18" charset="0"/>
                <a:cs typeface="Cambria Math" panose="02040503050406030204" pitchFamily="18" charset="0"/>
              </a:rPr>
              <a:t>10</a:t>
            </a:r>
            <a:r>
              <a:rPr lang="en-US" sz="2000" dirty="0">
                <a:solidFill>
                  <a:srgbClr val="00B0F0"/>
                </a:solidFill>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From that we have to extract the required data.</a:t>
            </a:r>
            <a:endParaRPr lang="en-US" dirty="0">
              <a:effectLst/>
              <a:latin typeface="Times New Roman" panose="02020603050405020304" pitchFamily="18" charset="0"/>
              <a:ea typeface="Times New Roman" panose="02020603050405020304" pitchFamily="18" charset="0"/>
            </a:endParaRPr>
          </a:p>
          <a:p>
            <a:pPr marL="47625" indent="-6350" algn="just">
              <a:lnSpc>
                <a:spcPct val="110000"/>
              </a:lnSpc>
              <a:spcAft>
                <a:spcPts val="80"/>
              </a:spcAft>
            </a:pPr>
            <a:r>
              <a:rPr lang="en-US" sz="2000" dirty="0">
                <a:solidFill>
                  <a:srgbClr val="00B0F0"/>
                </a:solidFill>
                <a:effectLst/>
                <a:latin typeface="Cambria Math" panose="02040503050406030204" pitchFamily="18" charset="0"/>
                <a:ea typeface="Times New Roman" panose="02020603050405020304" pitchFamily="18" charset="0"/>
                <a:cs typeface="Cambria Math" panose="02040503050406030204" pitchFamily="18" charset="0"/>
              </a:rPr>
              <a:t>𝐒𝐭𝐞𝐩</a:t>
            </a:r>
            <a:r>
              <a:rPr lang="en-US" sz="2000" dirty="0">
                <a:solidFill>
                  <a:srgbClr val="00B0F0"/>
                </a:solidFill>
                <a:effectLst/>
                <a:latin typeface="Times New Roman" panose="02020603050405020304" pitchFamily="18" charset="0"/>
                <a:ea typeface="Times New Roman" panose="02020603050405020304" pitchFamily="18" charset="0"/>
              </a:rPr>
              <a:t> </a:t>
            </a:r>
            <a:r>
              <a:rPr lang="en-US" sz="2000" b="1" dirty="0">
                <a:solidFill>
                  <a:srgbClr val="00B0F0"/>
                </a:solidFill>
                <a:effectLst/>
                <a:latin typeface="Cambria Math" panose="02040503050406030204" pitchFamily="18" charset="0"/>
                <a:ea typeface="Times New Roman" panose="02020603050405020304" pitchFamily="18" charset="0"/>
                <a:cs typeface="Cambria Math" panose="02040503050406030204" pitchFamily="18" charset="0"/>
              </a:rPr>
              <a:t>11</a:t>
            </a:r>
            <a:r>
              <a:rPr lang="en-US" sz="2000" dirty="0">
                <a:solidFill>
                  <a:srgbClr val="00B0F0"/>
                </a:solidFill>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Finally, the required </a:t>
            </a:r>
            <a:r>
              <a:rPr lang="en-US" sz="2000" dirty="0">
                <a:latin typeface="Times New Roman" panose="02020603050405020304" pitchFamily="18" charset="0"/>
                <a:ea typeface="Times New Roman" panose="02020603050405020304" pitchFamily="18" charset="0"/>
              </a:rPr>
              <a:t>location</a:t>
            </a:r>
            <a:r>
              <a:rPr lang="en-US" sz="2000" dirty="0">
                <a:effectLst/>
                <a:latin typeface="Times New Roman" panose="02020603050405020304" pitchFamily="18" charset="0"/>
                <a:ea typeface="Times New Roman" panose="02020603050405020304" pitchFamily="18" charset="0"/>
              </a:rPr>
              <a:t> is sent to the mobile</a:t>
            </a:r>
            <a:endParaRPr lang="en-US" dirty="0">
              <a:effectLst/>
              <a:latin typeface="Times New Roman" panose="02020603050405020304" pitchFamily="18" charset="0"/>
              <a:ea typeface="Times New Roman" panose="02020603050405020304" pitchFamily="18" charset="0"/>
            </a:endParaRPr>
          </a:p>
        </p:txBody>
      </p:sp>
      <p:graphicFrame>
        <p:nvGraphicFramePr>
          <p:cNvPr id="22" name="TextBox 1">
            <a:extLst>
              <a:ext uri="{FF2B5EF4-FFF2-40B4-BE49-F238E27FC236}">
                <a16:creationId xmlns:a16="http://schemas.microsoft.com/office/drawing/2014/main" id="{C90628F5-5292-EE33-620F-9C079B7A1C67}"/>
              </a:ext>
            </a:extLst>
          </p:cNvPr>
          <p:cNvGraphicFramePr/>
          <p:nvPr>
            <p:extLst>
              <p:ext uri="{D42A27DB-BD31-4B8C-83A1-F6EECF244321}">
                <p14:modId xmlns:p14="http://schemas.microsoft.com/office/powerpoint/2010/main" val="1178841599"/>
              </p:ext>
            </p:extLst>
          </p:nvPr>
        </p:nvGraphicFramePr>
        <p:xfrm flipH="1">
          <a:off x="6786286" y="785865"/>
          <a:ext cx="5154701" cy="52590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E9C88BED-7688-4C0C-9CDB-D05905E43F18}"/>
              </a:ext>
            </a:extLst>
          </p:cNvPr>
          <p:cNvSpPr>
            <a:spLocks noGrp="1"/>
          </p:cNvSpPr>
          <p:nvPr>
            <p:ph type="sldNum" sz="quarter" idx="12"/>
          </p:nvPr>
        </p:nvSpPr>
        <p:spPr/>
        <p:txBody>
          <a:bodyPr/>
          <a:lstStyle/>
          <a:p>
            <a:fld id="{76079392-F43D-4F5B-86D8-5712EE62F2AD}" type="slidenum">
              <a:rPr lang="en-US" sz="1600" b="1" smtClean="0">
                <a:solidFill>
                  <a:srgbClr val="0070C0"/>
                </a:solidFill>
              </a:rPr>
              <a:t>6</a:t>
            </a:fld>
            <a:endParaRPr lang="en-US" sz="1600" b="1" dirty="0">
              <a:solidFill>
                <a:srgbClr val="0070C0"/>
              </a:solidFill>
            </a:endParaRPr>
          </a:p>
        </p:txBody>
      </p:sp>
    </p:spTree>
    <p:extLst>
      <p:ext uri="{BB962C8B-B14F-4D97-AF65-F5344CB8AC3E}">
        <p14:creationId xmlns:p14="http://schemas.microsoft.com/office/powerpoint/2010/main" val="56615732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656A2C9-25C7-BC3A-84F3-C2C03A07D7DD}"/>
              </a:ext>
            </a:extLst>
          </p:cNvPr>
          <p:cNvSpPr txBox="1"/>
          <p:nvPr/>
        </p:nvSpPr>
        <p:spPr>
          <a:xfrm>
            <a:off x="108726" y="33006"/>
            <a:ext cx="8063724" cy="646331"/>
          </a:xfrm>
          <a:prstGeom prst="rect">
            <a:avLst/>
          </a:prstGeom>
          <a:noFill/>
        </p:spPr>
        <p:txBody>
          <a:bodyPr wrap="square">
            <a:spAutoFit/>
          </a:bodyPr>
          <a:lstStyle/>
          <a:p>
            <a:r>
              <a:rPr lang="en-US" sz="36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Use Case</a:t>
            </a:r>
            <a:r>
              <a:rPr lang="en-US" sz="36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6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D</a:t>
            </a:r>
            <a:r>
              <a:rPr lang="en-US" sz="36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iagram</a:t>
            </a:r>
            <a:endParaRPr lang="en-US" sz="3600" b="1" dirty="0">
              <a:solidFill>
                <a:srgbClr val="0070C0"/>
              </a:solidFill>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154C3289-A78A-4267-87E6-0AD90CFC5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302" y="836762"/>
            <a:ext cx="10934106" cy="5958076"/>
          </a:xfrm>
          <a:prstGeom prst="rect">
            <a:avLst/>
          </a:prstGeom>
        </p:spPr>
      </p:pic>
      <p:sp>
        <p:nvSpPr>
          <p:cNvPr id="2" name="Slide Number Placeholder 1">
            <a:extLst>
              <a:ext uri="{FF2B5EF4-FFF2-40B4-BE49-F238E27FC236}">
                <a16:creationId xmlns:a16="http://schemas.microsoft.com/office/drawing/2014/main" id="{86584A8B-0B0D-49DE-A1BB-7DDC47D4596F}"/>
              </a:ext>
            </a:extLst>
          </p:cNvPr>
          <p:cNvSpPr>
            <a:spLocks noGrp="1"/>
          </p:cNvSpPr>
          <p:nvPr>
            <p:ph type="sldNum" sz="quarter" idx="12"/>
          </p:nvPr>
        </p:nvSpPr>
        <p:spPr/>
        <p:txBody>
          <a:bodyPr/>
          <a:lstStyle/>
          <a:p>
            <a:fld id="{76079392-F43D-4F5B-86D8-5712EE62F2AD}" type="slidenum">
              <a:rPr lang="en-US" sz="1600" b="1" smtClean="0">
                <a:solidFill>
                  <a:srgbClr val="0070C0"/>
                </a:solidFill>
              </a:rPr>
              <a:t>7</a:t>
            </a:fld>
            <a:endParaRPr lang="en-US" sz="1600" b="1" dirty="0">
              <a:solidFill>
                <a:srgbClr val="0070C0"/>
              </a:solidFill>
            </a:endParaRPr>
          </a:p>
        </p:txBody>
      </p:sp>
    </p:spTree>
    <p:extLst>
      <p:ext uri="{BB962C8B-B14F-4D97-AF65-F5344CB8AC3E}">
        <p14:creationId xmlns:p14="http://schemas.microsoft.com/office/powerpoint/2010/main" val="522765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51" name="Rectangle 5150">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46" name="Picture 5145" descr="Electronic circuit board">
            <a:extLst>
              <a:ext uri="{FF2B5EF4-FFF2-40B4-BE49-F238E27FC236}">
                <a16:creationId xmlns:a16="http://schemas.microsoft.com/office/drawing/2014/main" id="{C701F211-FA35-272B-CA42-107F28CD4055}"/>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7" name="TextBox 6">
            <a:extLst>
              <a:ext uri="{FF2B5EF4-FFF2-40B4-BE49-F238E27FC236}">
                <a16:creationId xmlns:a16="http://schemas.microsoft.com/office/drawing/2014/main" id="{141731BD-CF01-CFD6-4F75-CC4D3E2E9DC2}"/>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marL="0" marR="0">
              <a:lnSpc>
                <a:spcPct val="90000"/>
              </a:lnSpc>
              <a:spcBef>
                <a:spcPct val="0"/>
              </a:spcBef>
              <a:spcAft>
                <a:spcPts val="800"/>
              </a:spcAft>
            </a:pPr>
            <a:r>
              <a:rPr lang="en-US" sz="5400" dirty="0">
                <a:solidFill>
                  <a:schemeClr val="bg1"/>
                </a:solidFill>
                <a:effectLst/>
                <a:latin typeface="+mj-lt"/>
                <a:ea typeface="+mj-ea"/>
                <a:cs typeface="+mj-cs"/>
              </a:rPr>
              <a:t>Tools and devices:</a:t>
            </a:r>
          </a:p>
        </p:txBody>
      </p:sp>
      <p:sp>
        <p:nvSpPr>
          <p:cNvPr id="5153"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302E430-DDA2-F9E6-B977-C277422BC7D6}"/>
              </a:ext>
            </a:extLst>
          </p:cNvPr>
          <p:cNvSpPr txBox="1"/>
          <p:nvPr/>
        </p:nvSpPr>
        <p:spPr>
          <a:xfrm>
            <a:off x="838200" y="2004446"/>
            <a:ext cx="10515600" cy="4176897"/>
          </a:xfrm>
          <a:prstGeom prst="rect">
            <a:avLst/>
          </a:prstGeom>
        </p:spPr>
        <p:txBody>
          <a:bodyPr vert="horz" lIns="91440" tIns="45720" rIns="91440" bIns="45720" rtlCol="0">
            <a:noAutofit/>
          </a:bodyPr>
          <a:lstStyle/>
          <a:p>
            <a:pPr marL="342900" marR="0" lvl="0" indent="-228600">
              <a:lnSpc>
                <a:spcPct val="90000"/>
              </a:lnSpc>
              <a:spcBef>
                <a:spcPts val="0"/>
              </a:spcBef>
              <a:spcAft>
                <a:spcPts val="0"/>
              </a:spcAft>
              <a:buFont typeface="Arial" panose="020B0604020202020204" pitchFamily="34" charset="0"/>
              <a:buChar char="•"/>
            </a:pPr>
            <a:r>
              <a:rPr lang="en-US" sz="3200" dirty="0">
                <a:solidFill>
                  <a:schemeClr val="bg1"/>
                </a:solidFill>
                <a:effectLst/>
              </a:rPr>
              <a:t>Arduino Uno</a:t>
            </a:r>
          </a:p>
          <a:p>
            <a:pPr marL="342900" indent="-228600">
              <a:lnSpc>
                <a:spcPct val="90000"/>
              </a:lnSpc>
              <a:buFont typeface="Arial" panose="020B0604020202020204" pitchFamily="34" charset="0"/>
              <a:buChar char="•"/>
            </a:pPr>
            <a:r>
              <a:rPr lang="en-US" sz="3200" i="0" dirty="0">
                <a:solidFill>
                  <a:schemeClr val="bg1"/>
                </a:solidFill>
                <a:effectLst/>
                <a:latin typeface="inherit"/>
              </a:rPr>
              <a:t>A9G GSM+GPS Module</a:t>
            </a:r>
            <a:endParaRPr lang="en-US" sz="3200" i="0" dirty="0">
              <a:solidFill>
                <a:schemeClr val="bg1"/>
              </a:solidFill>
              <a:effectLst/>
              <a:latin typeface="system-ui"/>
            </a:endParaRPr>
          </a:p>
          <a:p>
            <a:pPr marL="342900" marR="0" lvl="0" indent="-228600">
              <a:lnSpc>
                <a:spcPct val="90000"/>
              </a:lnSpc>
              <a:spcBef>
                <a:spcPts val="0"/>
              </a:spcBef>
              <a:spcAft>
                <a:spcPts val="0"/>
              </a:spcAft>
              <a:buFont typeface="Arial" panose="020B0604020202020204" pitchFamily="34" charset="0"/>
              <a:buChar char="•"/>
            </a:pPr>
            <a:r>
              <a:rPr lang="en-US" sz="3200" dirty="0">
                <a:solidFill>
                  <a:schemeClr val="bg1"/>
                </a:solidFill>
                <a:effectLst/>
              </a:rPr>
              <a:t>NANO SIM CARD</a:t>
            </a:r>
          </a:p>
          <a:p>
            <a:pPr marL="342900" marR="0" lvl="0" indent="-228600">
              <a:lnSpc>
                <a:spcPct val="90000"/>
              </a:lnSpc>
              <a:spcBef>
                <a:spcPts val="0"/>
              </a:spcBef>
              <a:spcAft>
                <a:spcPts val="0"/>
              </a:spcAft>
              <a:buFont typeface="Arial" panose="020B0604020202020204" pitchFamily="34" charset="0"/>
              <a:buChar char="•"/>
            </a:pPr>
            <a:r>
              <a:rPr lang="en-US" sz="3200" dirty="0">
                <a:solidFill>
                  <a:schemeClr val="bg1"/>
                </a:solidFill>
                <a:effectLst/>
              </a:rPr>
              <a:t>GPS ANTENA</a:t>
            </a:r>
          </a:p>
          <a:p>
            <a:pPr marL="342900" marR="0" lvl="0" indent="-228600">
              <a:lnSpc>
                <a:spcPct val="90000"/>
              </a:lnSpc>
              <a:spcBef>
                <a:spcPts val="0"/>
              </a:spcBef>
              <a:spcAft>
                <a:spcPts val="0"/>
              </a:spcAft>
              <a:buFont typeface="Arial" panose="020B0604020202020204" pitchFamily="34" charset="0"/>
              <a:buChar char="•"/>
            </a:pPr>
            <a:r>
              <a:rPr lang="en-US" sz="3200" dirty="0">
                <a:solidFill>
                  <a:schemeClr val="bg1"/>
                </a:solidFill>
              </a:rPr>
              <a:t>GSM ANTENA</a:t>
            </a:r>
            <a:endParaRPr lang="en-US" sz="3200" dirty="0">
              <a:solidFill>
                <a:schemeClr val="bg1"/>
              </a:solidFill>
              <a:effectLst/>
            </a:endParaRPr>
          </a:p>
          <a:p>
            <a:pPr marL="342900" marR="0" lvl="0" indent="-228600">
              <a:lnSpc>
                <a:spcPct val="90000"/>
              </a:lnSpc>
              <a:spcBef>
                <a:spcPts val="0"/>
              </a:spcBef>
              <a:spcAft>
                <a:spcPts val="800"/>
              </a:spcAft>
              <a:buFont typeface="Arial" panose="020B0604020202020204" pitchFamily="34" charset="0"/>
              <a:buChar char="•"/>
            </a:pPr>
            <a:r>
              <a:rPr lang="en-US" sz="3200" dirty="0">
                <a:solidFill>
                  <a:schemeClr val="bg1"/>
                </a:solidFill>
                <a:effectLst/>
              </a:rPr>
              <a:t>Power Supply (5V)</a:t>
            </a:r>
            <a:endParaRPr lang="en-US" sz="4000" dirty="0">
              <a:solidFill>
                <a:schemeClr val="bg1"/>
              </a:solidFill>
              <a:effectLst/>
            </a:endParaRPr>
          </a:p>
        </p:txBody>
      </p:sp>
      <p:sp>
        <p:nvSpPr>
          <p:cNvPr id="2" name="Slide Number Placeholder 1">
            <a:extLst>
              <a:ext uri="{FF2B5EF4-FFF2-40B4-BE49-F238E27FC236}">
                <a16:creationId xmlns:a16="http://schemas.microsoft.com/office/drawing/2014/main" id="{C37EABB7-B3A4-4E51-BEB8-E491AA453C7D}"/>
              </a:ext>
            </a:extLst>
          </p:cNvPr>
          <p:cNvSpPr>
            <a:spLocks noGrp="1"/>
          </p:cNvSpPr>
          <p:nvPr>
            <p:ph type="sldNum" sz="quarter" idx="12"/>
          </p:nvPr>
        </p:nvSpPr>
        <p:spPr/>
        <p:txBody>
          <a:bodyPr/>
          <a:lstStyle/>
          <a:p>
            <a:fld id="{76079392-F43D-4F5B-86D8-5712EE62F2AD}" type="slidenum">
              <a:rPr lang="en-US" sz="1600" b="1" smtClean="0">
                <a:solidFill>
                  <a:srgbClr val="0070C0"/>
                </a:solidFill>
              </a:rPr>
              <a:t>8</a:t>
            </a:fld>
            <a:endParaRPr lang="en-US" sz="1600" b="1" dirty="0">
              <a:solidFill>
                <a:srgbClr val="0070C0"/>
              </a:solidFill>
            </a:endParaRPr>
          </a:p>
        </p:txBody>
      </p:sp>
      <p:pic>
        <p:nvPicPr>
          <p:cNvPr id="4" name="Picture 3">
            <a:extLst>
              <a:ext uri="{FF2B5EF4-FFF2-40B4-BE49-F238E27FC236}">
                <a16:creationId xmlns:a16="http://schemas.microsoft.com/office/drawing/2014/main" id="{2F8F04AB-4A9A-4690-A5E3-4759B962A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529" y="2036946"/>
            <a:ext cx="4428566" cy="2225775"/>
          </a:xfrm>
          <a:prstGeom prst="rect">
            <a:avLst/>
          </a:prstGeom>
        </p:spPr>
      </p:pic>
      <p:pic>
        <p:nvPicPr>
          <p:cNvPr id="8" name="Picture 7">
            <a:extLst>
              <a:ext uri="{FF2B5EF4-FFF2-40B4-BE49-F238E27FC236}">
                <a16:creationId xmlns:a16="http://schemas.microsoft.com/office/drawing/2014/main" id="{42CB7C10-0BBD-4E74-BB29-45A840A13D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3529" y="4419600"/>
            <a:ext cx="4428566" cy="1936750"/>
          </a:xfrm>
          <a:prstGeom prst="rect">
            <a:avLst/>
          </a:prstGeom>
        </p:spPr>
      </p:pic>
    </p:spTree>
    <p:extLst>
      <p:ext uri="{BB962C8B-B14F-4D97-AF65-F5344CB8AC3E}">
        <p14:creationId xmlns:p14="http://schemas.microsoft.com/office/powerpoint/2010/main" val="272314446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503AAB-E359-3312-1D82-C153A1BDD0A7}"/>
              </a:ext>
            </a:extLst>
          </p:cNvPr>
          <p:cNvSpPr txBox="1"/>
          <p:nvPr/>
        </p:nvSpPr>
        <p:spPr>
          <a:xfrm>
            <a:off x="4161939" y="-114874"/>
            <a:ext cx="2818361" cy="707886"/>
          </a:xfrm>
          <a:prstGeom prst="rect">
            <a:avLst/>
          </a:prstGeom>
          <a:noFill/>
        </p:spPr>
        <p:txBody>
          <a:bodyPr wrap="square">
            <a:spAutoFit/>
          </a:bodyPr>
          <a:lstStyle/>
          <a:p>
            <a:r>
              <a:rPr lang="en-US" sz="40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Prototype</a:t>
            </a:r>
            <a:endParaRPr lang="en-US" sz="4000" b="1" dirty="0">
              <a:solidFill>
                <a:srgbClr val="7030A0"/>
              </a:solidFill>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A58C749A-5353-D573-B9DE-9E63935F92D6}"/>
              </a:ext>
            </a:extLst>
          </p:cNvPr>
          <p:cNvSpPr/>
          <p:nvPr/>
        </p:nvSpPr>
        <p:spPr>
          <a:xfrm>
            <a:off x="4374814" y="2947344"/>
            <a:ext cx="1916951" cy="2408154"/>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Arduino Uno</a:t>
            </a:r>
          </a:p>
        </p:txBody>
      </p:sp>
      <p:sp>
        <p:nvSpPr>
          <p:cNvPr id="9" name="Rectangle: Rounded Corners 8">
            <a:extLst>
              <a:ext uri="{FF2B5EF4-FFF2-40B4-BE49-F238E27FC236}">
                <a16:creationId xmlns:a16="http://schemas.microsoft.com/office/drawing/2014/main" id="{A6AE0041-FD6E-E3A7-0F4A-BF7E7B08B199}"/>
              </a:ext>
            </a:extLst>
          </p:cNvPr>
          <p:cNvSpPr/>
          <p:nvPr/>
        </p:nvSpPr>
        <p:spPr>
          <a:xfrm>
            <a:off x="8148973" y="4133239"/>
            <a:ext cx="2220872" cy="887569"/>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Switch</a:t>
            </a:r>
          </a:p>
          <a:p>
            <a:pPr algn="ctr"/>
            <a:r>
              <a:rPr lang="en-US" dirty="0"/>
              <a:t>(Hang Up Call)</a:t>
            </a:r>
          </a:p>
        </p:txBody>
      </p:sp>
      <p:sp>
        <p:nvSpPr>
          <p:cNvPr id="10" name="Rectangle: Rounded Corners 9">
            <a:extLst>
              <a:ext uri="{FF2B5EF4-FFF2-40B4-BE49-F238E27FC236}">
                <a16:creationId xmlns:a16="http://schemas.microsoft.com/office/drawing/2014/main" id="{01C54311-AAA9-2F3A-AD28-128E1E178796}"/>
              </a:ext>
            </a:extLst>
          </p:cNvPr>
          <p:cNvSpPr/>
          <p:nvPr/>
        </p:nvSpPr>
        <p:spPr>
          <a:xfrm>
            <a:off x="8073345" y="2683956"/>
            <a:ext cx="2220871" cy="977326"/>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Switch</a:t>
            </a:r>
          </a:p>
          <a:p>
            <a:pPr algn="ctr"/>
            <a:r>
              <a:rPr lang="en-US" dirty="0"/>
              <a:t>(Call)</a:t>
            </a:r>
          </a:p>
        </p:txBody>
      </p:sp>
      <p:sp>
        <p:nvSpPr>
          <p:cNvPr id="11" name="Rectangle: Rounded Corners 10">
            <a:extLst>
              <a:ext uri="{FF2B5EF4-FFF2-40B4-BE49-F238E27FC236}">
                <a16:creationId xmlns:a16="http://schemas.microsoft.com/office/drawing/2014/main" id="{F705440A-DEA8-9C25-3EF1-49C0EC84756E}"/>
              </a:ext>
            </a:extLst>
          </p:cNvPr>
          <p:cNvSpPr/>
          <p:nvPr/>
        </p:nvSpPr>
        <p:spPr>
          <a:xfrm>
            <a:off x="8070930" y="1201196"/>
            <a:ext cx="2220871" cy="977327"/>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Switch</a:t>
            </a:r>
          </a:p>
          <a:p>
            <a:pPr algn="ctr"/>
            <a:r>
              <a:rPr lang="en-US" dirty="0"/>
              <a:t>(Text Message)</a:t>
            </a:r>
          </a:p>
        </p:txBody>
      </p:sp>
      <p:sp>
        <p:nvSpPr>
          <p:cNvPr id="12" name="Rectangle: Rounded Corners 11">
            <a:extLst>
              <a:ext uri="{FF2B5EF4-FFF2-40B4-BE49-F238E27FC236}">
                <a16:creationId xmlns:a16="http://schemas.microsoft.com/office/drawing/2014/main" id="{B98E5E01-4A6B-2B18-1746-A82A0E74AACA}"/>
              </a:ext>
            </a:extLst>
          </p:cNvPr>
          <p:cNvSpPr/>
          <p:nvPr/>
        </p:nvSpPr>
        <p:spPr>
          <a:xfrm>
            <a:off x="667353" y="5037496"/>
            <a:ext cx="2019419" cy="977327"/>
          </a:xfrm>
          <a:prstGeom prst="round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GSM Module</a:t>
            </a:r>
          </a:p>
        </p:txBody>
      </p:sp>
      <p:sp>
        <p:nvSpPr>
          <p:cNvPr id="13" name="Rectangle: Rounded Corners 12">
            <a:extLst>
              <a:ext uri="{FF2B5EF4-FFF2-40B4-BE49-F238E27FC236}">
                <a16:creationId xmlns:a16="http://schemas.microsoft.com/office/drawing/2014/main" id="{C5264323-7115-FB56-1D74-4CB1541EC93D}"/>
              </a:ext>
            </a:extLst>
          </p:cNvPr>
          <p:cNvSpPr/>
          <p:nvPr/>
        </p:nvSpPr>
        <p:spPr>
          <a:xfrm>
            <a:off x="645918" y="3358630"/>
            <a:ext cx="2019419" cy="977326"/>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GPS Module</a:t>
            </a:r>
          </a:p>
        </p:txBody>
      </p:sp>
      <p:sp>
        <p:nvSpPr>
          <p:cNvPr id="14" name="Rectangle: Rounded Corners 13">
            <a:extLst>
              <a:ext uri="{FF2B5EF4-FFF2-40B4-BE49-F238E27FC236}">
                <a16:creationId xmlns:a16="http://schemas.microsoft.com/office/drawing/2014/main" id="{8D515E27-81A1-9F68-E4AC-F8FD123DBC57}"/>
              </a:ext>
            </a:extLst>
          </p:cNvPr>
          <p:cNvSpPr/>
          <p:nvPr/>
        </p:nvSpPr>
        <p:spPr>
          <a:xfrm>
            <a:off x="667353" y="1689860"/>
            <a:ext cx="2019420" cy="977327"/>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Power Supply</a:t>
            </a:r>
          </a:p>
        </p:txBody>
      </p:sp>
      <p:sp>
        <p:nvSpPr>
          <p:cNvPr id="15" name="Rectangle: Rounded Corners 14">
            <a:extLst>
              <a:ext uri="{FF2B5EF4-FFF2-40B4-BE49-F238E27FC236}">
                <a16:creationId xmlns:a16="http://schemas.microsoft.com/office/drawing/2014/main" id="{49CBEB70-1805-8AE2-AD5A-1DB69427DF7E}"/>
              </a:ext>
            </a:extLst>
          </p:cNvPr>
          <p:cNvSpPr/>
          <p:nvPr/>
        </p:nvSpPr>
        <p:spPr>
          <a:xfrm>
            <a:off x="5063349" y="2021662"/>
            <a:ext cx="1916951" cy="742361"/>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Send Location Message &amp; call</a:t>
            </a:r>
          </a:p>
        </p:txBody>
      </p:sp>
      <p:pic>
        <p:nvPicPr>
          <p:cNvPr id="4098" name="Picture 2" descr="Cute policeman cartoon Royalty Free Vector Image">
            <a:extLst>
              <a:ext uri="{FF2B5EF4-FFF2-40B4-BE49-F238E27FC236}">
                <a16:creationId xmlns:a16="http://schemas.microsoft.com/office/drawing/2014/main" id="{CED37960-AE69-C4AD-F13D-9736B07327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0208" y="544570"/>
            <a:ext cx="853082" cy="118892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Business Man Cartoon Character In Smart Clothes, Office Style. Young  Handsome Businessman In Suit Standing With Hands In Pockets. Vector  Illustration. Royalty Free SVG, Cliparts, Vectors, and Stock Illustration.  Image 85709526.">
            <a:extLst>
              <a:ext uri="{FF2B5EF4-FFF2-40B4-BE49-F238E27FC236}">
                <a16:creationId xmlns:a16="http://schemas.microsoft.com/office/drawing/2014/main" id="{51ACE2C9-AC7C-599A-A636-156D59C0BC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3920" y="485422"/>
            <a:ext cx="1073989" cy="1281525"/>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Connector: Elbow 16">
            <a:extLst>
              <a:ext uri="{FF2B5EF4-FFF2-40B4-BE49-F238E27FC236}">
                <a16:creationId xmlns:a16="http://schemas.microsoft.com/office/drawing/2014/main" id="{6200A5EB-8821-ADB9-7FF4-DAC4DAF9D0B5}"/>
              </a:ext>
            </a:extLst>
          </p:cNvPr>
          <p:cNvCxnSpPr>
            <a:cxnSpLocks/>
          </p:cNvCxnSpPr>
          <p:nvPr/>
        </p:nvCxnSpPr>
        <p:spPr>
          <a:xfrm>
            <a:off x="2686775" y="2251494"/>
            <a:ext cx="1696552" cy="1681837"/>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F4B59B4-12D5-63B6-2BD6-B68F9824C299}"/>
              </a:ext>
            </a:extLst>
          </p:cNvPr>
          <p:cNvCxnSpPr>
            <a:cxnSpLocks/>
          </p:cNvCxnSpPr>
          <p:nvPr/>
        </p:nvCxnSpPr>
        <p:spPr>
          <a:xfrm>
            <a:off x="2691031" y="3817490"/>
            <a:ext cx="1679525" cy="719244"/>
          </a:xfrm>
          <a:prstGeom prst="bentConnector3">
            <a:avLst>
              <a:gd name="adj1" fmla="val 39728"/>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4DC93296-3735-E5A3-3D3D-2E5E53F08BC8}"/>
              </a:ext>
            </a:extLst>
          </p:cNvPr>
          <p:cNvCxnSpPr>
            <a:cxnSpLocks/>
            <a:stCxn id="12" idx="3"/>
          </p:cNvCxnSpPr>
          <p:nvPr/>
        </p:nvCxnSpPr>
        <p:spPr>
          <a:xfrm flipV="1">
            <a:off x="2686772" y="4935036"/>
            <a:ext cx="1683784" cy="591124"/>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58D8C444-C6BD-1FE6-4BFC-1711E26525BD}"/>
              </a:ext>
            </a:extLst>
          </p:cNvPr>
          <p:cNvCxnSpPr>
            <a:cxnSpLocks/>
            <a:endCxn id="4098" idx="3"/>
          </p:cNvCxnSpPr>
          <p:nvPr/>
        </p:nvCxnSpPr>
        <p:spPr>
          <a:xfrm rot="16200000" flipV="1">
            <a:off x="5107097" y="1365225"/>
            <a:ext cx="882630" cy="430244"/>
          </a:xfrm>
          <a:prstGeom prst="curved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6" name="Connector: Elbow 35">
            <a:extLst>
              <a:ext uri="{FF2B5EF4-FFF2-40B4-BE49-F238E27FC236}">
                <a16:creationId xmlns:a16="http://schemas.microsoft.com/office/drawing/2014/main" id="{4C6F90E5-8CC0-D482-F139-8ED7F2CB9CD8}"/>
              </a:ext>
            </a:extLst>
          </p:cNvPr>
          <p:cNvCxnSpPr>
            <a:cxnSpLocks/>
          </p:cNvCxnSpPr>
          <p:nvPr/>
        </p:nvCxnSpPr>
        <p:spPr>
          <a:xfrm rot="5400000" flipH="1" flipV="1">
            <a:off x="6126854" y="2858000"/>
            <a:ext cx="387209" cy="206923"/>
          </a:xfrm>
          <a:prstGeom prst="bentConnector3">
            <a:avLst>
              <a:gd name="adj1" fmla="val 50000"/>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96C32956-0A87-F297-D2B6-4B40F1EC4221}"/>
              </a:ext>
            </a:extLst>
          </p:cNvPr>
          <p:cNvCxnSpPr>
            <a:cxnSpLocks/>
            <a:stCxn id="37" idx="1"/>
          </p:cNvCxnSpPr>
          <p:nvPr/>
        </p:nvCxnSpPr>
        <p:spPr>
          <a:xfrm rot="10800000">
            <a:off x="6285757" y="5037496"/>
            <a:ext cx="1863216" cy="932448"/>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25B6695F-E410-3E09-F0AF-643A5830E78E}"/>
              </a:ext>
            </a:extLst>
          </p:cNvPr>
          <p:cNvCxnSpPr>
            <a:cxnSpLocks/>
            <a:stCxn id="10" idx="1"/>
          </p:cNvCxnSpPr>
          <p:nvPr/>
        </p:nvCxnSpPr>
        <p:spPr>
          <a:xfrm rot="10800000" flipV="1">
            <a:off x="6291765" y="3172618"/>
            <a:ext cx="1781580" cy="644871"/>
          </a:xfrm>
          <a:prstGeom prst="bentConnector3">
            <a:avLst>
              <a:gd name="adj1" fmla="val 3886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818D7DA3-3B77-67AA-72E8-9AA294B07E3A}"/>
              </a:ext>
            </a:extLst>
          </p:cNvPr>
          <p:cNvCxnSpPr>
            <a:cxnSpLocks/>
            <a:stCxn id="9" idx="1"/>
          </p:cNvCxnSpPr>
          <p:nvPr/>
        </p:nvCxnSpPr>
        <p:spPr>
          <a:xfrm rot="10800000">
            <a:off x="6302485" y="4536734"/>
            <a:ext cx="1846489" cy="40290"/>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56" name="Picture 4" descr="Beautiful blonde woman with makeup. Avatar for a beauty salon. Vector  illustration in the cartoon style. 4899680 Vector Art at Vecteezy">
            <a:extLst>
              <a:ext uri="{FF2B5EF4-FFF2-40B4-BE49-F238E27FC236}">
                <a16:creationId xmlns:a16="http://schemas.microsoft.com/office/drawing/2014/main" id="{83DBA77A-5366-55EC-6054-F80BA54BA4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58778" y="2996784"/>
            <a:ext cx="1233222" cy="1938252"/>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Connector: Curved 57">
            <a:extLst>
              <a:ext uri="{FF2B5EF4-FFF2-40B4-BE49-F238E27FC236}">
                <a16:creationId xmlns:a16="http://schemas.microsoft.com/office/drawing/2014/main" id="{C14F6293-7B90-4467-1A23-2EF2100C58C9}"/>
              </a:ext>
            </a:extLst>
          </p:cNvPr>
          <p:cNvCxnSpPr>
            <a:cxnSpLocks/>
            <a:endCxn id="11" idx="3"/>
          </p:cNvCxnSpPr>
          <p:nvPr/>
        </p:nvCxnSpPr>
        <p:spPr>
          <a:xfrm rot="16200000" flipV="1">
            <a:off x="10040321" y="1941340"/>
            <a:ext cx="1482758" cy="979798"/>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9" name="Connector: Curved 58">
            <a:extLst>
              <a:ext uri="{FF2B5EF4-FFF2-40B4-BE49-F238E27FC236}">
                <a16:creationId xmlns:a16="http://schemas.microsoft.com/office/drawing/2014/main" id="{BAC7B525-0E43-401C-DDB5-8738C74D4242}"/>
              </a:ext>
            </a:extLst>
          </p:cNvPr>
          <p:cNvCxnSpPr>
            <a:cxnSpLocks/>
            <a:endCxn id="10" idx="3"/>
          </p:cNvCxnSpPr>
          <p:nvPr/>
        </p:nvCxnSpPr>
        <p:spPr>
          <a:xfrm rot="10800000">
            <a:off x="10294217" y="3172619"/>
            <a:ext cx="983389" cy="773412"/>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Connector: Curved 27">
            <a:extLst>
              <a:ext uri="{FF2B5EF4-FFF2-40B4-BE49-F238E27FC236}">
                <a16:creationId xmlns:a16="http://schemas.microsoft.com/office/drawing/2014/main" id="{A5BCF41D-5B88-4893-B90B-9B823FB00BBD}"/>
              </a:ext>
            </a:extLst>
          </p:cNvPr>
          <p:cNvCxnSpPr>
            <a:cxnSpLocks/>
            <a:endCxn id="37" idx="3"/>
          </p:cNvCxnSpPr>
          <p:nvPr/>
        </p:nvCxnSpPr>
        <p:spPr>
          <a:xfrm rot="5400000">
            <a:off x="10309813" y="4913734"/>
            <a:ext cx="1116243" cy="996177"/>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82F845B0-17B4-40B1-8933-9F7256B2C624}"/>
              </a:ext>
            </a:extLst>
          </p:cNvPr>
          <p:cNvCxnSpPr>
            <a:cxnSpLocks/>
            <a:stCxn id="15" idx="0"/>
          </p:cNvCxnSpPr>
          <p:nvPr/>
        </p:nvCxnSpPr>
        <p:spPr>
          <a:xfrm rot="5400000" flipH="1" flipV="1">
            <a:off x="5903446" y="1320523"/>
            <a:ext cx="819519" cy="582761"/>
          </a:xfrm>
          <a:prstGeom prst="curvedConnector3">
            <a:avLst>
              <a:gd name="adj1" fmla="val 111258"/>
            </a:avLst>
          </a:prstGeom>
          <a:ln>
            <a:tailEnd type="triangle"/>
          </a:ln>
        </p:spPr>
        <p:style>
          <a:lnRef idx="3">
            <a:schemeClr val="accent2"/>
          </a:lnRef>
          <a:fillRef idx="0">
            <a:schemeClr val="accent2"/>
          </a:fillRef>
          <a:effectRef idx="2">
            <a:schemeClr val="accent2"/>
          </a:effectRef>
          <a:fontRef idx="minor">
            <a:schemeClr val="tx1"/>
          </a:fontRef>
        </p:style>
      </p:cxnSp>
      <p:sp>
        <p:nvSpPr>
          <p:cNvPr id="37" name="Rectangle: Rounded Corners 36">
            <a:extLst>
              <a:ext uri="{FF2B5EF4-FFF2-40B4-BE49-F238E27FC236}">
                <a16:creationId xmlns:a16="http://schemas.microsoft.com/office/drawing/2014/main" id="{BC68140A-BD6C-4E75-B674-2805E99442FF}"/>
              </a:ext>
            </a:extLst>
          </p:cNvPr>
          <p:cNvSpPr/>
          <p:nvPr/>
        </p:nvSpPr>
        <p:spPr>
          <a:xfrm>
            <a:off x="8148973" y="5526159"/>
            <a:ext cx="2220872" cy="887569"/>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Switch</a:t>
            </a:r>
          </a:p>
          <a:p>
            <a:pPr algn="ctr"/>
            <a:r>
              <a:rPr lang="en-US" dirty="0"/>
              <a:t>(Send Location)</a:t>
            </a:r>
          </a:p>
        </p:txBody>
      </p:sp>
      <p:cxnSp>
        <p:nvCxnSpPr>
          <p:cNvPr id="16" name="Connector: Curved 15">
            <a:extLst>
              <a:ext uri="{FF2B5EF4-FFF2-40B4-BE49-F238E27FC236}">
                <a16:creationId xmlns:a16="http://schemas.microsoft.com/office/drawing/2014/main" id="{C38ADCAF-6523-C0C2-F034-34BFB263329E}"/>
              </a:ext>
            </a:extLst>
          </p:cNvPr>
          <p:cNvCxnSpPr>
            <a:cxnSpLocks/>
            <a:endCxn id="9" idx="3"/>
          </p:cNvCxnSpPr>
          <p:nvPr/>
        </p:nvCxnSpPr>
        <p:spPr>
          <a:xfrm rot="10800000" flipV="1">
            <a:off x="10369845" y="4216208"/>
            <a:ext cx="884272" cy="360816"/>
          </a:xfrm>
          <a:prstGeom prst="curved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CF981CEE-2385-7D96-02D8-A8FBE2B057F8}"/>
              </a:ext>
            </a:extLst>
          </p:cNvPr>
          <p:cNvCxnSpPr>
            <a:cxnSpLocks/>
          </p:cNvCxnSpPr>
          <p:nvPr/>
        </p:nvCxnSpPr>
        <p:spPr>
          <a:xfrm rot="10800000" flipV="1">
            <a:off x="6285757" y="1981130"/>
            <a:ext cx="1779166" cy="1573451"/>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5E5DA857-6963-EEF0-1809-335B9A75029E}"/>
              </a:ext>
            </a:extLst>
          </p:cNvPr>
          <p:cNvSpPr txBox="1"/>
          <p:nvPr/>
        </p:nvSpPr>
        <p:spPr>
          <a:xfrm>
            <a:off x="11383992" y="4853701"/>
            <a:ext cx="629728" cy="369332"/>
          </a:xfrm>
          <a:prstGeom prst="rect">
            <a:avLst/>
          </a:prstGeom>
          <a:noFill/>
        </p:spPr>
        <p:txBody>
          <a:bodyPr wrap="square" rtlCol="0">
            <a:spAutoFit/>
          </a:bodyPr>
          <a:lstStyle/>
          <a:p>
            <a:r>
              <a:rPr lang="en-US" dirty="0"/>
              <a:t>User</a:t>
            </a:r>
          </a:p>
        </p:txBody>
      </p:sp>
      <p:sp>
        <p:nvSpPr>
          <p:cNvPr id="55" name="TextBox 54">
            <a:extLst>
              <a:ext uri="{FF2B5EF4-FFF2-40B4-BE49-F238E27FC236}">
                <a16:creationId xmlns:a16="http://schemas.microsoft.com/office/drawing/2014/main" id="{636D506D-12E6-1018-AB91-1E8A7307EBF9}"/>
              </a:ext>
            </a:extLst>
          </p:cNvPr>
          <p:cNvSpPr txBox="1"/>
          <p:nvPr/>
        </p:nvSpPr>
        <p:spPr>
          <a:xfrm>
            <a:off x="3673472" y="679351"/>
            <a:ext cx="882917" cy="369332"/>
          </a:xfrm>
          <a:prstGeom prst="rect">
            <a:avLst/>
          </a:prstGeom>
          <a:noFill/>
        </p:spPr>
        <p:txBody>
          <a:bodyPr wrap="square" rtlCol="0">
            <a:spAutoFit/>
          </a:bodyPr>
          <a:lstStyle/>
          <a:p>
            <a:r>
              <a:rPr lang="en-US" dirty="0"/>
              <a:t>Police</a:t>
            </a:r>
          </a:p>
        </p:txBody>
      </p:sp>
      <p:sp>
        <p:nvSpPr>
          <p:cNvPr id="57" name="TextBox 56">
            <a:extLst>
              <a:ext uri="{FF2B5EF4-FFF2-40B4-BE49-F238E27FC236}">
                <a16:creationId xmlns:a16="http://schemas.microsoft.com/office/drawing/2014/main" id="{CA087283-31C8-7F19-E824-8C24E9E11821}"/>
              </a:ext>
            </a:extLst>
          </p:cNvPr>
          <p:cNvSpPr txBox="1"/>
          <p:nvPr/>
        </p:nvSpPr>
        <p:spPr>
          <a:xfrm>
            <a:off x="7300957" y="703389"/>
            <a:ext cx="1198093" cy="369332"/>
          </a:xfrm>
          <a:prstGeom prst="rect">
            <a:avLst/>
          </a:prstGeom>
          <a:noFill/>
        </p:spPr>
        <p:txBody>
          <a:bodyPr wrap="square" rtlCol="0">
            <a:spAutoFit/>
          </a:bodyPr>
          <a:lstStyle/>
          <a:p>
            <a:r>
              <a:rPr lang="en-US" dirty="0"/>
              <a:t>Guardian</a:t>
            </a:r>
          </a:p>
        </p:txBody>
      </p:sp>
      <p:sp>
        <p:nvSpPr>
          <p:cNvPr id="2" name="Slide Number Placeholder 1">
            <a:extLst>
              <a:ext uri="{FF2B5EF4-FFF2-40B4-BE49-F238E27FC236}">
                <a16:creationId xmlns:a16="http://schemas.microsoft.com/office/drawing/2014/main" id="{9578A86C-9953-4E32-9096-DDC32AE7668D}"/>
              </a:ext>
            </a:extLst>
          </p:cNvPr>
          <p:cNvSpPr>
            <a:spLocks noGrp="1"/>
          </p:cNvSpPr>
          <p:nvPr>
            <p:ph type="sldNum" sz="quarter" idx="12"/>
          </p:nvPr>
        </p:nvSpPr>
        <p:spPr/>
        <p:txBody>
          <a:bodyPr/>
          <a:lstStyle/>
          <a:p>
            <a:fld id="{76079392-F43D-4F5B-86D8-5712EE62F2AD}" type="slidenum">
              <a:rPr lang="en-US" sz="1600" b="1" smtClean="0">
                <a:solidFill>
                  <a:srgbClr val="0070C0"/>
                </a:solidFill>
              </a:rPr>
              <a:t>9</a:t>
            </a:fld>
            <a:endParaRPr lang="en-US" b="1" dirty="0">
              <a:solidFill>
                <a:srgbClr val="0070C0"/>
              </a:solidFill>
            </a:endParaRPr>
          </a:p>
        </p:txBody>
      </p:sp>
    </p:spTree>
    <p:extLst>
      <p:ext uri="{BB962C8B-B14F-4D97-AF65-F5344CB8AC3E}">
        <p14:creationId xmlns:p14="http://schemas.microsoft.com/office/powerpoint/2010/main" val="48498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1141</TotalTime>
  <Words>670</Words>
  <Application>Microsoft Office PowerPoint</Application>
  <PresentationFormat>Widescreen</PresentationFormat>
  <Paragraphs>100</Paragraphs>
  <Slides>12</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Aharoni</vt:lpstr>
      <vt:lpstr>Arial</vt:lpstr>
      <vt:lpstr>Arimo Bold</vt:lpstr>
      <vt:lpstr>Calibri</vt:lpstr>
      <vt:lpstr>Calibri Light</vt:lpstr>
      <vt:lpstr>Cambria Math</vt:lpstr>
      <vt:lpstr>inherit</vt:lpstr>
      <vt:lpstr>Roboto</vt:lpstr>
      <vt:lpstr>system-ui</vt:lpstr>
      <vt:lpstr>Times New Roman</vt:lpstr>
      <vt:lpstr>TT Rounds Condensed</vt:lpstr>
      <vt:lpstr>TT Rounds Condensed 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Fahim Hasan</dc:creator>
  <cp:lastModifiedBy>Najnin Shirin</cp:lastModifiedBy>
  <cp:revision>37</cp:revision>
  <dcterms:created xsi:type="dcterms:W3CDTF">2024-02-19T18:06:56Z</dcterms:created>
  <dcterms:modified xsi:type="dcterms:W3CDTF">2024-03-02T14:44:22Z</dcterms:modified>
</cp:coreProperties>
</file>