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3B685-46F6-4E70-ADBA-50C2D5653D18}">
  <a:tblStyle styleId="{EE83B685-46F6-4E70-ADBA-50C2D5653D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359a72f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359a72f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59a72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59a72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59a72f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59a72f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359a72f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359a72f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59a72f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359a72f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59a72f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359a72f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359a72f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359a72f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359a72f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359a72f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359a72f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359a72f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55375" y="627150"/>
            <a:ext cx="47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Defining Quantum Noise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06000" y="1293750"/>
            <a:ext cx="61227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Quantum noise emerges from two interrelated quantum phenomena: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Wave-Particle Duality: The discrete nature of quantum particles (electrons, photons) creates inherent statistical fluctuations in measurements</a:t>
            </a:r>
            <a:endParaRPr sz="12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Quantization: Systems cannot possess arbitrary energy values, only discrete multiples of quantum states</a:t>
            </a:r>
            <a:endParaRPr sz="12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In photon detection, even with perfect equipment, the discrete arrival of photons creates "shot noise" – random variations in measured intensity.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711775" y="5102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Key Noise Types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{EE83B685-46F6-4E70-ADBA-50C2D5653D18}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Noise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Shot Noise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Discrete particles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Limits measurement precision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Squeezed states</a:t>
                      </a:r>
                      <a:endParaRPr sz="950">
                        <a:solidFill>
                          <a:schemeClr val="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Backaction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Quantum measurement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Alters qubit state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measurements</a:t>
                      </a:r>
                      <a:endParaRPr sz="950">
                        <a:solidFill>
                          <a:schemeClr val="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1/f Flux Noise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Surface spins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Qubit dephasing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Surface passivation</a:t>
                      </a:r>
                      <a:endParaRPr sz="950">
                        <a:solidFill>
                          <a:schemeClr val="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Thermal Noise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Heat-induced vibrations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Qubit relaxation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Cryogenic cooling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40175" y="824675"/>
            <a:ext cx="76041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Physical Origins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Quantum noise manifests through: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Vacuum Fluctuations: Spontaneous creation/annihilation of virtual particle-antiparticle pairs in empty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12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Zero-Point Motion: Residual vibrations of quantum systems at absolute zero temperature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Measurement Backaction: Disturbance caused by the act of observation itself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Study: LIGO gravitational wave detectors must account for quantum noise in their laser interferometers, as it limits sensitivity to spacetime ripples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01500" y="553100"/>
            <a:ext cx="47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Classical vs. Quantum Noise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{EE83B685-46F6-4E70-ADBA-50C2D5653D18}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Characteristic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Classical Noise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Quantum Noise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Thermal motion, manufacturing defects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 quantum principles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Temperature Dependence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Reduces at lower temperatures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Persists at absolute zero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Mathematical Model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Gaussian distributions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Non-commuting operators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Mitigation Approaches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shielding/cooling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Quantum error correction</a:t>
                      </a:r>
                      <a:endParaRPr sz="950">
                        <a:solidFill>
                          <a:schemeClr val="hlink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Source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Vibrations in camera sensors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Spontaneous emission in lasers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806500" y="3892600"/>
            <a:ext cx="77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Difference: Classical noise represents </a:t>
            </a: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disturbances, while quantum noise is </a:t>
            </a: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intrinsic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quantum systems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781800" y="427975"/>
            <a:ext cx="693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Shot Noise in Quantum Systems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028700" y="839425"/>
            <a:ext cx="77037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The Nature of Shot Noise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Shot noise arises from the discrete, quantized nature of particles like electrons or photons. Even in a perfectly stable system (e.g., a laser or electronic circuit), the random arrival times of these particles create fluctuations in measurements. For example: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Photon Detection: When measuring light intensity, photons hit a detector at random intervals, causing "grainy" fluctuations in the signal.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Electron Flow: In circuits, discrete electron charges produce current fluctuations, especially noticeable at low currents.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29100" y="3145425"/>
            <a:ext cx="8403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Formula: The shot noise power spectral density is: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shot</a:t>
            </a:r>
            <a:r>
              <a:rPr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=2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electron charge and 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current.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It Matters: Shot noise sets a fundamental limit to measurement precision in quantum devices like photodetectors or qubits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97050" y="279825"/>
            <a:ext cx="700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Quantum Noise in Measurement Processes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10225" y="855875"/>
            <a:ext cx="76791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Measurement Backaction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quantum mechanics, measuring a system disturbs it-a phenomenon called </a:t>
            </a:r>
            <a:r>
              <a:rPr i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backaction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For example: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Position vs. Momentum: Measuring a particle’s position precisely (e.g., using photons) transfers random momentum to it, altering its future state.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Qubit Readout: Measuring a qubit’s state collapses its superposition, introducing phase or amplitude noise.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4700" y="3604550"/>
            <a:ext cx="77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Heisenberg’s Microscope Analogy: Imagine using light (photons) to locate an electron. Each photon collision reveals the electron’s position but randomly kicks it, blurring its momentum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62550" y="493775"/>
            <a:ext cx="781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Quantum Fluctuation-Dissipation Theorem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62550" y="1127425"/>
            <a:ext cx="73581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theorem connects quantum fluctuations (noise) to energy dissipation in a system: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Classical Version: Thermal fluctuations (e.g., Brownian motion) are tied to friction.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Quantum Version: Even at absolute zero, zero-point fluctuations cause noise due to the uncertainty principle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00" y="2314050"/>
            <a:ext cx="2350150" cy="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06500" y="2814525"/>
            <a:ext cx="7271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r>
              <a:rPr lang="en-GB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lang="en-GB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GB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lang="en-GB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system’s susceptibility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Implication: Quantum noise cannot be eliminated-it’s inherent to all quantum measurements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65850" y="395025"/>
            <a:ext cx="81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Superconducting Circuit Noise Characteristics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3325" y="971100"/>
            <a:ext cx="8131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Dominant Noise Sources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Superconducting qubits face three key noise types: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{EE83B685-46F6-4E70-ADBA-50C2D5653D18}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Noise Type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 Dependence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1/f (Pink)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Defects (e.g., surface spins)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i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Thermal or quantum fluctuations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Constant across frequencies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76200" marL="76200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475" y="2444788"/>
            <a:ext cx="647100" cy="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33675" y="3719775"/>
            <a:ext cx="78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1/f Flux Noise: Caused by magnetic spins on device surfaces, leading to low-frequency qubit decoherence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52625" y="814725"/>
            <a:ext cx="75801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Mitigation Strategies</a:t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Material Engineering: Reducing surface defects (e.g., using ultra-clean substrates).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 Decoupling: Applying pulse sequences to "average out" low-frequency noise.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 Correction: Using codes like surface codes to protect logical qubits.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Study: LIGO’s gravitational wave detectors combat quantum noise by using squeezed light to reduce photon shot noise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453375" y="427925"/>
            <a:ext cx="81390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Practical Implications for Quantum Technologies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4.1 Qubit Decoherence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Noise limits qubit coherence times (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905275" y="2065625"/>
            <a:ext cx="63294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Relaxation (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 Energy loss due to shot noise or thermal photons.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Dephasing (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 Phase errors from 1/f flux or charge noise.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A superconducting qubit with 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=100</a:t>
            </a:r>
            <a:r>
              <a:rPr i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perform ~10,000 operations before decohering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