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2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8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4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8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0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9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6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9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6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6DBA-0F74-4431-9FB0-12085EB24B5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D7BE-FBE9-4502-97E5-FD43B8B24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Black Jack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-java </a:t>
            </a:r>
            <a:r>
              <a:rPr lang="ko-KR" altLang="en-US" dirty="0" smtClean="0"/>
              <a:t>로 만든 능동적 </a:t>
            </a:r>
            <a:r>
              <a:rPr lang="ko-KR" altLang="en-US" dirty="0" err="1" smtClean="0"/>
              <a:t>판단형</a:t>
            </a:r>
            <a:r>
              <a:rPr lang="ko-KR" altLang="en-US" dirty="0" smtClean="0"/>
              <a:t> </a:t>
            </a:r>
            <a:r>
              <a:rPr lang="en-US" altLang="ko-KR" dirty="0"/>
              <a:t>B</a:t>
            </a:r>
            <a:r>
              <a:rPr lang="en-US" altLang="ko-KR" dirty="0" smtClean="0"/>
              <a:t>lack Jack</a:t>
            </a:r>
          </a:p>
          <a:p>
            <a:r>
              <a:rPr lang="ko-KR" altLang="en-US" dirty="0" smtClean="0"/>
              <a:t>박종진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106" y="0"/>
            <a:ext cx="1641894" cy="2007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656272" cy="22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4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69" y="1825625"/>
            <a:ext cx="6032514" cy="497794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106" y="0"/>
            <a:ext cx="1641894" cy="200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통계자료 생산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106" y="0"/>
            <a:ext cx="1641894" cy="200758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5" y="2225615"/>
            <a:ext cx="3826383" cy="215011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750" y="2117034"/>
            <a:ext cx="2820989" cy="2367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540" y="4554747"/>
            <a:ext cx="409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뽑는 카드를 </a:t>
            </a:r>
            <a:r>
              <a:rPr lang="ko-KR" altLang="en-US" dirty="0" err="1" smtClean="0"/>
              <a:t>볼수있는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Cheating Algorithm </a:t>
            </a:r>
            <a:r>
              <a:rPr lang="ko-KR" altLang="en-US" dirty="0" smtClean="0"/>
              <a:t>탑재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66626" y="4710023"/>
            <a:ext cx="4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지건 말건 무조건 </a:t>
            </a:r>
            <a:r>
              <a:rPr lang="en-US" altLang="ko-KR" dirty="0" smtClean="0"/>
              <a:t>draw </a:t>
            </a:r>
            <a:r>
              <a:rPr lang="en-US" altLang="ko-KR" dirty="0" err="1" smtClean="0"/>
              <a:t>algorithsm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1396" y="2631057"/>
            <a:ext cx="209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VS</a:t>
            </a:r>
            <a:endParaRPr lang="ko-KR" alt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6981" y="5581291"/>
            <a:ext cx="1040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컴퓨터와 컴퓨터를 대련시킴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68483" y="3519577"/>
            <a:ext cx="2329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5</a:t>
            </a:r>
            <a:r>
              <a:rPr lang="ko-KR" altLang="en-US" sz="4000" dirty="0" smtClean="0"/>
              <a:t>천만번 대련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256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</a:t>
            </a:r>
            <a:r>
              <a:rPr lang="ko-KR" altLang="en-US" dirty="0" smtClean="0"/>
              <a:t>천만번 대련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106" y="0"/>
            <a:ext cx="1641894" cy="200758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25" y="2428039"/>
            <a:ext cx="3758395" cy="1790277"/>
          </a:xfrm>
        </p:spPr>
      </p:pic>
      <p:sp>
        <p:nvSpPr>
          <p:cNvPr id="7" name="TextBox 6"/>
          <p:cNvSpPr txBox="1"/>
          <p:nvPr/>
        </p:nvSpPr>
        <p:spPr>
          <a:xfrm>
            <a:off x="724619" y="4796287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통계파일 생성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카드값이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12 </a:t>
            </a:r>
            <a:r>
              <a:rPr lang="ko-KR" altLang="en-US" sz="2000" dirty="0" err="1" smtClean="0"/>
              <a:t>일때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4214102 </a:t>
            </a:r>
            <a:r>
              <a:rPr lang="ko-KR" altLang="en-US" sz="2000" dirty="0" smtClean="0"/>
              <a:t>번 </a:t>
            </a:r>
            <a:r>
              <a:rPr lang="en-US" altLang="ko-KR" sz="2000" dirty="0" smtClean="0"/>
              <a:t>bust</a:t>
            </a:r>
            <a:r>
              <a:rPr lang="ko-KR" altLang="en-US" sz="2000" dirty="0" smtClean="0"/>
              <a:t>가 </a:t>
            </a:r>
            <a:r>
              <a:rPr lang="ko-KR" altLang="en-US" sz="2000" dirty="0" err="1" smtClean="0"/>
              <a:t>안났고</a:t>
            </a:r>
            <a:r>
              <a:rPr lang="en-US" altLang="ko-KR" sz="2000" dirty="0" smtClean="0"/>
              <a:t>, 1925421 </a:t>
            </a:r>
            <a:r>
              <a:rPr lang="ko-KR" altLang="en-US" sz="2000" dirty="0" smtClean="0"/>
              <a:t>번 </a:t>
            </a:r>
            <a:r>
              <a:rPr lang="en-US" altLang="ko-KR" sz="2000" dirty="0" smtClean="0"/>
              <a:t>bust</a:t>
            </a:r>
            <a:r>
              <a:rPr lang="ko-KR" altLang="en-US" sz="2000" dirty="0" smtClean="0"/>
              <a:t>가 났다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681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시작 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106" y="0"/>
            <a:ext cx="1641894" cy="200758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71" y="3480965"/>
            <a:ext cx="2994729" cy="926062"/>
          </a:xfr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57" y="1690688"/>
            <a:ext cx="3758395" cy="179027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4356340" y="3019245"/>
            <a:ext cx="138022" cy="461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6928" y="4917057"/>
            <a:ext cx="10481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블랙잭은</a:t>
            </a:r>
            <a:r>
              <a:rPr lang="ko-KR" altLang="en-US" sz="2000" dirty="0" smtClean="0"/>
              <a:t> 하기 전 컴퓨터가 통계파일을 </a:t>
            </a:r>
            <a:r>
              <a:rPr lang="ko-KR" altLang="en-US" sz="2000" dirty="0" err="1" smtClean="0"/>
              <a:t>읽어들임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308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사람이 대련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106" y="0"/>
            <a:ext cx="1641894" cy="200758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85" y="1709845"/>
            <a:ext cx="1965385" cy="277446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750" y="2117034"/>
            <a:ext cx="2820989" cy="2367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5185" y="2441275"/>
            <a:ext cx="2191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VS</a:t>
            </a:r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60717" y="4839419"/>
            <a:ext cx="11015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통계파일과 </a:t>
            </a:r>
            <a:r>
              <a:rPr lang="ko-KR" altLang="en-US" sz="2000" dirty="0" err="1" smtClean="0"/>
              <a:t>여러가지</a:t>
            </a:r>
            <a:r>
              <a:rPr lang="ko-KR" altLang="en-US" sz="2000" dirty="0" smtClean="0"/>
              <a:t> 상황에 따라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카드를 </a:t>
            </a:r>
            <a:r>
              <a:rPr lang="en-US" altLang="ko-KR" sz="2000" dirty="0" smtClean="0"/>
              <a:t>draw </a:t>
            </a:r>
            <a:r>
              <a:rPr lang="ko-KR" altLang="en-US" sz="2000" dirty="0" smtClean="0"/>
              <a:t>할지</a:t>
            </a:r>
            <a:r>
              <a:rPr lang="en-US" altLang="ko-KR" sz="2000" dirty="0" smtClean="0"/>
              <a:t>, stay </a:t>
            </a:r>
            <a:r>
              <a:rPr lang="ko-KR" altLang="en-US" sz="2000" dirty="0" err="1" smtClean="0"/>
              <a:t>할시</a:t>
            </a:r>
            <a:r>
              <a:rPr lang="ko-KR" altLang="en-US" sz="2000" dirty="0" smtClean="0"/>
              <a:t> 결정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56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판단 알고리즘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106" y="0"/>
            <a:ext cx="1641894" cy="200758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59" y="1825625"/>
            <a:ext cx="8608081" cy="4351338"/>
          </a:xfrm>
        </p:spPr>
      </p:pic>
      <p:sp>
        <p:nvSpPr>
          <p:cNvPr id="7" name="TextBox 6"/>
          <p:cNvSpPr txBox="1"/>
          <p:nvPr/>
        </p:nvSpPr>
        <p:spPr>
          <a:xfrm>
            <a:off x="629728" y="2760453"/>
            <a:ext cx="123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실제대련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569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Black Jack</vt:lpstr>
      <vt:lpstr>메인화면</vt:lpstr>
      <vt:lpstr>통계자료 생산</vt:lpstr>
      <vt:lpstr>통계파일 5천만번 대련 결과</vt:lpstr>
      <vt:lpstr>게임 시작 전</vt:lpstr>
      <vt:lpstr>컴퓨터와 사람이 대련</vt:lpstr>
      <vt:lpstr>판단 알고리즘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Jack</dc:title>
  <dc:creator>505-06</dc:creator>
  <cp:lastModifiedBy>505-06</cp:lastModifiedBy>
  <cp:revision>8</cp:revision>
  <dcterms:created xsi:type="dcterms:W3CDTF">2020-06-08T03:57:34Z</dcterms:created>
  <dcterms:modified xsi:type="dcterms:W3CDTF">2020-06-08T04:18:10Z</dcterms:modified>
</cp:coreProperties>
</file>