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B4C756-CEC3-4CE4-9F8F-78A222EE218E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CD3F9E0-790A-455E-8B07-597469F7B79B}">
      <dgm:prSet phldrT="[텍스트]"/>
      <dgm:spPr/>
      <dgm:t>
        <a:bodyPr/>
        <a:lstStyle/>
        <a:p>
          <a:pPr latinLnBrk="1"/>
          <a:r>
            <a:rPr lang="ko-KR" altLang="en-US" dirty="0" smtClean="0"/>
            <a:t>메뉴</a:t>
          </a:r>
          <a:endParaRPr lang="ko-KR" altLang="en-US" dirty="0"/>
        </a:p>
      </dgm:t>
    </dgm:pt>
    <dgm:pt modelId="{D19965AA-3BFC-4B10-9D7B-2F89F386C986}" type="parTrans" cxnId="{90828CB3-25C5-4DFC-A530-157481B521F1}">
      <dgm:prSet/>
      <dgm:spPr/>
      <dgm:t>
        <a:bodyPr/>
        <a:lstStyle/>
        <a:p>
          <a:pPr latinLnBrk="1"/>
          <a:endParaRPr lang="ko-KR" altLang="en-US"/>
        </a:p>
      </dgm:t>
    </dgm:pt>
    <dgm:pt modelId="{F9D18419-814C-4B59-87F0-E1FD3AEA51F6}" type="sibTrans" cxnId="{90828CB3-25C5-4DFC-A530-157481B521F1}">
      <dgm:prSet/>
      <dgm:spPr/>
      <dgm:t>
        <a:bodyPr/>
        <a:lstStyle/>
        <a:p>
          <a:pPr latinLnBrk="1"/>
          <a:endParaRPr lang="ko-KR" altLang="en-US"/>
        </a:p>
      </dgm:t>
    </dgm:pt>
    <dgm:pt modelId="{F80C4BB5-B58D-48DA-B1E7-7F6FEB568053}">
      <dgm:prSet phldrT="[텍스트]"/>
      <dgm:spPr/>
      <dgm:t>
        <a:bodyPr/>
        <a:lstStyle/>
        <a:p>
          <a:pPr latinLnBrk="1"/>
          <a:r>
            <a:rPr lang="ko-KR" altLang="en-US" dirty="0" smtClean="0"/>
            <a:t>포인트 보기</a:t>
          </a:r>
          <a:endParaRPr lang="ko-KR" altLang="en-US" dirty="0"/>
        </a:p>
      </dgm:t>
    </dgm:pt>
    <dgm:pt modelId="{365F29B5-4985-490D-9008-CBA6EB8133D4}" type="parTrans" cxnId="{EDBE3A7B-F1CB-45B5-B7DE-F2A39E4A02BF}">
      <dgm:prSet/>
      <dgm:spPr/>
      <dgm:t>
        <a:bodyPr/>
        <a:lstStyle/>
        <a:p>
          <a:pPr latinLnBrk="1"/>
          <a:endParaRPr lang="ko-KR" altLang="en-US"/>
        </a:p>
      </dgm:t>
    </dgm:pt>
    <dgm:pt modelId="{7BEF2BE2-811A-43F6-8C8B-02436F779A32}" type="sibTrans" cxnId="{EDBE3A7B-F1CB-45B5-B7DE-F2A39E4A02BF}">
      <dgm:prSet/>
      <dgm:spPr/>
      <dgm:t>
        <a:bodyPr/>
        <a:lstStyle/>
        <a:p>
          <a:pPr latinLnBrk="1"/>
          <a:endParaRPr lang="ko-KR" altLang="en-US"/>
        </a:p>
      </dgm:t>
    </dgm:pt>
    <dgm:pt modelId="{0D049300-DFA7-4F37-9CB1-18684DE2598B}">
      <dgm:prSet phldrT="[텍스트]"/>
      <dgm:spPr/>
      <dgm:t>
        <a:bodyPr/>
        <a:lstStyle/>
        <a:p>
          <a:pPr latinLnBrk="1"/>
          <a:r>
            <a:rPr lang="ko-KR" altLang="en-US" dirty="0" smtClean="0"/>
            <a:t>회원정보 보기</a:t>
          </a:r>
          <a:endParaRPr lang="ko-KR" altLang="en-US" dirty="0"/>
        </a:p>
      </dgm:t>
    </dgm:pt>
    <dgm:pt modelId="{1C3890B7-17B9-4FAB-A514-0A71559E5961}" type="parTrans" cxnId="{B692565F-664F-4727-915D-1A9ECD343D79}">
      <dgm:prSet/>
      <dgm:spPr/>
      <dgm:t>
        <a:bodyPr/>
        <a:lstStyle/>
        <a:p>
          <a:pPr latinLnBrk="1"/>
          <a:endParaRPr lang="ko-KR" altLang="en-US"/>
        </a:p>
      </dgm:t>
    </dgm:pt>
    <dgm:pt modelId="{919C8C06-FDF4-4537-B1CB-E6BCE1693446}" type="sibTrans" cxnId="{B692565F-664F-4727-915D-1A9ECD343D79}">
      <dgm:prSet/>
      <dgm:spPr/>
      <dgm:t>
        <a:bodyPr/>
        <a:lstStyle/>
        <a:p>
          <a:pPr latinLnBrk="1"/>
          <a:endParaRPr lang="ko-KR" altLang="en-US"/>
        </a:p>
      </dgm:t>
    </dgm:pt>
    <dgm:pt modelId="{0E27A14E-BD40-46CD-81B2-21710DB5ABF9}">
      <dgm:prSet phldrT="[텍스트]"/>
      <dgm:spPr/>
      <dgm:t>
        <a:bodyPr/>
        <a:lstStyle/>
        <a:p>
          <a:pPr latinLnBrk="1"/>
          <a:r>
            <a:rPr lang="ko-KR" altLang="en-US" dirty="0" smtClean="0"/>
            <a:t>회원정보 수정</a:t>
          </a:r>
          <a:endParaRPr lang="ko-KR" altLang="en-US" dirty="0"/>
        </a:p>
      </dgm:t>
    </dgm:pt>
    <dgm:pt modelId="{7E2BB948-AD1F-4448-9454-FA64D6CC9DE8}" type="parTrans" cxnId="{BA62B4DF-9066-47BD-A7DD-428356D8264B}">
      <dgm:prSet/>
      <dgm:spPr/>
      <dgm:t>
        <a:bodyPr/>
        <a:lstStyle/>
        <a:p>
          <a:pPr latinLnBrk="1"/>
          <a:endParaRPr lang="ko-KR" altLang="en-US"/>
        </a:p>
      </dgm:t>
    </dgm:pt>
    <dgm:pt modelId="{51511C41-8F7C-4D42-AA1F-E81CA2741D26}" type="sibTrans" cxnId="{BA62B4DF-9066-47BD-A7DD-428356D8264B}">
      <dgm:prSet/>
      <dgm:spPr/>
      <dgm:t>
        <a:bodyPr/>
        <a:lstStyle/>
        <a:p>
          <a:pPr latinLnBrk="1"/>
          <a:endParaRPr lang="ko-KR" altLang="en-US"/>
        </a:p>
      </dgm:t>
    </dgm:pt>
    <dgm:pt modelId="{CCC005F2-2F58-4F06-8377-6A914A8C51EA}" type="pres">
      <dgm:prSet presAssocID="{C7B4C756-CEC3-4CE4-9F8F-78A222EE218E}" presName="layout" presStyleCnt="0">
        <dgm:presLayoutVars>
          <dgm:chMax/>
          <dgm:chPref/>
          <dgm:dir/>
          <dgm:resizeHandles/>
        </dgm:presLayoutVars>
      </dgm:prSet>
      <dgm:spPr/>
    </dgm:pt>
    <dgm:pt modelId="{577C03B8-D93B-4E3E-913C-83273680A015}" type="pres">
      <dgm:prSet presAssocID="{CCD3F9E0-790A-455E-8B07-597469F7B79B}" presName="root" presStyleCnt="0">
        <dgm:presLayoutVars>
          <dgm:chMax/>
          <dgm:chPref/>
        </dgm:presLayoutVars>
      </dgm:prSet>
      <dgm:spPr/>
    </dgm:pt>
    <dgm:pt modelId="{A06F5D4A-FE8B-415B-8D93-B17B16DB8B8F}" type="pres">
      <dgm:prSet presAssocID="{CCD3F9E0-790A-455E-8B07-597469F7B79B}" presName="rootComposite" presStyleCnt="0">
        <dgm:presLayoutVars/>
      </dgm:prSet>
      <dgm:spPr/>
    </dgm:pt>
    <dgm:pt modelId="{A367A6FB-49B8-490B-B002-1A45A7A64532}" type="pres">
      <dgm:prSet presAssocID="{CCD3F9E0-790A-455E-8B07-597469F7B79B}" presName="ParentAccent" presStyleLbl="alignNode1" presStyleIdx="0" presStyleCnt="1"/>
      <dgm:spPr/>
    </dgm:pt>
    <dgm:pt modelId="{D04D3E02-134E-4F2E-9438-F8DDADA6FF8F}" type="pres">
      <dgm:prSet presAssocID="{CCD3F9E0-790A-455E-8B07-597469F7B79B}" presName="ParentSmallAccent" presStyleLbl="fgAcc1" presStyleIdx="0" presStyleCnt="1"/>
      <dgm:spPr/>
    </dgm:pt>
    <dgm:pt modelId="{00EC31F1-3D18-442F-99E5-79FC96DE6EC5}" type="pres">
      <dgm:prSet presAssocID="{CCD3F9E0-790A-455E-8B07-597469F7B79B}" presName="Parent" presStyleLbl="revTx" presStyleIdx="0" presStyleCnt="4" custLinFactNeighborX="416" custLinFactNeighborY="-359">
        <dgm:presLayoutVars>
          <dgm:chMax/>
          <dgm:chPref val="4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3F6B0D-F617-4A2A-A018-9E8D59C6408C}" type="pres">
      <dgm:prSet presAssocID="{CCD3F9E0-790A-455E-8B07-597469F7B79B}" presName="childShape" presStyleCnt="0">
        <dgm:presLayoutVars>
          <dgm:chMax val="0"/>
          <dgm:chPref val="0"/>
        </dgm:presLayoutVars>
      </dgm:prSet>
      <dgm:spPr/>
    </dgm:pt>
    <dgm:pt modelId="{7E5F2893-71FF-4067-ABE1-62B143BAA8EB}" type="pres">
      <dgm:prSet presAssocID="{F80C4BB5-B58D-48DA-B1E7-7F6FEB568053}" presName="childComposite" presStyleCnt="0">
        <dgm:presLayoutVars>
          <dgm:chMax val="0"/>
          <dgm:chPref val="0"/>
        </dgm:presLayoutVars>
      </dgm:prSet>
      <dgm:spPr/>
    </dgm:pt>
    <dgm:pt modelId="{3C88861F-AF4F-42F2-843E-96EBCF36B4B6}" type="pres">
      <dgm:prSet presAssocID="{F80C4BB5-B58D-48DA-B1E7-7F6FEB568053}" presName="ChildAccent" presStyleLbl="solidFgAcc1" presStyleIdx="0" presStyleCnt="3"/>
      <dgm:spPr/>
    </dgm:pt>
    <dgm:pt modelId="{3D0575EB-7CA4-4388-A35B-0D4C738C4DF7}" type="pres">
      <dgm:prSet presAssocID="{F80C4BB5-B58D-48DA-B1E7-7F6FEB568053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56F6E7-B53E-426D-A94C-195223C13D15}" type="pres">
      <dgm:prSet presAssocID="{0D049300-DFA7-4F37-9CB1-18684DE2598B}" presName="childComposite" presStyleCnt="0">
        <dgm:presLayoutVars>
          <dgm:chMax val="0"/>
          <dgm:chPref val="0"/>
        </dgm:presLayoutVars>
      </dgm:prSet>
      <dgm:spPr/>
    </dgm:pt>
    <dgm:pt modelId="{BB15BA52-A0CF-4065-96C6-76AD907C68BD}" type="pres">
      <dgm:prSet presAssocID="{0D049300-DFA7-4F37-9CB1-18684DE2598B}" presName="ChildAccent" presStyleLbl="solidFgAcc1" presStyleIdx="1" presStyleCnt="3"/>
      <dgm:spPr/>
    </dgm:pt>
    <dgm:pt modelId="{4E1FB4DD-13AF-4152-81C8-313E2A4D64F8}" type="pres">
      <dgm:prSet presAssocID="{0D049300-DFA7-4F37-9CB1-18684DE2598B}" presName="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B8CF03-B1BD-4FA6-A973-8D7B10D44431}" type="pres">
      <dgm:prSet presAssocID="{0E27A14E-BD40-46CD-81B2-21710DB5ABF9}" presName="childComposite" presStyleCnt="0">
        <dgm:presLayoutVars>
          <dgm:chMax val="0"/>
          <dgm:chPref val="0"/>
        </dgm:presLayoutVars>
      </dgm:prSet>
      <dgm:spPr/>
    </dgm:pt>
    <dgm:pt modelId="{615A2AF1-BD25-49B8-84D1-CAD0CADB689F}" type="pres">
      <dgm:prSet presAssocID="{0E27A14E-BD40-46CD-81B2-21710DB5ABF9}" presName="ChildAccent" presStyleLbl="solidFgAcc1" presStyleIdx="2" presStyleCnt="3"/>
      <dgm:spPr/>
    </dgm:pt>
    <dgm:pt modelId="{04046062-CF97-4109-A25F-77A9FD92C64C}" type="pres">
      <dgm:prSet presAssocID="{0E27A14E-BD40-46CD-81B2-21710DB5ABF9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0828CB3-25C5-4DFC-A530-157481B521F1}" srcId="{C7B4C756-CEC3-4CE4-9F8F-78A222EE218E}" destId="{CCD3F9E0-790A-455E-8B07-597469F7B79B}" srcOrd="0" destOrd="0" parTransId="{D19965AA-3BFC-4B10-9D7B-2F89F386C986}" sibTransId="{F9D18419-814C-4B59-87F0-E1FD3AEA51F6}"/>
    <dgm:cxn modelId="{EF37DE2B-6B40-4F49-94D2-444845326C85}" type="presOf" srcId="{C7B4C756-CEC3-4CE4-9F8F-78A222EE218E}" destId="{CCC005F2-2F58-4F06-8377-6A914A8C51EA}" srcOrd="0" destOrd="0" presId="urn:microsoft.com/office/officeart/2008/layout/SquareAccentList"/>
    <dgm:cxn modelId="{1A4E2CF8-F8CA-445B-93B3-1FCB3534C9DA}" type="presOf" srcId="{0E27A14E-BD40-46CD-81B2-21710DB5ABF9}" destId="{04046062-CF97-4109-A25F-77A9FD92C64C}" srcOrd="0" destOrd="0" presId="urn:microsoft.com/office/officeart/2008/layout/SquareAccentList"/>
    <dgm:cxn modelId="{50B0E713-2A67-4F35-8A0B-777384CF52C5}" type="presOf" srcId="{0D049300-DFA7-4F37-9CB1-18684DE2598B}" destId="{4E1FB4DD-13AF-4152-81C8-313E2A4D64F8}" srcOrd="0" destOrd="0" presId="urn:microsoft.com/office/officeart/2008/layout/SquareAccentList"/>
    <dgm:cxn modelId="{B692565F-664F-4727-915D-1A9ECD343D79}" srcId="{CCD3F9E0-790A-455E-8B07-597469F7B79B}" destId="{0D049300-DFA7-4F37-9CB1-18684DE2598B}" srcOrd="1" destOrd="0" parTransId="{1C3890B7-17B9-4FAB-A514-0A71559E5961}" sibTransId="{919C8C06-FDF4-4537-B1CB-E6BCE1693446}"/>
    <dgm:cxn modelId="{BA62B4DF-9066-47BD-A7DD-428356D8264B}" srcId="{CCD3F9E0-790A-455E-8B07-597469F7B79B}" destId="{0E27A14E-BD40-46CD-81B2-21710DB5ABF9}" srcOrd="2" destOrd="0" parTransId="{7E2BB948-AD1F-4448-9454-FA64D6CC9DE8}" sibTransId="{51511C41-8F7C-4D42-AA1F-E81CA2741D26}"/>
    <dgm:cxn modelId="{5D718316-E4BA-418D-9C22-5814D0D84D73}" type="presOf" srcId="{CCD3F9E0-790A-455E-8B07-597469F7B79B}" destId="{00EC31F1-3D18-442F-99E5-79FC96DE6EC5}" srcOrd="0" destOrd="0" presId="urn:microsoft.com/office/officeart/2008/layout/SquareAccentList"/>
    <dgm:cxn modelId="{B6B91F93-24C4-4DC5-B197-A0E0F6A0B56F}" type="presOf" srcId="{F80C4BB5-B58D-48DA-B1E7-7F6FEB568053}" destId="{3D0575EB-7CA4-4388-A35B-0D4C738C4DF7}" srcOrd="0" destOrd="0" presId="urn:microsoft.com/office/officeart/2008/layout/SquareAccentList"/>
    <dgm:cxn modelId="{EDBE3A7B-F1CB-45B5-B7DE-F2A39E4A02BF}" srcId="{CCD3F9E0-790A-455E-8B07-597469F7B79B}" destId="{F80C4BB5-B58D-48DA-B1E7-7F6FEB568053}" srcOrd="0" destOrd="0" parTransId="{365F29B5-4985-490D-9008-CBA6EB8133D4}" sibTransId="{7BEF2BE2-811A-43F6-8C8B-02436F779A32}"/>
    <dgm:cxn modelId="{8C59CB1C-5EF8-43DB-A978-E5BD23B4B81C}" type="presParOf" srcId="{CCC005F2-2F58-4F06-8377-6A914A8C51EA}" destId="{577C03B8-D93B-4E3E-913C-83273680A015}" srcOrd="0" destOrd="0" presId="urn:microsoft.com/office/officeart/2008/layout/SquareAccentList"/>
    <dgm:cxn modelId="{E5106D3F-0447-4C67-9C2A-9B22D1AEF3C5}" type="presParOf" srcId="{577C03B8-D93B-4E3E-913C-83273680A015}" destId="{A06F5D4A-FE8B-415B-8D93-B17B16DB8B8F}" srcOrd="0" destOrd="0" presId="urn:microsoft.com/office/officeart/2008/layout/SquareAccentList"/>
    <dgm:cxn modelId="{99AAC5F7-A2FF-4293-9936-0A79323912A7}" type="presParOf" srcId="{A06F5D4A-FE8B-415B-8D93-B17B16DB8B8F}" destId="{A367A6FB-49B8-490B-B002-1A45A7A64532}" srcOrd="0" destOrd="0" presId="urn:microsoft.com/office/officeart/2008/layout/SquareAccentList"/>
    <dgm:cxn modelId="{31F014C1-3475-4CB1-AA3F-B2AD2CD78960}" type="presParOf" srcId="{A06F5D4A-FE8B-415B-8D93-B17B16DB8B8F}" destId="{D04D3E02-134E-4F2E-9438-F8DDADA6FF8F}" srcOrd="1" destOrd="0" presId="urn:microsoft.com/office/officeart/2008/layout/SquareAccentList"/>
    <dgm:cxn modelId="{13E40B0A-A3C0-4DA0-BA0E-51C1AC021E99}" type="presParOf" srcId="{A06F5D4A-FE8B-415B-8D93-B17B16DB8B8F}" destId="{00EC31F1-3D18-442F-99E5-79FC96DE6EC5}" srcOrd="2" destOrd="0" presId="urn:microsoft.com/office/officeart/2008/layout/SquareAccentList"/>
    <dgm:cxn modelId="{2DFB3139-27F9-4275-B201-2E19B45A951D}" type="presParOf" srcId="{577C03B8-D93B-4E3E-913C-83273680A015}" destId="{9C3F6B0D-F617-4A2A-A018-9E8D59C6408C}" srcOrd="1" destOrd="0" presId="urn:microsoft.com/office/officeart/2008/layout/SquareAccentList"/>
    <dgm:cxn modelId="{8F8320A2-F929-49A1-A974-C3EDC60F1BF3}" type="presParOf" srcId="{9C3F6B0D-F617-4A2A-A018-9E8D59C6408C}" destId="{7E5F2893-71FF-4067-ABE1-62B143BAA8EB}" srcOrd="0" destOrd="0" presId="urn:microsoft.com/office/officeart/2008/layout/SquareAccentList"/>
    <dgm:cxn modelId="{DDB64975-8E9E-422A-BC4C-445B2AAEF99D}" type="presParOf" srcId="{7E5F2893-71FF-4067-ABE1-62B143BAA8EB}" destId="{3C88861F-AF4F-42F2-843E-96EBCF36B4B6}" srcOrd="0" destOrd="0" presId="urn:microsoft.com/office/officeart/2008/layout/SquareAccentList"/>
    <dgm:cxn modelId="{161C40D3-B981-4ACE-88D1-B8FEE4E2A85B}" type="presParOf" srcId="{7E5F2893-71FF-4067-ABE1-62B143BAA8EB}" destId="{3D0575EB-7CA4-4388-A35B-0D4C738C4DF7}" srcOrd="1" destOrd="0" presId="urn:microsoft.com/office/officeart/2008/layout/SquareAccentList"/>
    <dgm:cxn modelId="{6D62336F-A247-4763-A4C6-2770B75DF9AD}" type="presParOf" srcId="{9C3F6B0D-F617-4A2A-A018-9E8D59C6408C}" destId="{B756F6E7-B53E-426D-A94C-195223C13D15}" srcOrd="1" destOrd="0" presId="urn:microsoft.com/office/officeart/2008/layout/SquareAccentList"/>
    <dgm:cxn modelId="{574FC411-775B-4DB9-9B60-66753640FB0A}" type="presParOf" srcId="{B756F6E7-B53E-426D-A94C-195223C13D15}" destId="{BB15BA52-A0CF-4065-96C6-76AD907C68BD}" srcOrd="0" destOrd="0" presId="urn:microsoft.com/office/officeart/2008/layout/SquareAccentList"/>
    <dgm:cxn modelId="{B301D8ED-0A18-45AD-8BA7-EECC0F5DCC0A}" type="presParOf" srcId="{B756F6E7-B53E-426D-A94C-195223C13D15}" destId="{4E1FB4DD-13AF-4152-81C8-313E2A4D64F8}" srcOrd="1" destOrd="0" presId="urn:microsoft.com/office/officeart/2008/layout/SquareAccentList"/>
    <dgm:cxn modelId="{0269906F-E9FF-45F7-87D3-FD0C91F418EE}" type="presParOf" srcId="{9C3F6B0D-F617-4A2A-A018-9E8D59C6408C}" destId="{F1B8CF03-B1BD-4FA6-A973-8D7B10D44431}" srcOrd="2" destOrd="0" presId="urn:microsoft.com/office/officeart/2008/layout/SquareAccentList"/>
    <dgm:cxn modelId="{E7F29F1F-34E6-4CE8-A0ED-C92C5BAF7F33}" type="presParOf" srcId="{F1B8CF03-B1BD-4FA6-A973-8D7B10D44431}" destId="{615A2AF1-BD25-49B8-84D1-CAD0CADB689F}" srcOrd="0" destOrd="0" presId="urn:microsoft.com/office/officeart/2008/layout/SquareAccentList"/>
    <dgm:cxn modelId="{0EF2F6C0-21EA-47FB-932B-8001E7AFB5AD}" type="presParOf" srcId="{F1B8CF03-B1BD-4FA6-A973-8D7B10D44431}" destId="{04046062-CF97-4109-A25F-77A9FD92C64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7A6FB-49B8-490B-B002-1A45A7A64532}">
      <dsp:nvSpPr>
        <dsp:cNvPr id="0" name=""/>
        <dsp:cNvSpPr/>
      </dsp:nvSpPr>
      <dsp:spPr>
        <a:xfrm>
          <a:off x="250" y="369569"/>
          <a:ext cx="1748666" cy="205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D3E02-134E-4F2E-9438-F8DDADA6FF8F}">
      <dsp:nvSpPr>
        <dsp:cNvPr id="0" name=""/>
        <dsp:cNvSpPr/>
      </dsp:nvSpPr>
      <dsp:spPr>
        <a:xfrm>
          <a:off x="250" y="446831"/>
          <a:ext cx="128463" cy="1284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C31F1-3D18-442F-99E5-79FC96DE6EC5}">
      <dsp:nvSpPr>
        <dsp:cNvPr id="0" name=""/>
        <dsp:cNvSpPr/>
      </dsp:nvSpPr>
      <dsp:spPr>
        <a:xfrm>
          <a:off x="501" y="0"/>
          <a:ext cx="1748666" cy="369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메뉴</a:t>
          </a:r>
          <a:endParaRPr lang="ko-KR" altLang="en-US" sz="1600" kern="1200" dirty="0"/>
        </a:p>
      </dsp:txBody>
      <dsp:txXfrm>
        <a:off x="501" y="0"/>
        <a:ext cx="1748666" cy="369569"/>
      </dsp:txXfrm>
    </dsp:sp>
    <dsp:sp modelId="{3C88861F-AF4F-42F2-843E-96EBCF36B4B6}">
      <dsp:nvSpPr>
        <dsp:cNvPr id="0" name=""/>
        <dsp:cNvSpPr/>
      </dsp:nvSpPr>
      <dsp:spPr>
        <a:xfrm>
          <a:off x="250" y="746275"/>
          <a:ext cx="128460" cy="128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575EB-7CA4-4388-A35B-0D4C738C4DF7}">
      <dsp:nvSpPr>
        <dsp:cNvPr id="0" name=""/>
        <dsp:cNvSpPr/>
      </dsp:nvSpPr>
      <dsp:spPr>
        <a:xfrm>
          <a:off x="122657" y="660785"/>
          <a:ext cx="1626259" cy="29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포인트 보기</a:t>
          </a:r>
          <a:endParaRPr lang="ko-KR" altLang="en-US" sz="800" kern="1200" dirty="0"/>
        </a:p>
      </dsp:txBody>
      <dsp:txXfrm>
        <a:off x="122657" y="660785"/>
        <a:ext cx="1626259" cy="299441"/>
      </dsp:txXfrm>
    </dsp:sp>
    <dsp:sp modelId="{BB15BA52-A0CF-4065-96C6-76AD907C68BD}">
      <dsp:nvSpPr>
        <dsp:cNvPr id="0" name=""/>
        <dsp:cNvSpPr/>
      </dsp:nvSpPr>
      <dsp:spPr>
        <a:xfrm>
          <a:off x="250" y="1045716"/>
          <a:ext cx="128460" cy="128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FB4DD-13AF-4152-81C8-313E2A4D64F8}">
      <dsp:nvSpPr>
        <dsp:cNvPr id="0" name=""/>
        <dsp:cNvSpPr/>
      </dsp:nvSpPr>
      <dsp:spPr>
        <a:xfrm>
          <a:off x="122657" y="960226"/>
          <a:ext cx="1626259" cy="29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회원정보 보기</a:t>
          </a:r>
          <a:endParaRPr lang="ko-KR" altLang="en-US" sz="800" kern="1200" dirty="0"/>
        </a:p>
      </dsp:txBody>
      <dsp:txXfrm>
        <a:off x="122657" y="960226"/>
        <a:ext cx="1626259" cy="299441"/>
      </dsp:txXfrm>
    </dsp:sp>
    <dsp:sp modelId="{615A2AF1-BD25-49B8-84D1-CAD0CADB689F}">
      <dsp:nvSpPr>
        <dsp:cNvPr id="0" name=""/>
        <dsp:cNvSpPr/>
      </dsp:nvSpPr>
      <dsp:spPr>
        <a:xfrm>
          <a:off x="250" y="1345157"/>
          <a:ext cx="128460" cy="128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46062-CF97-4109-A25F-77A9FD92C64C}">
      <dsp:nvSpPr>
        <dsp:cNvPr id="0" name=""/>
        <dsp:cNvSpPr/>
      </dsp:nvSpPr>
      <dsp:spPr>
        <a:xfrm>
          <a:off x="122657" y="1259667"/>
          <a:ext cx="1626259" cy="29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회원정보 수정</a:t>
          </a:r>
          <a:endParaRPr lang="ko-KR" altLang="en-US" sz="800" kern="1200" dirty="0"/>
        </a:p>
      </dsp:txBody>
      <dsp:txXfrm>
        <a:off x="122657" y="1259667"/>
        <a:ext cx="1626259" cy="299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018A-BAB4-4DFE-8410-DCE4CAB9AA0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33BF-040C-4D81-A3A3-23716F685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7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018A-BAB4-4DFE-8410-DCE4CAB9AA0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33BF-040C-4D81-A3A3-23716F685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77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018A-BAB4-4DFE-8410-DCE4CAB9AA0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33BF-040C-4D81-A3A3-23716F685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6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018A-BAB4-4DFE-8410-DCE4CAB9AA0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33BF-040C-4D81-A3A3-23716F685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23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018A-BAB4-4DFE-8410-DCE4CAB9AA0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33BF-040C-4D81-A3A3-23716F685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5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018A-BAB4-4DFE-8410-DCE4CAB9AA0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33BF-040C-4D81-A3A3-23716F685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7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018A-BAB4-4DFE-8410-DCE4CAB9AA0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33BF-040C-4D81-A3A3-23716F685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0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018A-BAB4-4DFE-8410-DCE4CAB9AA0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33BF-040C-4D81-A3A3-23716F685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04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018A-BAB4-4DFE-8410-DCE4CAB9AA0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33BF-040C-4D81-A3A3-23716F685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6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018A-BAB4-4DFE-8410-DCE4CAB9AA0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33BF-040C-4D81-A3A3-23716F685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01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018A-BAB4-4DFE-8410-DCE4CAB9AA0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33BF-040C-4D81-A3A3-23716F685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0018A-BAB4-4DFE-8410-DCE4CAB9AA0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033BF-040C-4D81-A3A3-23716F685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70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41813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61841" y="2416591"/>
            <a:ext cx="1952368" cy="4061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93275" y="3466493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대략 이런 구조로 보여줄 마이 페이지</a:t>
            </a:r>
            <a:endParaRPr lang="ko-KR" altLang="en-US" dirty="0"/>
          </a:p>
        </p:txBody>
      </p:sp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4113548916"/>
              </p:ext>
            </p:extLst>
          </p:nvPr>
        </p:nvGraphicFramePr>
        <p:xfrm>
          <a:off x="1260389" y="2460029"/>
          <a:ext cx="1749168" cy="1782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468130" y="4077730"/>
            <a:ext cx="7550283" cy="6157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68130" y="426148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나의 포인트 정보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640246" y="4075754"/>
            <a:ext cx="0" cy="6176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93275" y="4199929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SK point </a:t>
            </a:r>
            <a:r>
              <a:rPr lang="en-US" altLang="ko-KR" u="sng" dirty="0" smtClean="0">
                <a:solidFill>
                  <a:srgbClr val="FF0000"/>
                </a:solidFill>
              </a:rPr>
              <a:t>10P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82669" y="418139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쿠폰 </a:t>
            </a:r>
            <a:r>
              <a:rPr lang="en-US" altLang="ko-KR" u="sng" dirty="0" smtClean="0">
                <a:solidFill>
                  <a:srgbClr val="FF0000"/>
                </a:solidFill>
              </a:rPr>
              <a:t>0</a:t>
            </a:r>
            <a:r>
              <a:rPr lang="ko-KR" altLang="en-US" u="sng" dirty="0" smtClean="0">
                <a:solidFill>
                  <a:srgbClr val="FF0000"/>
                </a:solidFill>
              </a:rPr>
              <a:t>장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505-15</dc:creator>
  <cp:lastModifiedBy>505-15</cp:lastModifiedBy>
  <cp:revision>3</cp:revision>
  <dcterms:created xsi:type="dcterms:W3CDTF">2020-05-12T06:11:08Z</dcterms:created>
  <dcterms:modified xsi:type="dcterms:W3CDTF">2020-05-12T06:23:04Z</dcterms:modified>
</cp:coreProperties>
</file>