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59" r:id="rId5"/>
    <p:sldId id="257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0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9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7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61B8-00F4-4165-9418-514BEDB847E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9818-E2C7-4327-AF45-4D66FD72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822" y="111099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서비스 동작 흐름</a:t>
            </a:r>
            <a:endParaRPr lang="ko-KR" altLang="en-US" sz="1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3547" y="3501008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detail </a:t>
            </a:r>
            <a:r>
              <a:rPr lang="ko-KR" altLang="en-US" sz="1400" dirty="0" smtClean="0"/>
              <a:t>페이지</a:t>
            </a:r>
            <a:endParaRPr lang="en-US" altLang="ko-KR" sz="1400" dirty="0" smtClean="0"/>
          </a:p>
        </p:txBody>
      </p:sp>
      <p:sp>
        <p:nvSpPr>
          <p:cNvPr id="10" name="액자 9"/>
          <p:cNvSpPr/>
          <p:nvPr/>
        </p:nvSpPr>
        <p:spPr>
          <a:xfrm>
            <a:off x="508822" y="1700808"/>
            <a:ext cx="2088232" cy="18002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48" y="1904344"/>
            <a:ext cx="930063" cy="40011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r>
              <a:rPr lang="en-US" altLang="ko-KR" sz="1000" dirty="0" smtClean="0"/>
              <a:t>ap </a:t>
            </a:r>
            <a:r>
              <a:rPr lang="en-US" altLang="ko-KR" sz="1000" dirty="0"/>
              <a:t>X</a:t>
            </a:r>
            <a:r>
              <a:rPr lang="en-US" altLang="ko-KR" sz="1000" dirty="0" smtClean="0"/>
              <a:t> - 38</a:t>
            </a:r>
          </a:p>
          <a:p>
            <a:r>
              <a:rPr lang="en-US" altLang="ko-KR" sz="1000" dirty="0" smtClean="0"/>
              <a:t>Map Y – 126</a:t>
            </a:r>
            <a:endParaRPr lang="ko-KR" altLang="en-US" sz="1000" dirty="0"/>
          </a:p>
        </p:txBody>
      </p:sp>
      <p:cxnSp>
        <p:nvCxnSpPr>
          <p:cNvPr id="14" name="꺾인 연결선 13"/>
          <p:cNvCxnSpPr>
            <a:stCxn id="11" idx="3"/>
          </p:cNvCxnSpPr>
          <p:nvPr/>
        </p:nvCxnSpPr>
        <p:spPr>
          <a:xfrm flipV="1">
            <a:off x="1613611" y="1688320"/>
            <a:ext cx="2958389" cy="41607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7620" y="1627345"/>
            <a:ext cx="3486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Ajax</a:t>
            </a:r>
            <a:r>
              <a:rPr lang="ko-KR" altLang="en-US" sz="1400" dirty="0" smtClean="0"/>
              <a:t>로 해양생물 페이지가 </a:t>
            </a:r>
            <a:r>
              <a:rPr lang="ko-KR" altLang="en-US" sz="1400" dirty="0" err="1" smtClean="0"/>
              <a:t>로드되고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해양생물 페이지가 </a:t>
            </a:r>
            <a:r>
              <a:rPr lang="ko-KR" altLang="en-US" sz="1400" dirty="0" err="1" smtClean="0"/>
              <a:t>로드됨과</a:t>
            </a:r>
            <a:r>
              <a:rPr lang="ko-KR" altLang="en-US" sz="1400" dirty="0" smtClean="0"/>
              <a:t> 동시에</a:t>
            </a:r>
            <a:endParaRPr lang="en-US" altLang="ko-KR" sz="1400" dirty="0" smtClean="0"/>
          </a:p>
          <a:p>
            <a:r>
              <a:rPr lang="ko-KR" altLang="en-US" sz="1400" dirty="0" smtClean="0"/>
              <a:t>기존 </a:t>
            </a:r>
            <a:r>
              <a:rPr lang="en-US" altLang="ko-KR" sz="1400" dirty="0" smtClean="0"/>
              <a:t>detail </a:t>
            </a:r>
            <a:r>
              <a:rPr lang="ko-KR" altLang="en-US" sz="1400" dirty="0" smtClean="0"/>
              <a:t>페이지의 </a:t>
            </a:r>
            <a:endParaRPr lang="en-US" altLang="ko-KR" sz="1400" dirty="0" smtClean="0"/>
          </a:p>
          <a:p>
            <a:r>
              <a:rPr lang="ko-KR" altLang="en-US" sz="1400" dirty="0" smtClean="0"/>
              <a:t>좌표 데이터를 받아옵니다</a:t>
            </a:r>
            <a:endParaRPr lang="ko-KR" altLang="en-US" sz="1400" dirty="0"/>
          </a:p>
        </p:txBody>
      </p:sp>
      <p:sp>
        <p:nvSpPr>
          <p:cNvPr id="16" name="액자 15"/>
          <p:cNvSpPr/>
          <p:nvPr/>
        </p:nvSpPr>
        <p:spPr>
          <a:xfrm>
            <a:off x="508822" y="2600908"/>
            <a:ext cx="2088232" cy="54006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9322" y="274782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해양생물 페이지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3131676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(API </a:t>
            </a:r>
            <a:r>
              <a:rPr lang="ko-KR" altLang="en-US" sz="1400" dirty="0" smtClean="0"/>
              <a:t>호출 작업을 통해</a:t>
            </a:r>
            <a:endParaRPr lang="en-US" altLang="ko-KR" sz="1400" dirty="0" smtClean="0"/>
          </a:p>
          <a:p>
            <a:r>
              <a:rPr lang="ko-KR" altLang="en-US" sz="1400" dirty="0" smtClean="0"/>
              <a:t>해양생물 데이터와 이미지가 저장된 테이블을 생성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3" name="꺾인 연결선 22"/>
          <p:cNvCxnSpPr>
            <a:stCxn id="16" idx="3"/>
          </p:cNvCxnSpPr>
          <p:nvPr/>
        </p:nvCxnSpPr>
        <p:spPr>
          <a:xfrm flipV="1">
            <a:off x="2597054" y="2104399"/>
            <a:ext cx="495751" cy="7665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8785"/>
            <a:ext cx="2088232" cy="1870330"/>
          </a:xfrm>
          <a:prstGeom prst="rect">
            <a:avLst/>
          </a:prstGeom>
        </p:spPr>
      </p:pic>
      <p:cxnSp>
        <p:nvCxnSpPr>
          <p:cNvPr id="26" name="구부러진 연결선 25"/>
          <p:cNvCxnSpPr>
            <a:stCxn id="24" idx="3"/>
          </p:cNvCxnSpPr>
          <p:nvPr/>
        </p:nvCxnSpPr>
        <p:spPr>
          <a:xfrm>
            <a:off x="7812360" y="4743950"/>
            <a:ext cx="288032" cy="197218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40710" y="4762696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공공</a:t>
            </a:r>
            <a:r>
              <a:rPr lang="en-US" altLang="ko-KR" sz="1000" dirty="0" smtClean="0"/>
              <a:t>DB</a:t>
            </a:r>
          </a:p>
          <a:p>
            <a:r>
              <a:rPr lang="ko-KR" altLang="en-US" sz="1000" dirty="0" smtClean="0"/>
              <a:t>해양생물</a:t>
            </a:r>
            <a:r>
              <a:rPr lang="en-US" altLang="ko-KR" sz="1000" dirty="0" smtClean="0"/>
              <a:t>API</a:t>
            </a:r>
            <a:endParaRPr lang="ko-KR" altLang="en-US" sz="1000" dirty="0"/>
          </a:p>
        </p:txBody>
      </p:sp>
      <p:cxnSp>
        <p:nvCxnSpPr>
          <p:cNvPr id="30" name="구부러진 연결선 29"/>
          <p:cNvCxnSpPr>
            <a:stCxn id="24" idx="1"/>
          </p:cNvCxnSpPr>
          <p:nvPr/>
        </p:nvCxnSpPr>
        <p:spPr>
          <a:xfrm rot="10800000" flipV="1">
            <a:off x="5378428" y="4743949"/>
            <a:ext cx="345701" cy="98609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1952" y="4642504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네이버</a:t>
            </a:r>
            <a:endParaRPr lang="en-US" altLang="ko-KR" sz="1000" dirty="0"/>
          </a:p>
          <a:p>
            <a:r>
              <a:rPr lang="ko-KR" altLang="en-US" sz="1000" dirty="0" smtClean="0"/>
              <a:t>백과사전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API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372200" y="2664640"/>
            <a:ext cx="0" cy="41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130" y="5162806"/>
            <a:ext cx="2464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좌표 값과</a:t>
            </a:r>
            <a:endParaRPr lang="en-US" altLang="ko-KR" sz="1400" dirty="0" smtClean="0"/>
          </a:p>
          <a:p>
            <a:r>
              <a:rPr lang="ko-KR" altLang="en-US" sz="1400" dirty="0" smtClean="0"/>
              <a:t>테이블의 데이터를 매칭시켜</a:t>
            </a:r>
            <a:endParaRPr lang="en-US" altLang="ko-KR" sz="1400" dirty="0" smtClean="0"/>
          </a:p>
          <a:p>
            <a:r>
              <a:rPr lang="ko-KR" altLang="en-US" sz="1400" dirty="0" smtClean="0"/>
              <a:t>최종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데이터를</a:t>
            </a:r>
            <a:endParaRPr lang="en-US" altLang="ko-KR" sz="1400" dirty="0" smtClean="0"/>
          </a:p>
          <a:p>
            <a:r>
              <a:rPr lang="ko-KR" altLang="en-US" sz="1400" dirty="0" smtClean="0"/>
              <a:t>해양생물 페이지에 반환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702500" y="5565603"/>
            <a:ext cx="16759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116554" y="4365104"/>
            <a:ext cx="0" cy="677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822" y="11109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시행착오</a:t>
            </a:r>
            <a:endParaRPr lang="ko-KR" altLang="en-US" sz="1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17900" y="1844824"/>
            <a:ext cx="3818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좌표 값 받은 뒤</a:t>
            </a:r>
            <a:endParaRPr lang="en-US" altLang="ko-KR" sz="1400" dirty="0" smtClean="0"/>
          </a:p>
          <a:p>
            <a:r>
              <a:rPr lang="ko-KR" altLang="en-US" sz="1400" dirty="0" smtClean="0"/>
              <a:t>공공</a:t>
            </a:r>
            <a:r>
              <a:rPr lang="en-US" altLang="ko-KR" sz="1400" dirty="0" smtClean="0"/>
              <a:t>DB</a:t>
            </a:r>
            <a:endParaRPr lang="ko-KR" altLang="en-US" sz="1400" dirty="0" smtClean="0"/>
          </a:p>
          <a:p>
            <a:r>
              <a:rPr lang="ko-KR" altLang="en-US" sz="1400" dirty="0" smtClean="0"/>
              <a:t>해양생물 서식정보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 의 좌표 값과 매칭시켜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추출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52120" y="2560501"/>
            <a:ext cx="280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해양생물 </a:t>
            </a:r>
            <a:r>
              <a:rPr lang="en-US" altLang="ko-KR" sz="1400" dirty="0" smtClean="0"/>
              <a:t>API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response </a:t>
            </a:r>
            <a:r>
              <a:rPr lang="ko-KR" altLang="en-US" sz="1400" dirty="0" smtClean="0"/>
              <a:t>데이터에</a:t>
            </a:r>
            <a:endParaRPr lang="en-US" altLang="ko-KR" sz="1400" dirty="0" smtClean="0"/>
          </a:p>
          <a:p>
            <a:r>
              <a:rPr lang="ko-KR" altLang="en-US" sz="1400" dirty="0" smtClean="0"/>
              <a:t>이미지 링크 손실 발견</a:t>
            </a:r>
            <a:endParaRPr lang="en-US" altLang="ko-KR" sz="1400" dirty="0" smtClean="0"/>
          </a:p>
        </p:txBody>
      </p:sp>
      <p:cxnSp>
        <p:nvCxnSpPr>
          <p:cNvPr id="12" name="직선 화살표 연결선 11"/>
          <p:cNvCxnSpPr>
            <a:stCxn id="4" idx="3"/>
            <a:endCxn id="7" idx="1"/>
          </p:cNvCxnSpPr>
          <p:nvPr/>
        </p:nvCxnSpPr>
        <p:spPr>
          <a:xfrm>
            <a:off x="4336574" y="2321878"/>
            <a:ext cx="1315546" cy="500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226" y="3490531"/>
            <a:ext cx="3921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 추출을 위해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백과사전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이용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좌표 값 </a:t>
            </a:r>
            <a:r>
              <a:rPr lang="ko-KR" altLang="en-US" sz="1400" dirty="0" err="1" smtClean="0"/>
              <a:t>매칭으로</a:t>
            </a:r>
            <a:r>
              <a:rPr lang="ko-KR" altLang="en-US" sz="1400" dirty="0" smtClean="0"/>
              <a:t> 추출된 해양생물의 이름을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쿼리에 포함시킴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64550" y="4260825"/>
            <a:ext cx="4315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약 </a:t>
            </a:r>
            <a:r>
              <a:rPr lang="en-US" altLang="ko-KR" sz="1400" dirty="0" smtClean="0"/>
              <a:t>23000</a:t>
            </a:r>
            <a:r>
              <a:rPr lang="ko-KR" altLang="en-US" sz="1400" dirty="0" smtClean="0"/>
              <a:t>건의 해양생물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 데이터 탐색과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그중</a:t>
            </a:r>
            <a:r>
              <a:rPr lang="ko-KR" altLang="en-US" sz="1400" dirty="0" smtClean="0"/>
              <a:t> 좌표 값 </a:t>
            </a:r>
            <a:r>
              <a:rPr lang="ko-KR" altLang="en-US" sz="1400" dirty="0" err="1" smtClean="0"/>
              <a:t>매칭으로</a:t>
            </a:r>
            <a:r>
              <a:rPr lang="ko-KR" altLang="en-US" sz="1400" dirty="0" smtClean="0"/>
              <a:t> 추출된</a:t>
            </a:r>
            <a:endParaRPr lang="en-US" altLang="ko-KR" sz="1400" dirty="0" smtClean="0"/>
          </a:p>
          <a:p>
            <a:r>
              <a:rPr lang="ko-KR" altLang="en-US" sz="1400" dirty="0" smtClean="0"/>
              <a:t>수십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많게는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개의 해양생물 데이터 만큼</a:t>
            </a:r>
            <a:endParaRPr lang="en-US" altLang="ko-KR" sz="1400" dirty="0" smtClean="0"/>
          </a:p>
          <a:p>
            <a:r>
              <a:rPr lang="ko-KR" altLang="en-US" sz="1400" dirty="0" smtClean="0"/>
              <a:t>또 다시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반복적으로 호출해야 했기에</a:t>
            </a:r>
            <a:endParaRPr lang="en-US" altLang="ko-KR" sz="1400" dirty="0" smtClean="0"/>
          </a:p>
          <a:p>
            <a:r>
              <a:rPr lang="ko-KR" altLang="en-US" sz="1400" dirty="0" smtClean="0"/>
              <a:t>속도 문제에 직면함</a:t>
            </a:r>
            <a:endParaRPr lang="en-US" altLang="ko-KR" sz="1400" dirty="0" smtClean="0"/>
          </a:p>
        </p:txBody>
      </p:sp>
      <p:cxnSp>
        <p:nvCxnSpPr>
          <p:cNvPr id="41" name="직선 화살표 연결선 40"/>
          <p:cNvCxnSpPr>
            <a:stCxn id="7" idx="2"/>
            <a:endCxn id="13" idx="3"/>
          </p:cNvCxnSpPr>
          <p:nvPr/>
        </p:nvCxnSpPr>
        <p:spPr>
          <a:xfrm flipH="1">
            <a:off x="4403492" y="3083721"/>
            <a:ext cx="2652538" cy="7761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3" idx="2"/>
            <a:endCxn id="29" idx="1"/>
          </p:cNvCxnSpPr>
          <p:nvPr/>
        </p:nvCxnSpPr>
        <p:spPr>
          <a:xfrm>
            <a:off x="2442859" y="4229195"/>
            <a:ext cx="2121691" cy="724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2094" y="5780356"/>
            <a:ext cx="77476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결국 </a:t>
            </a:r>
            <a:r>
              <a:rPr lang="en-US" altLang="ko-KR" sz="1400" dirty="0" smtClean="0"/>
              <a:t>API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데이터 저장용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를 만든 뒤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그곳에서 정보를 가져오기로 함</a:t>
            </a:r>
            <a:endParaRPr lang="en-US" altLang="ko-KR" sz="1400" dirty="0" smtClean="0"/>
          </a:p>
          <a:p>
            <a:r>
              <a:rPr lang="en-US" altLang="ko-KR" sz="1400" dirty="0" smtClean="0"/>
              <a:t>(23000</a:t>
            </a:r>
            <a:r>
              <a:rPr lang="ko-KR" altLang="en-US" sz="1400" dirty="0" smtClean="0"/>
              <a:t>건의 해양생물 데이터를 저장시킨 뒤 해양생물 테이블에서 </a:t>
            </a:r>
            <a:r>
              <a:rPr lang="ko-KR" altLang="en-US" sz="1400" dirty="0" err="1" smtClean="0"/>
              <a:t>중복값</a:t>
            </a:r>
            <a:r>
              <a:rPr lang="ko-KR" altLang="en-US" sz="1400" dirty="0" smtClean="0"/>
              <a:t> 제외 처리한</a:t>
            </a:r>
            <a:endParaRPr lang="en-US" altLang="ko-KR" sz="1400" dirty="0" smtClean="0"/>
          </a:p>
          <a:p>
            <a:r>
              <a:rPr lang="ko-KR" altLang="en-US" sz="1400" dirty="0" smtClean="0"/>
              <a:t>해양생물 이름</a:t>
            </a:r>
            <a:r>
              <a:rPr lang="en-US" altLang="ko-KR" sz="1400" dirty="0" smtClean="0"/>
              <a:t>(238</a:t>
            </a:r>
            <a:r>
              <a:rPr lang="ko-KR" altLang="en-US" sz="1400" dirty="0" smtClean="0"/>
              <a:t>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들을 전부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백과사전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돌려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설명 등의 데이터를 저장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57" name="직선 화살표 연결선 56"/>
          <p:cNvCxnSpPr>
            <a:stCxn id="29" idx="2"/>
            <a:endCxn id="55" idx="0"/>
          </p:cNvCxnSpPr>
          <p:nvPr/>
        </p:nvCxnSpPr>
        <p:spPr>
          <a:xfrm flipH="1">
            <a:off x="4455911" y="5645820"/>
            <a:ext cx="2266442" cy="1345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" idx="0"/>
          </p:cNvCxnSpPr>
          <p:nvPr/>
        </p:nvCxnSpPr>
        <p:spPr>
          <a:xfrm rot="5400000" flipH="1" flipV="1">
            <a:off x="2491506" y="1636539"/>
            <a:ext cx="144016" cy="272555"/>
          </a:xfrm>
          <a:prstGeom prst="curvedConnector2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13045" y="15930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최초 계획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 rot="1874121">
            <a:off x="6741119" y="2281732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186675">
            <a:off x="6570707" y="4106085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??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5" y="1196752"/>
            <a:ext cx="4323667" cy="3096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85" y="4077072"/>
            <a:ext cx="5225679" cy="26642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8104" y="2060848"/>
            <a:ext cx="2993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좌표 값을 받아</a:t>
            </a:r>
            <a:endParaRPr lang="en-US" altLang="ko-KR" dirty="0" smtClean="0"/>
          </a:p>
          <a:p>
            <a:r>
              <a:rPr lang="ko-KR" altLang="en-US" dirty="0" smtClean="0"/>
              <a:t>해양생물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불러오고</a:t>
            </a:r>
            <a:endParaRPr lang="en-US" altLang="ko-KR" dirty="0"/>
          </a:p>
          <a:p>
            <a:r>
              <a:rPr lang="en-US" altLang="ko-KR" dirty="0" err="1" smtClean="0"/>
              <a:t>NullPointException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 및</a:t>
            </a:r>
            <a:endParaRPr lang="en-US" altLang="ko-KR" dirty="0" smtClean="0"/>
          </a:p>
          <a:p>
            <a:r>
              <a:rPr lang="ko-KR" altLang="en-US" dirty="0" err="1" smtClean="0"/>
              <a:t>중복값</a:t>
            </a:r>
            <a:r>
              <a:rPr lang="ko-KR" altLang="en-US" dirty="0" smtClean="0"/>
              <a:t> 제거 처리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4788024" y="2522513"/>
            <a:ext cx="720080" cy="13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189" y="5085183"/>
            <a:ext cx="2509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해양생물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불러온</a:t>
            </a:r>
            <a:endParaRPr lang="en-US" altLang="ko-KR" dirty="0" smtClean="0"/>
          </a:p>
          <a:p>
            <a:r>
              <a:rPr lang="ko-KR" altLang="en-US" dirty="0" smtClean="0"/>
              <a:t>데이터 활용을 위해</a:t>
            </a:r>
            <a:endParaRPr lang="en-US" altLang="ko-KR" dirty="0" smtClean="0"/>
          </a:p>
          <a:p>
            <a:r>
              <a:rPr lang="ko-KR" altLang="en-US" dirty="0" smtClean="0"/>
              <a:t>특수문자 등 제거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 flipV="1">
            <a:off x="3044209" y="5685347"/>
            <a:ext cx="65829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5126188"/>
            <a:ext cx="3319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Api</a:t>
            </a:r>
            <a:r>
              <a:rPr lang="ko-KR" altLang="en-US" sz="1400" dirty="0" smtClean="0"/>
              <a:t>를 반복적으로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호출하는 과정에서</a:t>
            </a:r>
            <a:endParaRPr lang="en-US" altLang="ko-KR" sz="1400" dirty="0" smtClean="0"/>
          </a:p>
          <a:p>
            <a:r>
              <a:rPr lang="ko-KR" altLang="en-US" sz="1400" dirty="0" smtClean="0"/>
              <a:t>이따금 </a:t>
            </a:r>
            <a:r>
              <a:rPr lang="en-US" altLang="ko-KR" sz="1400" dirty="0" smtClean="0"/>
              <a:t>response </a:t>
            </a:r>
            <a:r>
              <a:rPr lang="ko-KR" altLang="en-US" sz="1400" dirty="0" smtClean="0"/>
              <a:t>데이터에 결함이 있어</a:t>
            </a:r>
            <a:endParaRPr lang="en-US" altLang="ko-KR" sz="1400" dirty="0"/>
          </a:p>
          <a:p>
            <a:r>
              <a:rPr lang="ko-KR" altLang="en-US" sz="1400" dirty="0" smtClean="0"/>
              <a:t>이것을 처리하는 과정이 힘들었습니다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24" y="1268760"/>
            <a:ext cx="6325053" cy="28609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331" y="4609608"/>
            <a:ext cx="2475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저장하기 위해</a:t>
            </a:r>
            <a:endParaRPr lang="en-US" altLang="ko-KR" sz="1400" dirty="0" smtClean="0"/>
          </a:p>
          <a:p>
            <a:r>
              <a:rPr lang="en-US" altLang="ko-KR" sz="1400" dirty="0"/>
              <a:t>response </a:t>
            </a:r>
            <a:r>
              <a:rPr lang="ko-KR" altLang="en-US" sz="1400" dirty="0"/>
              <a:t>데이터를 </a:t>
            </a:r>
            <a:r>
              <a:rPr lang="ko-KR" altLang="en-US" sz="1400" dirty="0" smtClean="0"/>
              <a:t>추려내는</a:t>
            </a:r>
            <a:endParaRPr lang="en-US" altLang="ko-KR" sz="1400" dirty="0" smtClean="0"/>
          </a:p>
          <a:p>
            <a:r>
              <a:rPr lang="ko-KR" altLang="en-US" sz="1400" dirty="0" smtClean="0"/>
              <a:t>과정이 힘들었습니다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111697" y="4869160"/>
            <a:ext cx="2441721" cy="1728192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822" y="111099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 smtClean="0"/>
              <a:t>View </a:t>
            </a:r>
            <a:r>
              <a:rPr lang="ko-KR" altLang="en-US" sz="1400" u="sng" dirty="0" smtClean="0"/>
              <a:t>화면</a:t>
            </a:r>
            <a:endParaRPr lang="ko-KR" altLang="en-US" sz="1400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485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22" y="6165304"/>
            <a:ext cx="528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넘어온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데이터를 이용해 스크립트에서 </a:t>
            </a:r>
            <a:r>
              <a:rPr lang="en-US" altLang="ko-KR" sz="1400" dirty="0" smtClean="0"/>
              <a:t>pagination</a:t>
            </a:r>
            <a:r>
              <a:rPr lang="ko-KR" altLang="en-US" sz="1400" dirty="0" smtClean="0"/>
              <a:t>과 유사한</a:t>
            </a:r>
            <a:endParaRPr lang="en-US" altLang="ko-KR" sz="1400" dirty="0" smtClean="0"/>
          </a:p>
          <a:p>
            <a:r>
              <a:rPr lang="ko-KR" altLang="en-US" sz="1400" dirty="0" smtClean="0"/>
              <a:t>기능을 구현해 보았습니다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228288" y="5877272"/>
            <a:ext cx="1055680" cy="164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067944" y="4149080"/>
            <a:ext cx="36004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8509" y="3799387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부트스트랩 </a:t>
            </a:r>
            <a:r>
              <a:rPr lang="ko-KR" altLang="en-US" sz="1400" dirty="0" err="1" smtClean="0"/>
              <a:t>툴팁을</a:t>
            </a:r>
            <a:r>
              <a:rPr lang="ko-KR" altLang="en-US" sz="1400" dirty="0" smtClean="0"/>
              <a:t> 활용하여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꾸미</a:t>
            </a:r>
            <a:r>
              <a:rPr lang="ko-KR" altLang="en-US" sz="14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24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해양생물 데이터 출력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28653" y="18864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Api</a:t>
            </a:r>
            <a:r>
              <a:rPr lang="ko-KR" altLang="en-US" sz="1000" b="1" dirty="0" smtClean="0"/>
              <a:t>를 활용한</a:t>
            </a:r>
            <a:endParaRPr lang="ko-KR" alt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3359" y="7734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Detail </a:t>
            </a:r>
            <a:r>
              <a:rPr lang="ko-KR" altLang="en-US" sz="1000" b="1" dirty="0" smtClean="0"/>
              <a:t>페이지</a:t>
            </a:r>
            <a:endParaRPr lang="ko-KR" altLang="en-US" sz="1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6732240" cy="2450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4288" y="1837953"/>
            <a:ext cx="19255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Append</a:t>
            </a:r>
            <a:r>
              <a:rPr lang="ko-KR" altLang="en-US" sz="1400" dirty="0" smtClean="0"/>
              <a:t>로 태그를</a:t>
            </a:r>
            <a:endParaRPr lang="en-US" altLang="ko-KR" sz="1400" dirty="0" smtClean="0"/>
          </a:p>
          <a:p>
            <a:r>
              <a:rPr lang="ko-KR" altLang="en-US" sz="1400" dirty="0" smtClean="0"/>
              <a:t>열어주면서</a:t>
            </a:r>
            <a:endParaRPr lang="en-US" altLang="ko-KR" sz="1400" dirty="0" smtClean="0"/>
          </a:p>
          <a:p>
            <a:r>
              <a:rPr lang="ko-KR" altLang="en-US" sz="1400" dirty="0" smtClean="0"/>
              <a:t>속성값을</a:t>
            </a:r>
            <a:endParaRPr lang="en-US" altLang="ko-KR" sz="1400" dirty="0" smtClean="0"/>
          </a:p>
          <a:p>
            <a:r>
              <a:rPr lang="ko-KR" altLang="en-US" sz="1400" dirty="0" smtClean="0"/>
              <a:t>넣거나</a:t>
            </a:r>
            <a:endParaRPr lang="en-US" altLang="ko-KR" sz="1400" dirty="0" smtClean="0"/>
          </a:p>
          <a:p>
            <a:r>
              <a:rPr lang="en-US" altLang="ko-KR" sz="1400" dirty="0" smtClean="0"/>
              <a:t>Bootstrap </a:t>
            </a:r>
          </a:p>
          <a:p>
            <a:r>
              <a:rPr lang="ko-KR" altLang="en-US" sz="1400" dirty="0" smtClean="0"/>
              <a:t>적용을 해주었습니다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24065"/>
            <a:ext cx="5433270" cy="288691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9" idx="1"/>
          </p:cNvCxnSpPr>
          <p:nvPr/>
        </p:nvCxnSpPr>
        <p:spPr>
          <a:xfrm flipH="1">
            <a:off x="6876256" y="2638172"/>
            <a:ext cx="2880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0814" y="4998191"/>
            <a:ext cx="3167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Script</a:t>
            </a:r>
            <a:r>
              <a:rPr lang="ko-KR" altLang="en-US" sz="1400" dirty="0" smtClean="0"/>
              <a:t>에서 페이지 처리를 하였습니다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페이지 처리에 필요한 값들은</a:t>
            </a:r>
            <a:endParaRPr lang="en-US" altLang="ko-KR" sz="1400" dirty="0" smtClean="0"/>
          </a:p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태그에 저장하며 활용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20" name="직선 화살표 연결선 19"/>
          <p:cNvCxnSpPr>
            <a:stCxn id="16" idx="1"/>
          </p:cNvCxnSpPr>
          <p:nvPr/>
        </p:nvCxnSpPr>
        <p:spPr>
          <a:xfrm flipH="1">
            <a:off x="5540774" y="5367523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운영자에게 메일 보내기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4973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19220"/>
            <a:ext cx="3792023" cy="16961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8024" y="5605675"/>
            <a:ext cx="388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 장애나 메일 수신 시</a:t>
            </a:r>
            <a:endParaRPr lang="en-US" altLang="ko-KR" sz="1400" dirty="0" smtClean="0"/>
          </a:p>
          <a:p>
            <a:r>
              <a:rPr lang="ko-KR" altLang="en-US" sz="1400" dirty="0" smtClean="0"/>
              <a:t>문제가 발생했을 때 </a:t>
            </a:r>
            <a:r>
              <a:rPr lang="en-US" altLang="ko-KR" sz="1400" dirty="0" err="1" smtClean="0"/>
              <a:t>MessagingException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발생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9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288" y="397945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추가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보완하고 싶은 점</a:t>
            </a: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8279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보다 정확한 위치 정보를 비교하기 위해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낚시터 좌표 값</a:t>
            </a:r>
            <a:r>
              <a:rPr lang="en-US" altLang="ko-KR" dirty="0" smtClean="0"/>
              <a:t>(decimal degree(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))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ko-KR" altLang="en-US" dirty="0" smtClean="0"/>
              <a:t>해양생물 좌표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dms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도분초</a:t>
            </a:r>
            <a:r>
              <a:rPr lang="en-US" altLang="ko-KR" dirty="0" smtClean="0"/>
              <a:t>)) 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서로 맞추어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반경 값을 산출해 보았으나 잘 되지 않았습니다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추후 이 부분을 보완하고 싶습니다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5807" y="4077072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깔끔한 디자인 및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웹을 구현해 보고 싶습니다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2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396</Words>
  <Application>Microsoft Office PowerPoint</Application>
  <PresentationFormat>화면 슬라이드 쇼(4:3)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505-16</dc:creator>
  <cp:lastModifiedBy>505-16</cp:lastModifiedBy>
  <cp:revision>57</cp:revision>
  <dcterms:created xsi:type="dcterms:W3CDTF">2020-05-28T06:27:48Z</dcterms:created>
  <dcterms:modified xsi:type="dcterms:W3CDTF">2020-06-03T05:15:17Z</dcterms:modified>
</cp:coreProperties>
</file>