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BBAA-3982-452E-B686-71F9D4A0F43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AC7A-6C8C-4EB2-90A4-113468418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BBAA-3982-452E-B686-71F9D4A0F43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AC7A-6C8C-4EB2-90A4-113468418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BBAA-3982-452E-B686-71F9D4A0F43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AC7A-6C8C-4EB2-90A4-113468418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BBAA-3982-452E-B686-71F9D4A0F43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AC7A-6C8C-4EB2-90A4-113468418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BBAA-3982-452E-B686-71F9D4A0F43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AC7A-6C8C-4EB2-90A4-113468418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BBAA-3982-452E-B686-71F9D4A0F43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AC7A-6C8C-4EB2-90A4-113468418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BBAA-3982-452E-B686-71F9D4A0F43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AC7A-6C8C-4EB2-90A4-113468418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BBAA-3982-452E-B686-71F9D4A0F43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AC7A-6C8C-4EB2-90A4-113468418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BBAA-3982-452E-B686-71F9D4A0F43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AC7A-6C8C-4EB2-90A4-113468418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BBAA-3982-452E-B686-71F9D4A0F43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AC7A-6C8C-4EB2-90A4-113468418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BBAA-3982-452E-B686-71F9D4A0F43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BAC7A-6C8C-4EB2-90A4-113468418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19400" y="274638"/>
            <a:ext cx="5867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9400" y="1600200"/>
            <a:ext cx="5867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3BBAA-3982-452E-B686-71F9D4A0F43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BAC7A-6C8C-4EB2-90A4-1134684188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najongjin3@Hotmail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869160"/>
            <a:ext cx="9144000" cy="15316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dir="4740000" algn="ctr" rotWithShape="0">
              <a:schemeClr val="bg1">
                <a:alpha val="4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 smtClean="0">
                <a:solidFill>
                  <a:schemeClr val="bg1"/>
                </a:solidFill>
              </a:rPr>
              <a:t>테라에너지 미니 동영상 사이트</a:t>
            </a:r>
            <a:endParaRPr lang="en-US" altLang="ko-KR" sz="48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-</a:t>
            </a:r>
            <a:r>
              <a:rPr lang="ko-KR" altLang="en-US" sz="4800" b="1" dirty="0" smtClean="0">
                <a:solidFill>
                  <a:schemeClr val="bg1"/>
                </a:solidFill>
              </a:rPr>
              <a:t>박종진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9400" y="4941168"/>
            <a:ext cx="513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회원가입후 바로 로그인 가능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1772816"/>
            <a:ext cx="33337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9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동영상 목록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9400" y="4941168"/>
            <a:ext cx="513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로그인 없이도 동영상 목록 확인 가능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17638"/>
            <a:ext cx="8283104" cy="31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1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동영상 시청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9400" y="4941168"/>
            <a:ext cx="5136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로그인 없이도 동영상 시청 가능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로그인한 유저는 동영상을 마이리스트에 추가 가능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268760"/>
            <a:ext cx="5035300" cy="358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0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동영상 업로드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9400" y="4941168"/>
            <a:ext cx="5136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로그인한 유저는 동영상 업로드 가능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포스터 사진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동영상 첨부 전부 필수값으로 설정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556792"/>
            <a:ext cx="38100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8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동영상 업로드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9400" y="4941168"/>
            <a:ext cx="5136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동영상 파일 첨부를 안하면 안내창을 띄워줌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첨부한 동영상이 서버 하드디스크 용량을 초과하여도 안내창을 띄우도록 구현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340768"/>
            <a:ext cx="5730196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8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동영상 수정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9400" y="4941168"/>
            <a:ext cx="5136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자신의 동영상만 수정가능하도록 구현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포스터나 동영상을 새로 선택하면 예전 동영상이나 포스터는 교체 되도록 구현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포스터나 동영상을 선택 안하면 예전 컨텐츠가 유지되도록 구현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124744"/>
            <a:ext cx="3499297" cy="366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9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마이리스트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9400" y="4941168"/>
            <a:ext cx="5136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동영상 시청 화면에서 </a:t>
            </a:r>
            <a:r>
              <a:rPr lang="en-US" altLang="ko-KR" dirty="0" smtClean="0"/>
              <a:t>+Add </a:t>
            </a:r>
            <a:r>
              <a:rPr lang="ko-KR" altLang="en-US" dirty="0" smtClean="0"/>
              <a:t>버튼을 누르면 마이리스트에 추가되도록 구현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417638"/>
            <a:ext cx="1079874" cy="319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0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마이리스트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9400" y="4941168"/>
            <a:ext cx="5136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마이리스트에 있는 동영상을 </a:t>
            </a:r>
            <a:r>
              <a:rPr lang="en-US" altLang="ko-KR" dirty="0" smtClean="0"/>
              <a:t>mp3 </a:t>
            </a:r>
            <a:r>
              <a:rPr lang="ko-KR" altLang="en-US" dirty="0" smtClean="0"/>
              <a:t>플레이어 처럼 자동플레이 시청 가능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동영상이 끝나면 다음 동영상으로 자동으로 플레이되도록 구현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(Chrome </a:t>
            </a:r>
            <a:r>
              <a:rPr lang="ko-KR" altLang="en-US" dirty="0" smtClean="0"/>
              <a:t>에서는 자동플레이 방지 정책때문에 자동플레이가 안될수도 있습니다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417638"/>
            <a:ext cx="2832804" cy="318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3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사용한 기술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스프링 </a:t>
            </a:r>
            <a:r>
              <a:rPr lang="en-US" altLang="ko-KR" dirty="0" smtClean="0"/>
              <a:t>4, </a:t>
            </a:r>
            <a:r>
              <a:rPr lang="ko-KR" altLang="en-US" dirty="0" smtClean="0"/>
              <a:t>톰캣</a:t>
            </a:r>
            <a:r>
              <a:rPr lang="en-US" altLang="ko-KR" dirty="0" smtClean="0"/>
              <a:t>8.5</a:t>
            </a:r>
            <a:r>
              <a:rPr lang="ko-KR" altLang="en-US" dirty="0" smtClean="0"/>
              <a:t>가 과제 요구사항이라서 증거로 사진 첨부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spring-</a:t>
            </a:r>
            <a:r>
              <a:rPr lang="en-US" altLang="ko-KR" dirty="0" err="1" smtClean="0"/>
              <a:t>jdbc</a:t>
            </a:r>
            <a:r>
              <a:rPr lang="en-US" altLang="ko-KR" dirty="0" smtClean="0"/>
              <a:t> 4.3.3</a:t>
            </a:r>
          </a:p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DB </a:t>
            </a:r>
            <a:r>
              <a:rPr lang="en-US" altLang="ko-KR" dirty="0"/>
              <a:t>3.5.2</a:t>
            </a:r>
            <a:endParaRPr lang="en-US" altLang="ko-KR" dirty="0" smtClean="0"/>
          </a:p>
          <a:p>
            <a:r>
              <a:rPr lang="en-US" altLang="ko-KR" dirty="0" err="1" smtClean="0"/>
              <a:t>Mybatis</a:t>
            </a:r>
            <a:r>
              <a:rPr lang="en-US" altLang="ko-KR" dirty="0" smtClean="0"/>
              <a:t> </a:t>
            </a:r>
            <a:r>
              <a:rPr lang="en-US" altLang="ko-KR" dirty="0"/>
              <a:t>3.5.2</a:t>
            </a:r>
            <a:endParaRPr lang="en-US" altLang="ko-KR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600200"/>
            <a:ext cx="63150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3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사용한 기술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19400" y="1600200"/>
            <a:ext cx="5867400" cy="470912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mybatis</a:t>
            </a:r>
            <a:r>
              <a:rPr lang="en-US" altLang="ko-KR" dirty="0" smtClean="0"/>
              <a:t>-spring 2.0.3</a:t>
            </a:r>
          </a:p>
          <a:p>
            <a:r>
              <a:rPr lang="en-US" altLang="ko-KR" dirty="0" smtClean="0"/>
              <a:t>commons-dbcp2 </a:t>
            </a:r>
            <a:r>
              <a:rPr lang="en-US" altLang="ko-KR" u="sng" dirty="0" smtClean="0"/>
              <a:t>2.7.0</a:t>
            </a:r>
          </a:p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-connector-java 8.0.19</a:t>
            </a:r>
          </a:p>
          <a:p>
            <a:r>
              <a:rPr lang="en-US" altLang="ko-KR" dirty="0" err="1" smtClean="0"/>
              <a:t>jackson-databind</a:t>
            </a:r>
            <a:r>
              <a:rPr lang="en-US" altLang="ko-KR" dirty="0" smtClean="0"/>
              <a:t> 2.10.3</a:t>
            </a:r>
          </a:p>
          <a:p>
            <a:r>
              <a:rPr lang="en-US" altLang="ko-KR" dirty="0" err="1" smtClean="0"/>
              <a:t>jackson</a:t>
            </a:r>
            <a:r>
              <a:rPr lang="en-US" altLang="ko-KR" dirty="0" smtClean="0"/>
              <a:t>-core 2.10.3</a:t>
            </a:r>
          </a:p>
          <a:p>
            <a:r>
              <a:rPr lang="en-US" altLang="ko-KR" dirty="0" err="1" smtClean="0"/>
              <a:t>jackson</a:t>
            </a:r>
            <a:r>
              <a:rPr lang="en-US" altLang="ko-KR" dirty="0" smtClean="0"/>
              <a:t>-annotations 2.10.3</a:t>
            </a:r>
          </a:p>
          <a:p>
            <a:r>
              <a:rPr lang="en-US" altLang="ko-KR" dirty="0" smtClean="0"/>
              <a:t>commons-</a:t>
            </a:r>
            <a:r>
              <a:rPr lang="en-US" altLang="ko-KR" dirty="0" err="1" smtClean="0"/>
              <a:t>fileupload</a:t>
            </a:r>
            <a:r>
              <a:rPr lang="en-US" altLang="ko-KR" dirty="0" smtClean="0"/>
              <a:t> 1.4</a:t>
            </a:r>
          </a:p>
          <a:p>
            <a:r>
              <a:rPr lang="en-US" altLang="ko-KR" dirty="0" smtClean="0"/>
              <a:t>commons-</a:t>
            </a:r>
            <a:r>
              <a:rPr lang="en-US" altLang="ko-KR" dirty="0" err="1" smtClean="0"/>
              <a:t>io</a:t>
            </a:r>
            <a:r>
              <a:rPr lang="en-US" altLang="ko-KR" dirty="0" smtClean="0"/>
              <a:t> </a:t>
            </a:r>
            <a:r>
              <a:rPr lang="en-US" altLang="ko-KR" dirty="0"/>
              <a:t>2.6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8530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/>
          <a:lstStyle/>
          <a:p>
            <a:r>
              <a:rPr lang="ko-KR" altLang="en-US" dirty="0" smtClean="0"/>
              <a:t>테라에저니 미니 동영상 사이트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/>
              <a:t>http://teraenergyjong.duckdns.org:8085/</a:t>
            </a:r>
          </a:p>
          <a:p>
            <a:r>
              <a:rPr lang="en-US" sz="3000" dirty="0" smtClean="0">
                <a:hlinkClick r:id="rId2"/>
              </a:rPr>
              <a:t>najongjin3@Hotmail.com</a:t>
            </a:r>
            <a:endParaRPr lang="en-US" sz="3000" dirty="0" smtClean="0"/>
          </a:p>
          <a:p>
            <a:r>
              <a:rPr lang="en-US" sz="3000" dirty="0" smtClean="0"/>
              <a:t>010 2935 3038</a:t>
            </a:r>
          </a:p>
          <a:p>
            <a:r>
              <a:rPr lang="ko-KR" altLang="en-US" sz="3000" dirty="0" smtClean="0"/>
              <a:t>박종진</a:t>
            </a:r>
            <a:endParaRPr lang="en-US" altLang="ko-KR" sz="3000" dirty="0" smtClean="0"/>
          </a:p>
          <a:p>
            <a:r>
              <a:rPr lang="en-US" sz="3000" dirty="0" smtClean="0"/>
              <a:t>(</a:t>
            </a:r>
            <a:r>
              <a:rPr lang="ko-KR" altLang="en-US" sz="3000" dirty="0" smtClean="0"/>
              <a:t>원룸 공유기와 사양이 낮은 </a:t>
            </a:r>
            <a:r>
              <a:rPr lang="en-US" altLang="ko-KR" sz="3000" dirty="0" smtClean="0"/>
              <a:t>HDD</a:t>
            </a:r>
            <a:r>
              <a:rPr lang="ko-KR" altLang="en-US" sz="3000" dirty="0" smtClean="0"/>
              <a:t>를 사용하고 있어서 동영상 제공이 유튜브처럼 부드럽지 않은수 있습니다</a:t>
            </a:r>
            <a:r>
              <a:rPr lang="en-US" altLang="ko-KR" sz="3000" dirty="0" smtClean="0"/>
              <a:t>)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988840"/>
            <a:ext cx="5867400" cy="3268768"/>
          </a:xfrm>
        </p:spPr>
      </p:pic>
      <p:sp>
        <p:nvSpPr>
          <p:cNvPr id="4" name="TextBox 3"/>
          <p:cNvSpPr txBox="1"/>
          <p:nvPr/>
        </p:nvSpPr>
        <p:spPr>
          <a:xfrm>
            <a:off x="2915816" y="422108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동영상 테이블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4008" y="3933056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마이리스트 테이블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2160" y="4293096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테이블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80312" y="1844824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권한 테이블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52320" y="4939427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방문자 테이블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847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주제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 smtClean="0"/>
              <a:t>인디제이에서 멀티미디어 서비스를 제공했던 직무를 기반으로 동영상 시청을 프로젝트 주제로 선정</a:t>
            </a:r>
            <a:endParaRPr lang="en-US" altLang="ko-KR" sz="3000" dirty="0" smtClean="0"/>
          </a:p>
          <a:p>
            <a:r>
              <a:rPr lang="ko-KR" altLang="en-US" sz="3000" dirty="0" smtClean="0"/>
              <a:t>백앤드에서 음악 스트리밍 부분을 맡았던 경험을 기반으로 동영상이 시청이 가능한 프로젝트를 만들기로 결심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7318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사이트 목적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 smtClean="0"/>
              <a:t>멀티 미디어 동영상을 시청할수 있는 사이트</a:t>
            </a:r>
            <a:endParaRPr lang="en-US" sz="3000" dirty="0"/>
          </a:p>
          <a:p>
            <a:r>
              <a:rPr lang="ko-KR" altLang="en-US" sz="3000" dirty="0" smtClean="0"/>
              <a:t>회원가입을 안해도 시청 가능</a:t>
            </a:r>
            <a:endParaRPr lang="en-US" sz="3000" dirty="0"/>
          </a:p>
          <a:p>
            <a:r>
              <a:rPr lang="ko-KR" altLang="en-US" sz="3000" dirty="0" smtClean="0"/>
              <a:t>회원가입시 동영상 업로드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수정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마이리스트에 추가 기능</a:t>
            </a:r>
            <a:endParaRPr lang="en-US" altLang="ko-KR" sz="3000" dirty="0" smtClean="0"/>
          </a:p>
          <a:p>
            <a:r>
              <a:rPr lang="ko-KR" altLang="en-US" sz="3000" dirty="0" smtClean="0"/>
              <a:t>회원가입시 </a:t>
            </a:r>
            <a:r>
              <a:rPr lang="en-US" sz="3000" dirty="0" smtClean="0"/>
              <a:t>Mp3 </a:t>
            </a:r>
            <a:r>
              <a:rPr lang="ko-KR" altLang="en-US" sz="3000" dirty="0" smtClean="0"/>
              <a:t>플레이어처럼 마이리스트에 있는 영상들은 시청이 끝나면 다음영상이 다음으로 실행 되도록 설정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1990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926" y="241218"/>
            <a:ext cx="5867400" cy="1143000"/>
          </a:xfrm>
        </p:spPr>
        <p:txBody>
          <a:bodyPr/>
          <a:lstStyle/>
          <a:p>
            <a:r>
              <a:rPr lang="ko-KR" altLang="en-US" smtClean="0"/>
              <a:t>사이트 사용가능 구성</a:t>
            </a:r>
            <a:endParaRPr lang="en-US" dirty="0"/>
          </a:p>
        </p:txBody>
      </p:sp>
      <p:pic>
        <p:nvPicPr>
          <p:cNvPr id="4" name="Content Placeholder 3" descr="Stick figure - Wikipedia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44535" y="1812014"/>
            <a:ext cx="788421" cy="1112987"/>
          </a:xfrm>
        </p:spPr>
      </p:pic>
      <p:pic>
        <p:nvPicPr>
          <p:cNvPr id="5" name="Picture 4" descr="Character 1 - Welcome to Cael!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685" y="3501008"/>
            <a:ext cx="1080120" cy="11920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63688" y="1412777"/>
            <a:ext cx="1297978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1763688" y="2276872"/>
            <a:ext cx="1287188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39574" y="133147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비회원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14709" y="313167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1763688" y="3109918"/>
            <a:ext cx="1287188" cy="6879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동영상 시청</a:t>
            </a:r>
            <a:endParaRPr lang="ko-KR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5868144" y="1427375"/>
            <a:ext cx="1287188" cy="6879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동영상 업로드</a:t>
            </a:r>
            <a:endParaRPr lang="ko-KR" altLang="en-US" dirty="0"/>
          </a:p>
        </p:txBody>
      </p:sp>
      <p:sp>
        <p:nvSpPr>
          <p:cNvPr id="22" name="Rectangle 21"/>
          <p:cNvSpPr/>
          <p:nvPr/>
        </p:nvSpPr>
        <p:spPr>
          <a:xfrm>
            <a:off x="5866218" y="2180545"/>
            <a:ext cx="1287188" cy="6879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동영상 수정</a:t>
            </a:r>
            <a:endParaRPr lang="ko-KR" altLang="en-US" dirty="0"/>
          </a:p>
        </p:txBody>
      </p:sp>
      <p:sp>
        <p:nvSpPr>
          <p:cNvPr id="23" name="Rectangle 22"/>
          <p:cNvSpPr/>
          <p:nvPr/>
        </p:nvSpPr>
        <p:spPr>
          <a:xfrm>
            <a:off x="5837404" y="2948694"/>
            <a:ext cx="1287188" cy="6879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동영상 삭제</a:t>
            </a:r>
            <a:endParaRPr lang="ko-KR" altLang="en-US" dirty="0"/>
          </a:p>
        </p:txBody>
      </p:sp>
      <p:sp>
        <p:nvSpPr>
          <p:cNvPr id="24" name="Rectangle 23"/>
          <p:cNvSpPr/>
          <p:nvPr/>
        </p:nvSpPr>
        <p:spPr>
          <a:xfrm>
            <a:off x="5842910" y="3790259"/>
            <a:ext cx="1287188" cy="6879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동영상 삭제</a:t>
            </a:r>
            <a:endParaRPr lang="ko-KR" altLang="en-US" dirty="0"/>
          </a:p>
        </p:txBody>
      </p:sp>
      <p:sp>
        <p:nvSpPr>
          <p:cNvPr id="25" name="Rectangle 24"/>
          <p:cNvSpPr/>
          <p:nvPr/>
        </p:nvSpPr>
        <p:spPr>
          <a:xfrm>
            <a:off x="2237593" y="4260981"/>
            <a:ext cx="1287188" cy="6879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 상황 데쉬보드</a:t>
            </a:r>
            <a:endParaRPr lang="ko-KR" altLang="en-US" dirty="0"/>
          </a:p>
        </p:txBody>
      </p:sp>
      <p:sp>
        <p:nvSpPr>
          <p:cNvPr id="27" name="Rectangle 26"/>
          <p:cNvSpPr/>
          <p:nvPr/>
        </p:nvSpPr>
        <p:spPr>
          <a:xfrm>
            <a:off x="5866218" y="4631824"/>
            <a:ext cx="1287188" cy="6879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마이리스트</a:t>
            </a:r>
            <a:endParaRPr lang="ko-KR" alt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3203848" y="1516143"/>
            <a:ext cx="1010861" cy="59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" idx="3"/>
          </p:cNvCxnSpPr>
          <p:nvPr/>
        </p:nvCxnSpPr>
        <p:spPr>
          <a:xfrm flipH="1" flipV="1">
            <a:off x="3209347" y="2368507"/>
            <a:ext cx="9351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203848" y="2808173"/>
            <a:ext cx="935726" cy="32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297373" y="2899825"/>
            <a:ext cx="986595" cy="1234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3198887" y="1902962"/>
            <a:ext cx="1015822" cy="1733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3140118" y="2757648"/>
            <a:ext cx="1029646" cy="1215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3133206" y="3689778"/>
            <a:ext cx="1029646" cy="283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524780" y="3972949"/>
            <a:ext cx="644984" cy="46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5048073" y="1741670"/>
            <a:ext cx="705027" cy="151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042567" y="2636912"/>
            <a:ext cx="655404" cy="65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042567" y="3299277"/>
            <a:ext cx="710533" cy="154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002214" y="3365298"/>
            <a:ext cx="750886" cy="89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002214" y="3453900"/>
            <a:ext cx="777903" cy="1481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22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데시보드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00" y="1340768"/>
            <a:ext cx="5867400" cy="37469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19400" y="5087669"/>
            <a:ext cx="5641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일일 접속 유저수 표시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총 유저수와 총 동영상 갯수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553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데시보드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0660" y="1556792"/>
            <a:ext cx="5867400" cy="33841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87824" y="4940956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서버 하드디스크 사용량과 여유공간 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86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데시보드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0660" y="1556792"/>
            <a:ext cx="5867400" cy="33841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87824" y="4940956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서버 하드디스크 사용량과 여유공간 표시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작은 프로젝트를 목적으로 제작하여 총 </a:t>
            </a:r>
            <a:r>
              <a:rPr lang="en-US" altLang="ko-KR" dirty="0" smtClean="0"/>
              <a:t>1GB</a:t>
            </a:r>
            <a:r>
              <a:rPr lang="ko-KR" altLang="en-US" dirty="0" smtClean="0"/>
              <a:t>을 전체 서버 용량으로 결정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790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028" y="1600200"/>
            <a:ext cx="4499275" cy="29843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19400" y="4941168"/>
            <a:ext cx="5136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아이디 중복검사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비밀번호 최소 </a:t>
            </a:r>
            <a:r>
              <a:rPr lang="en-US" altLang="ko-KR" dirty="0" smtClean="0"/>
              <a:t>4</a:t>
            </a:r>
            <a:r>
              <a:rPr lang="ko-KR" altLang="en-US" dirty="0" smtClean="0"/>
              <a:t>자리 검사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(</a:t>
            </a:r>
            <a:r>
              <a:rPr lang="ko-KR" altLang="en-US" dirty="0" smtClean="0"/>
              <a:t>최소한 간단한 유효성 검사로 구성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15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tera minitube</Template>
  <TotalTime>81</TotalTime>
  <Words>340</Words>
  <Application>Microsoft Office PowerPoint</Application>
  <PresentationFormat>On-screen Show (4:3)</PresentationFormat>
  <Paragraphs>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Calibri</vt:lpstr>
      <vt:lpstr>Office Theme</vt:lpstr>
      <vt:lpstr>PowerPoint Presentation</vt:lpstr>
      <vt:lpstr>테라에저니 미니 동영상 사이트 </vt:lpstr>
      <vt:lpstr>프로젝트 주제</vt:lpstr>
      <vt:lpstr>사이트 목적</vt:lpstr>
      <vt:lpstr>사이트 사용가능 구성</vt:lpstr>
      <vt:lpstr>데시보드</vt:lpstr>
      <vt:lpstr>데시보드</vt:lpstr>
      <vt:lpstr>데시보드</vt:lpstr>
      <vt:lpstr>회원가입</vt:lpstr>
      <vt:lpstr>로그인</vt:lpstr>
      <vt:lpstr>동영상 목록</vt:lpstr>
      <vt:lpstr>동영상 시청</vt:lpstr>
      <vt:lpstr>동영상 업로드</vt:lpstr>
      <vt:lpstr>동영상 업로드</vt:lpstr>
      <vt:lpstr>동영상 수정</vt:lpstr>
      <vt:lpstr>마이리스트</vt:lpstr>
      <vt:lpstr>마이리스트</vt:lpstr>
      <vt:lpstr>사용한 기술</vt:lpstr>
      <vt:lpstr>사용한 기술</vt:lpstr>
      <vt:lpstr>ERD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jong park</dc:creator>
  <cp:lastModifiedBy>jong park</cp:lastModifiedBy>
  <cp:revision>23</cp:revision>
  <dcterms:created xsi:type="dcterms:W3CDTF">2021-07-11T00:39:12Z</dcterms:created>
  <dcterms:modified xsi:type="dcterms:W3CDTF">2021-07-11T02:07:01Z</dcterms:modified>
</cp:coreProperties>
</file>