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6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9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051A-808C-4CD2-8811-69707F97D692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3B66-34D7-42B1-B19B-3E3CF0FE4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jongjin3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유튜브 크롤링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2619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박종진 </a:t>
            </a:r>
            <a:r>
              <a:rPr lang="en-US" altLang="ko-KR" dirty="0" smtClean="0">
                <a:hlinkClick r:id="rId2"/>
              </a:rPr>
              <a:t>najongjin3@Hotmail.com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0" y="2778858"/>
            <a:ext cx="48768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4" y="2778858"/>
            <a:ext cx="3175001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" y="42924"/>
            <a:ext cx="2183423" cy="2183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40" y="520700"/>
            <a:ext cx="1227870" cy="12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스트리밍은 서버에서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0003"/>
            <a:ext cx="10515600" cy="2422581"/>
          </a:xfrm>
        </p:spPr>
      </p:pic>
      <p:sp>
        <p:nvSpPr>
          <p:cNvPr id="5" name="TextBox 4"/>
          <p:cNvSpPr txBox="1"/>
          <p:nvPr/>
        </p:nvSpPr>
        <p:spPr>
          <a:xfrm>
            <a:off x="6031523" y="5125915"/>
            <a:ext cx="503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백앤드에서 비디오 파일을 스트리밍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 한줄의 코드로 유튜브</a:t>
            </a:r>
            <a:r>
              <a:rPr lang="en-US" altLang="ko-KR" dirty="0"/>
              <a:t> </a:t>
            </a:r>
            <a:r>
              <a:rPr lang="ko-KR" altLang="en-US" dirty="0" smtClean="0"/>
              <a:t>동영상 재생과 비슷하게 구현된다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프론트는 플레이어 모듈을 통해 재생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3277293"/>
            <a:ext cx="7621064" cy="1448002"/>
          </a:xfrm>
        </p:spPr>
      </p:pic>
    </p:spTree>
    <p:extLst>
      <p:ext uri="{BB962C8B-B14F-4D97-AF65-F5344CB8AC3E}">
        <p14:creationId xmlns:p14="http://schemas.microsoft.com/office/powerpoint/2010/main" val="261768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크롤링한 동영상의 썸네일도 생성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3277293"/>
            <a:ext cx="10107436" cy="1448002"/>
          </a:xfrm>
        </p:spPr>
      </p:pic>
    </p:spTree>
    <p:extLst>
      <p:ext uri="{BB962C8B-B14F-4D97-AF65-F5344CB8AC3E}">
        <p14:creationId xmlns:p14="http://schemas.microsoft.com/office/powerpoint/2010/main" val="387017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모듈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98" y="1690688"/>
            <a:ext cx="3113511" cy="4351338"/>
          </a:xfrm>
        </p:spPr>
      </p:pic>
    </p:spTree>
    <p:extLst>
      <p:ext uri="{BB962C8B-B14F-4D97-AF65-F5344CB8AC3E}">
        <p14:creationId xmlns:p14="http://schemas.microsoft.com/office/powerpoint/2010/main" val="376761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부족한점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페이지 네이션 기능중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페이지로 클릭할때 에러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서버단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조작시 아무이상 없음</a:t>
            </a:r>
            <a:r>
              <a:rPr lang="en-US" altLang="ko-KR" dirty="0" smtClean="0"/>
              <a:t>…)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시험삼아 넣어본 </a:t>
            </a:r>
            <a:r>
              <a:rPr lang="en-US" altLang="ko-KR" dirty="0" smtClean="0"/>
              <a:t>Identity4 </a:t>
            </a:r>
            <a:r>
              <a:rPr lang="ko-KR" altLang="en-US" dirty="0" smtClean="0"/>
              <a:t>기능이 </a:t>
            </a:r>
            <a:r>
              <a:rPr lang="en-US" altLang="ko-KR" dirty="0" smtClean="0"/>
              <a:t>anonymous </a:t>
            </a:r>
            <a:r>
              <a:rPr lang="ko-KR" altLang="en-US" dirty="0" smtClean="0"/>
              <a:t>유저를 차단시키는 문제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동영상 스트리밍이기 때문에 공유기의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하드디스크의 상태에따라 스티리밍 장애 발생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유튜브처럼 대용량 사용자 핸들링시 컴퓨터가 감당 안되는 문제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875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 </a:t>
            </a:r>
            <a:r>
              <a:rPr lang="ko-KR" altLang="en-US" dirty="0" smtClean="0"/>
              <a:t>계열을 계속 공부중입니다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.NET 5 </a:t>
            </a:r>
            <a:r>
              <a:rPr lang="ko-KR" altLang="en-US" dirty="0" smtClean="0"/>
              <a:t>가 스택 오버플로우에서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차지하고 있다길래 호기심으로 만들어 봤습니다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소감은 사용해본 프레임워크중 정말 맘에 들었습니다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사용해본 프레임워크는 스프링</a:t>
            </a:r>
            <a:r>
              <a:rPr lang="en-US" altLang="ko-KR" dirty="0" smtClean="0"/>
              <a:t>3.5, </a:t>
            </a:r>
            <a:r>
              <a:rPr lang="ko-KR" altLang="en-US" dirty="0" smtClean="0"/>
              <a:t>스프링부트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, React)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물론 부족한 점이 많지만 계속 강의 시청과 개인 프로젝트를 만들면서 채워나가고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계열의 장인의 길을 걷고 싶습니다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251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유튜브 즐겨찾기 동영상이 삭제된다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63" y="1825625"/>
            <a:ext cx="7140474" cy="4351338"/>
          </a:xfrm>
        </p:spPr>
      </p:pic>
    </p:spTree>
    <p:extLst>
      <p:ext uri="{BB962C8B-B14F-4D97-AF65-F5344CB8AC3E}">
        <p14:creationId xmlns:p14="http://schemas.microsoft.com/office/powerpoint/2010/main" val="24470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418" y="611310"/>
            <a:ext cx="10407162" cy="1325563"/>
          </a:xfrm>
        </p:spPr>
        <p:txBody>
          <a:bodyPr/>
          <a:lstStyle/>
          <a:p>
            <a:r>
              <a:rPr lang="ko-KR" altLang="en-US" dirty="0" smtClean="0"/>
              <a:t>나만의 플레이 리스트를 찜하고싶다</a:t>
            </a:r>
            <a:endParaRPr lang="ko-KR" altLang="en-US" dirty="0"/>
          </a:p>
        </p:txBody>
      </p:sp>
      <p:pic>
        <p:nvPicPr>
          <p:cNvPr id="9" name="Content Placeholder 8" descr="Playlist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8087" y="2286794"/>
            <a:ext cx="469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My PlayList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25766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 홈 화면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1690688"/>
            <a:ext cx="8044205" cy="4351338"/>
          </a:xfrm>
        </p:spPr>
      </p:pic>
      <p:sp>
        <p:nvSpPr>
          <p:cNvPr id="5" name="TextBox 4"/>
          <p:cNvSpPr txBox="1"/>
          <p:nvPr/>
        </p:nvSpPr>
        <p:spPr>
          <a:xfrm>
            <a:off x="6163407" y="5073163"/>
            <a:ext cx="591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유튜브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를 이용한 검색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8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화면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27" y="1690688"/>
            <a:ext cx="716253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22931" y="4765431"/>
            <a:ext cx="321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검색후 유튜브 컨텐츠들이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6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미리보기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크롤링 화면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6" y="1690688"/>
            <a:ext cx="6258989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14138" y="4141177"/>
            <a:ext cx="329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유튜브 동영상을 바로 볼수있고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Crawl this video</a:t>
            </a:r>
          </a:p>
          <a:p>
            <a:r>
              <a:rPr lang="ko-KR" altLang="en-US" dirty="0" smtClean="0"/>
              <a:t>버튼을 누르면 크롤링을 자동으로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크롤링한 컨텐츠 리스트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52" y="1690688"/>
            <a:ext cx="511706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71815" y="4651131"/>
            <a:ext cx="364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편하게 나만의 플레이 리스트가 만들어진다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컨텐츠 감상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1407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743701" y="5718860"/>
            <a:ext cx="480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1080p </a:t>
            </a:r>
            <a:r>
              <a:rPr lang="ko-KR" altLang="en-US" dirty="0" smtClean="0"/>
              <a:t>이상의 화질과 고음질로</a:t>
            </a:r>
            <a:endParaRPr lang="en-US" altLang="ko-KR" dirty="0" smtClean="0"/>
          </a:p>
          <a:p>
            <a:r>
              <a:rPr lang="ko-KR" altLang="en-US" dirty="0" smtClean="0"/>
              <a:t>시청 가능하다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유뷰트 말고 다른 사이트도 크롤링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6" y="1690688"/>
            <a:ext cx="8621215" cy="4351338"/>
          </a:xfrm>
        </p:spPr>
      </p:pic>
    </p:spTree>
    <p:extLst>
      <p:ext uri="{BB962C8B-B14F-4D97-AF65-F5344CB8AC3E}">
        <p14:creationId xmlns:p14="http://schemas.microsoft.com/office/powerpoint/2010/main" val="339081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204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유튜브 크롤링</vt:lpstr>
      <vt:lpstr>유튜브 즐겨찾기 동영상이 삭제된다…</vt:lpstr>
      <vt:lpstr>나만의 플레이 리스트를 찜하고싶다</vt:lpstr>
      <vt:lpstr>크롤링 홈 화면</vt:lpstr>
      <vt:lpstr>검색 화면</vt:lpstr>
      <vt:lpstr>미리보기 &amp; 크롤링 화면</vt:lpstr>
      <vt:lpstr>크롤링한 컨텐츠 리스트</vt:lpstr>
      <vt:lpstr>컨텐츠 감상</vt:lpstr>
      <vt:lpstr>유뷰트 말고 다른 사이트도 크롤링</vt:lpstr>
      <vt:lpstr>스트리밍은 서버에서</vt:lpstr>
      <vt:lpstr>프론트는 플레이어 모듈을 통해 재생</vt:lpstr>
      <vt:lpstr>크롤링한 동영상의 썸네일도 생성</vt:lpstr>
      <vt:lpstr>사용한 모듈</vt:lpstr>
      <vt:lpstr>부족한점</vt:lpstr>
      <vt:lpstr>.NET 계열을 계속 공부중입니다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유튜브 크롤링</dc:title>
  <dc:creator>jong park</dc:creator>
  <cp:lastModifiedBy>jong park</cp:lastModifiedBy>
  <cp:revision>22</cp:revision>
  <dcterms:created xsi:type="dcterms:W3CDTF">2021-05-08T03:56:48Z</dcterms:created>
  <dcterms:modified xsi:type="dcterms:W3CDTF">2021-05-23T03:51:37Z</dcterms:modified>
</cp:coreProperties>
</file>