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80"/>
            <p14:sldId id="281"/>
            <p14:sldId id="282"/>
            <p14:sldId id="283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90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2025-05-04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2025-05-04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95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19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55790-FC86-6F2A-C3E5-783FD9302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F74BBC-7289-0F43-67AC-F35DE526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01FF63-C320-8B47-BBF7-4DB2F267A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D575F1-AC82-2773-AC8D-32A939E4A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59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C79E-7BA1-ABF5-25A2-980AE8335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030D25-7DD3-09B8-12B2-5225F95CA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ED61B3-DE1D-8EB5-531C-59A0B03BD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744D3-6BA0-89C3-C572-8BC473259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43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E849D-B2CC-63AA-A734-A35CAB6CF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C772F8-145C-C189-1085-AF0AD193C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721D24-209F-513D-1A41-632B5AD44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5EBB8-3822-0B0D-9293-4042E83B6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53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F3E21-2F5D-F58F-C459-F94B817DF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D1FE09-4B87-6EA7-B610-355BB9A24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DACF8F-5305-C381-4037-81BF906A6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DE9AE-5D7C-3CA6-6A4B-E0FC8BB03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33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Click to edit Master title style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Click to edit Master title style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2025-05-04</a:t>
            </a:fld>
            <a:endParaRPr lang="ko-KR" altLang="en-US" noProof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Click to edit Master title style</a:t>
            </a:r>
            <a:endParaRPr lang="ko-KR" altLang="en-US" noProof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2025-05-04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l"/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파이썬 설치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ppleSDGothicNeo"/>
              </a:rPr>
              <a:t>(</a:t>
            </a:r>
            <a:r>
              <a:rPr lang="ko-KR" altLang="en-US" sz="2400" b="0" i="0" dirty="0">
                <a:solidFill>
                  <a:srgbClr val="FFFFFF"/>
                </a:solidFill>
                <a:effectLst/>
                <a:latin typeface="AppleSDGothicNeo"/>
              </a:rPr>
              <a:t>윈도우</a:t>
            </a:r>
            <a:r>
              <a:rPr lang="en-US" altLang="ko-KR" sz="2400" b="0" i="0" dirty="0">
                <a:solidFill>
                  <a:srgbClr val="FFFFFF"/>
                </a:solidFill>
                <a:effectLst/>
                <a:latin typeface="AppleSDGothicNeo"/>
              </a:rPr>
              <a:t>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70000" lnSpcReduction="20000"/>
          </a:bodyPr>
          <a:lstStyle/>
          <a:p>
            <a:pPr marL="0" indent="0" rtl="0">
              <a:buNone/>
            </a:pPr>
            <a:r>
              <a:rPr lang="ko-KR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파이썬은 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-apple-system"/>
              </a:rPr>
              <a:t>3.10.x 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버전이 안정적이기 때문에 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-apple-system"/>
              </a:rPr>
              <a:t>3.10.x </a:t>
            </a:r>
            <a:r>
              <a:rPr lang="ko-KR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버전으로 설치를 진행하겠습니다</a:t>
            </a:r>
            <a:r>
              <a:rPr lang="en-US" altLang="ko-KR" sz="36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 descr="PowerPoint 프로그램 아이콘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135613" cy="64008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파이썬 다운로드</a:t>
            </a:r>
            <a:endParaRPr lang="ko-KR" altLang="en-US" dirty="0"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821AA-DB46-11DE-FA82-F4277A264203}"/>
              </a:ext>
            </a:extLst>
          </p:cNvPr>
          <p:cNvSpPr txBox="1"/>
          <p:nvPr/>
        </p:nvSpPr>
        <p:spPr>
          <a:xfrm>
            <a:off x="521208" y="1660849"/>
            <a:ext cx="11067412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b="0" i="0" u="sng" dirty="0">
                <a:solidFill>
                  <a:srgbClr val="0070D1"/>
                </a:solidFill>
                <a:effectLst/>
                <a:latin typeface="-apple-system"/>
                <a:hlinkClick r:id="rId3"/>
              </a:rPr>
              <a:t>https://www.python.org/downloads/windows/</a:t>
            </a:r>
            <a:endParaRPr lang="en-US" altLang="ko-KR" b="0" i="0" u="sng" dirty="0">
              <a:solidFill>
                <a:srgbClr val="0070D1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endParaRPr lang="en-US" altLang="ko-KR" u="sng" dirty="0">
              <a:solidFill>
                <a:srgbClr val="0070D1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50424-3D61-5BE9-2115-90B62DEDDD37}"/>
              </a:ext>
            </a:extLst>
          </p:cNvPr>
          <p:cNvSpPr txBox="1"/>
          <p:nvPr/>
        </p:nvSpPr>
        <p:spPr>
          <a:xfrm>
            <a:off x="603380" y="2295331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접속 후 </a:t>
            </a:r>
            <a:r>
              <a:rPr lang="en-US" altLang="ko-KR" sz="3000" dirty="0" err="1"/>
              <a:t>ctrl+f</a:t>
            </a:r>
            <a:r>
              <a:rPr lang="en-US" altLang="ko-KR" sz="3000" dirty="0"/>
              <a:t> </a:t>
            </a:r>
            <a:r>
              <a:rPr lang="ko-KR" altLang="en-US" sz="3000" dirty="0"/>
              <a:t>로 </a:t>
            </a:r>
            <a:r>
              <a:rPr lang="en-US" altLang="ko-KR" sz="3000" dirty="0"/>
              <a:t>3.10 </a:t>
            </a:r>
            <a:r>
              <a:rPr lang="ko-KR" altLang="en-US" sz="3000" dirty="0"/>
              <a:t>검색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A82F1-F77C-F119-0F61-03C330B46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512" y="1660849"/>
            <a:ext cx="537285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설치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1A25-444D-9E0D-5283-4A8C6C71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6" y="1365568"/>
            <a:ext cx="4334480" cy="2857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E48CA-2C6C-1181-CE73-39740FC86F32}"/>
              </a:ext>
            </a:extLst>
          </p:cNvPr>
          <p:cNvSpPr txBox="1"/>
          <p:nvPr/>
        </p:nvSpPr>
        <p:spPr>
          <a:xfrm>
            <a:off x="5523722" y="1455576"/>
            <a:ext cx="5271796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다운로드받은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.exe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더블클릭하여 설치하실때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제일 중요한게 있는데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use admin privileges, add python.exe to path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이거 두개가 체크 되있어야 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2250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그리고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Install Now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를 클릭합니다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FB755-CC2D-0AB3-FBC8-A03A853F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0C7A9B-2021-B9B0-14A0-475AD063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설치 완료 창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97CB8-F4D2-23E2-D543-24CA01F8A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54" y="1958748"/>
            <a:ext cx="441069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A9F9C-13DE-9666-E89B-D311AEA6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BDEE57-DD11-0490-23CA-E6B50355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설치 작동 확인</a:t>
            </a:r>
            <a:endParaRPr lang="ko" dirty="0"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30DA5-3ABE-8004-1BCC-51622A63C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249755"/>
            <a:ext cx="3667637" cy="5048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78FAA-DDF6-77F5-41BD-8F58972E472E}"/>
              </a:ext>
            </a:extLst>
          </p:cNvPr>
          <p:cNvSpPr txBox="1"/>
          <p:nvPr/>
        </p:nvSpPr>
        <p:spPr>
          <a:xfrm>
            <a:off x="4450702" y="3244334"/>
            <a:ext cx="637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윈도우 검색창에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python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을 입력하고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Python 3.10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이걸 클릭합니다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32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B9F2-DEE0-9846-537C-AD03C78E7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7EADA6-8707-57D3-3B0D-9249719A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설치 작동 확인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FC710-BD07-6FDB-E998-890292EB1AFA}"/>
              </a:ext>
            </a:extLst>
          </p:cNvPr>
          <p:cNvSpPr txBox="1"/>
          <p:nvPr/>
        </p:nvSpPr>
        <p:spPr>
          <a:xfrm>
            <a:off x="3357292" y="3253664"/>
            <a:ext cx="5824030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cmd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창이 하나 뜹니다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거기에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print("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파이썬 설치 잘 됬니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?")</a:t>
            </a:r>
          </a:p>
          <a:p>
            <a:pPr algn="l">
              <a:spcAft>
                <a:spcPts val="2250"/>
              </a:spcAft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 코드를 입력해 봅시다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19169-8CB7-174D-5AF5-704B70337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695" y="1842732"/>
            <a:ext cx="894522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A3F65-7F29-7F01-936B-1CA0EBC3F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3C6915-3014-4A2D-0DCA-B6DF3BD4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cs typeface="Segoe UI Light" panose="020B0502040204020203" pitchFamily="34" charset="0"/>
              </a:rPr>
              <a:t>파이썬 설치 작동 확인</a:t>
            </a:r>
            <a:endParaRPr lang="ko" dirty="0"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52DB7D-1068-22CE-2410-8D5FA66D373F}"/>
              </a:ext>
            </a:extLst>
          </p:cNvPr>
          <p:cNvSpPr txBox="1"/>
          <p:nvPr/>
        </p:nvSpPr>
        <p:spPr>
          <a:xfrm>
            <a:off x="3403945" y="4028105"/>
            <a:ext cx="582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코드입력후 엔터친후 이렇게 나오면 잘 된것입니다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D56E4-FC76-35D9-8F36-B1FD714C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7" y="1367589"/>
            <a:ext cx="1075522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{F2897FEB-0D1C-4118-B43B-CB55C7678967}tf10001108_win32</Template>
  <TotalTime>36</TotalTime>
  <Words>132</Words>
  <Application>Microsoft Office PowerPoint</Application>
  <PresentationFormat>Widescreen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AppleSDGothicNeo</vt:lpstr>
      <vt:lpstr>-apple-system</vt:lpstr>
      <vt:lpstr>맑은 고딕</vt:lpstr>
      <vt:lpstr>Arial</vt:lpstr>
      <vt:lpstr>Segoe UI Light</vt:lpstr>
      <vt:lpstr>WelcomeDoc</vt:lpstr>
      <vt:lpstr>파이썬 설치(윈도우)</vt:lpstr>
      <vt:lpstr>파이썬 다운로드</vt:lpstr>
      <vt:lpstr>파이썬 설치</vt:lpstr>
      <vt:lpstr>파이썬 설치 완료 창</vt:lpstr>
      <vt:lpstr>파이썬 설치 작동 확인</vt:lpstr>
      <vt:lpstr>파이썬 설치 작동 확인</vt:lpstr>
      <vt:lpstr>파이썬 설치 작동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park</dc:creator>
  <cp:keywords/>
  <cp:lastModifiedBy>jong park</cp:lastModifiedBy>
  <cp:revision>10</cp:revision>
  <dcterms:created xsi:type="dcterms:W3CDTF">2025-05-03T23:53:23Z</dcterms:created>
  <dcterms:modified xsi:type="dcterms:W3CDTF">2025-05-04T02:39:30Z</dcterms:modified>
  <cp:version/>
</cp:coreProperties>
</file>