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1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감사합니다." id="{E75E278A-FF0E-49A4-B170-79828D63BBAD}">
          <p14:sldIdLst>
            <p14:sldId id="256"/>
          </p14:sldIdLst>
        </p14:section>
        <p14:section name="디자인, 모핑, 주석 달기, 공동 작업, 입력하세요" id="{B9B51309-D148-4332-87C2-07BE32FBCA3B}">
          <p14:sldIdLst>
            <p14:sldId id="271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241" autoAdjust="0"/>
  </p:normalViewPr>
  <p:slideViewPr>
    <p:cSldViewPr snapToGrid="0">
      <p:cViewPr varScale="1">
        <p:scale>
          <a:sx n="103" d="100"/>
          <a:sy n="103" d="100"/>
        </p:scale>
        <p:origin x="90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46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059DE-6CD5-4C59-8233-088CE5808E6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2025-05-04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3E1C3DD-4A19-441D-907C-380838DB51C4}" type="datetime1">
              <a:rPr lang="ko-KR" altLang="en-US" noProof="0" smtClean="0"/>
              <a:t>2025-05-04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4DA40-97B4-997D-90D4-E87BE3CC1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EDA0A99-B9D0-8D54-8169-36E1BA951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7A9979D-C3ED-A65C-1451-35E240614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717ED8-B4A2-313C-1DF1-DC318B9487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066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D7DF8-4836-09A7-F2C3-FB9438B8D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0CEEBC1-9593-5E75-AA5B-8E4A894BF7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E854F3-BCDD-77F1-E2D8-BDAAEB602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3D5AAB-911A-1774-BA98-0B07AEB0D6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3626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3C0BE-88EB-E723-FAC3-05448699B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3A8A78-DB7A-CB48-77DF-D6218F0DA5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AA463D-B094-2664-47C1-3FF6360A34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B477DB-6BC9-FDB1-486E-F32E514D8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142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8ACCE-BD24-F1EC-2D07-FBF2A5057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A6237B3-6C04-5F4C-0711-5828BE5DAC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8B88F30-C805-8974-58B0-681F3A208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17FFF5-3BCB-238A-A418-2521C98476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014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DA498-F60A-30AC-F1E9-0A277B15E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F006D5-B2E6-07CC-261C-8E24B0947C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E11F8DA-CD9B-F90D-E13F-204502DB9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9E9EE-31E5-5019-0803-A0EDA5674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899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476E0-F953-CCC9-11FE-006568CFC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DA0A3E-8885-FEA3-368C-EDDF534732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474D41B-9E83-C8A1-6F61-635F893F4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D2229-8CF5-06C6-440C-FA123E076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696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F2772-934D-862A-EF21-7BFA558A5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00E44AC-D91D-FFD9-3260-4B1D8FF629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9D1BA7-DD59-EBA4-CA14-1709F7AA8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FBB74C-9687-9EDB-82B0-A67D25318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857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5367-C975-4380-668D-5E550C070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8DA0E3-E9A5-FEB2-243E-8C99B3D96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6188C0-DF17-8551-1E29-39557BB2F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E947AA-2DED-E752-6D57-A7E7514BD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221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998B6-2950-7993-5E3D-D26E56C7B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FA70B3A-E0F8-478B-42F5-983CBA654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B3B97F-A7A3-5772-DFFA-46F189E01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2E904A-4A4B-F3D2-843A-82AEF50A7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05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95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192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55790-FC86-6F2A-C3E5-783FD9302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F74BBC-7289-0F43-67AC-F35DE526E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01FF63-C320-8B47-BBF7-4DB2F267A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D575F1-AC82-2773-AC8D-32A939E4A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593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9C79E-7BA1-ABF5-25A2-980AE8335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030D25-7DD3-09B8-12B2-5225F95CA0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ED61B3-DE1D-8EB5-531C-59A0B03BD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9744D3-6BA0-89C3-C572-8BC4732599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430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282EC-0DAA-678D-1166-68C254AE3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1AF8C57-B4B1-18CE-A72E-FAF12E55CC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5D98CB5-8B8C-3E18-3370-ABA457B61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14D676-B00E-759E-ED87-43FB0717F3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67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A230F-F6B4-C6BF-759E-6DF21E7FA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F59B20-7780-30D3-A8DF-43C57BD2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ACACB88-8DE5-7F77-9A6F-F9E1FC123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FF171C-D266-BD4A-2DF6-3CA11C41D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397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2B235-8DB2-0F6B-073C-3E3C6132D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464C53-77EA-B002-7160-E3D6AC6FF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AA9015-CCC4-671B-275B-E1BDB8A33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5536EF-0118-7A08-E7D5-862B168B0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606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44527-70E4-B2F9-7C5D-1FD4FB17C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1D0CF7-537A-C937-1E1C-D4441A6A8C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E3C0293-7EB3-2F37-EEFE-CC126F0CB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6B1237-E049-08C4-DE6B-7EE54244C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90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Click to edit Master title style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Click to edit Master title style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8A05DDD-DBD6-4880-90DB-80726A170D63}" type="datetime1">
              <a:rPr lang="ko-KR" altLang="en-US" noProof="0" smtClean="0"/>
              <a:t>2025-05-04</a:t>
            </a:fld>
            <a:endParaRPr lang="ko-KR" altLang="en-US" noProof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Click to edit Master title style</a:t>
            </a:r>
            <a:endParaRPr lang="ko-KR" altLang="en-US" noProof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C48B989-0AC6-43D9-95B5-DB76B2CC2531}" type="datetime1">
              <a:rPr lang="ko-KR" altLang="en-US" noProof="0" smtClean="0"/>
              <a:t>2025-05-04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algn="l"/>
            <a:r>
              <a:rPr lang="en-US" altLang="ko-KR" sz="3600" b="0" i="0" dirty="0">
                <a:solidFill>
                  <a:srgbClr val="FFFFFF"/>
                </a:solidFill>
                <a:effectLst/>
                <a:latin typeface="AppleSDGothicNeo"/>
              </a:rPr>
              <a:t>Visual Studio Code </a:t>
            </a:r>
            <a:r>
              <a:rPr lang="ko-KR" altLang="en-US" sz="3600" b="0" i="0" dirty="0">
                <a:solidFill>
                  <a:srgbClr val="FFFFFF"/>
                </a:solidFill>
                <a:effectLst/>
                <a:latin typeface="AppleSDGothicNeo"/>
              </a:rPr>
              <a:t>설치</a:t>
            </a:r>
            <a:endParaRPr lang="en-US" altLang="ko-KR" sz="3600" b="0" i="0" dirty="0">
              <a:solidFill>
                <a:srgbClr val="FFFFFF"/>
              </a:solidFill>
              <a:effectLst/>
              <a:latin typeface="AppleSDGothicNeo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Vs code </a:t>
            </a:r>
            <a:r>
              <a:rPr lang="ko-KR" altLang="en-US" sz="2400" dirty="0">
                <a:solidFill>
                  <a:schemeClr val="bg1"/>
                </a:solidFill>
              </a:rPr>
              <a:t>설치하기</a:t>
            </a:r>
          </a:p>
        </p:txBody>
      </p:sp>
      <p:pic>
        <p:nvPicPr>
          <p:cNvPr id="4" name="그림 3" descr="PowerPoint 프로그램 아이콘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52920-060A-2476-1A29-5D64B8621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E8A640A-A85D-5D29-83A9-5DBE45DD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Vs code </a:t>
            </a:r>
            <a:r>
              <a:rPr lang="ko-KR" altLang="en-US" dirty="0">
                <a:cs typeface="Segoe UI Light" panose="020B0502040204020203" pitchFamily="34" charset="0"/>
              </a:rPr>
              <a:t>사용해보기</a:t>
            </a:r>
            <a:endParaRPr lang="ko" dirty="0"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8A3F1-5819-B808-BAF2-BA201C796706}"/>
              </a:ext>
            </a:extLst>
          </p:cNvPr>
          <p:cNvSpPr txBox="1"/>
          <p:nvPr/>
        </p:nvSpPr>
        <p:spPr>
          <a:xfrm>
            <a:off x="989045" y="4716424"/>
            <a:ext cx="9554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테스트할 새로운 파일을 만듭시다</a:t>
            </a:r>
            <a:r>
              <a:rPr lang="en-US" altLang="ko-KR" sz="3000" dirty="0"/>
              <a:t>.</a:t>
            </a:r>
            <a:br>
              <a:rPr lang="en-US" altLang="ko-KR" sz="3000" dirty="0"/>
            </a:br>
            <a:r>
              <a:rPr lang="en-US" altLang="ko-KR" sz="3000" dirty="0"/>
              <a:t>Dummy1.py</a:t>
            </a:r>
            <a:endParaRPr lang="ko-KR" alt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5FE615-7BB6-B642-C717-4556B533E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626" y="1368541"/>
            <a:ext cx="6782747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1CC3C-B9EA-5C8A-8BA5-83D05F71D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6FE5633-762A-5D26-C0F6-345013E4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Vs code </a:t>
            </a:r>
            <a:r>
              <a:rPr lang="ko-KR" altLang="en-US" dirty="0">
                <a:cs typeface="Segoe UI Light" panose="020B0502040204020203" pitchFamily="34" charset="0"/>
              </a:rPr>
              <a:t>사용해보기</a:t>
            </a:r>
            <a:endParaRPr lang="ko" dirty="0"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295CA-E35A-97A2-9D3F-DA2F26D0890B}"/>
              </a:ext>
            </a:extLst>
          </p:cNvPr>
          <p:cNvSpPr txBox="1"/>
          <p:nvPr/>
        </p:nvSpPr>
        <p:spPr>
          <a:xfrm>
            <a:off x="989045" y="4716424"/>
            <a:ext cx="9554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테스트할 새로운 파일을 만듭시다</a:t>
            </a:r>
            <a:r>
              <a:rPr lang="en-US" altLang="ko-KR" sz="3000" dirty="0"/>
              <a:t>.</a:t>
            </a:r>
            <a:br>
              <a:rPr lang="en-US" altLang="ko-KR" sz="3000" dirty="0"/>
            </a:br>
            <a:r>
              <a:rPr lang="en-US" altLang="ko-KR" sz="3000" dirty="0"/>
              <a:t>Dummy1.py</a:t>
            </a:r>
            <a:endParaRPr lang="ko-KR" alt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82C77-E464-C05F-4A1F-70D05B390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626" y="1368541"/>
            <a:ext cx="6782747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0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480A6-0F49-1404-E497-BA484C81A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C24AFC-17E8-9857-CD96-F199ECB0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Vs code </a:t>
            </a:r>
            <a:r>
              <a:rPr lang="ko-KR" altLang="en-US" dirty="0">
                <a:cs typeface="Segoe UI Light" panose="020B0502040204020203" pitchFamily="34" charset="0"/>
              </a:rPr>
              <a:t>사용해보기</a:t>
            </a:r>
            <a:endParaRPr lang="ko" dirty="0"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11E4A-FF68-5F3E-A442-CBE66AFED3CA}"/>
              </a:ext>
            </a:extLst>
          </p:cNvPr>
          <p:cNvSpPr txBox="1"/>
          <p:nvPr/>
        </p:nvSpPr>
        <p:spPr>
          <a:xfrm>
            <a:off x="802432" y="2766326"/>
            <a:ext cx="9554547" cy="265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2250"/>
              </a:spcAft>
              <a:buNone/>
            </a:pPr>
            <a:r>
              <a:rPr lang="en-US" altLang="ko-KR" sz="3200" b="0" i="0" dirty="0">
                <a:solidFill>
                  <a:srgbClr val="333333"/>
                </a:solidFill>
                <a:effectLst/>
                <a:latin typeface="-apple-system"/>
              </a:rPr>
              <a:t>print("visual studio code~~")</a:t>
            </a:r>
            <a:br>
              <a:rPr lang="en-US" altLang="ko-KR" sz="32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-US" altLang="ko-KR" sz="3200" b="0" i="0" dirty="0">
                <a:solidFill>
                  <a:srgbClr val="333333"/>
                </a:solidFill>
                <a:effectLst/>
                <a:latin typeface="-apple-system"/>
              </a:rPr>
              <a:t>print(1+99/5*2)</a:t>
            </a:r>
          </a:p>
          <a:p>
            <a:pPr algn="l">
              <a:spcAft>
                <a:spcPts val="2250"/>
              </a:spcAft>
              <a:buNone/>
            </a:pPr>
            <a:r>
              <a:rPr lang="en-US" altLang="ko-KR" sz="32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</a:p>
          <a:p>
            <a:pPr algn="l">
              <a:spcAft>
                <a:spcPts val="2250"/>
              </a:spcAft>
            </a:pPr>
            <a:r>
              <a:rPr lang="ko-KR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이 코드를 입력해 봅시다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215DC-DDD9-5B82-A341-FA5F9B57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45" y="1525034"/>
            <a:ext cx="2133898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EFB2D-8A78-3597-9375-747D0D692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B658722-88C3-8936-8029-F452673C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Vs code </a:t>
            </a:r>
            <a:r>
              <a:rPr lang="ko-KR" altLang="en-US" dirty="0">
                <a:cs typeface="Segoe UI Light" panose="020B0502040204020203" pitchFamily="34" charset="0"/>
              </a:rPr>
              <a:t>사용해보기</a:t>
            </a:r>
            <a:endParaRPr lang="ko" dirty="0"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C3A98-425C-2658-9D45-2BE1CD886F2D}"/>
              </a:ext>
            </a:extLst>
          </p:cNvPr>
          <p:cNvSpPr txBox="1"/>
          <p:nvPr/>
        </p:nvSpPr>
        <p:spPr>
          <a:xfrm>
            <a:off x="802432" y="2766326"/>
            <a:ext cx="9554547" cy="265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2250"/>
              </a:spcAft>
              <a:buNone/>
            </a:pPr>
            <a:r>
              <a:rPr lang="en-US" altLang="ko-KR" sz="3200" b="0" i="0" dirty="0">
                <a:solidFill>
                  <a:srgbClr val="333333"/>
                </a:solidFill>
                <a:effectLst/>
                <a:latin typeface="-apple-system"/>
              </a:rPr>
              <a:t>print("visual studio code~~")</a:t>
            </a:r>
            <a:br>
              <a:rPr lang="en-US" altLang="ko-KR" sz="32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en-US" altLang="ko-KR" sz="3200" b="0" i="0" dirty="0">
                <a:solidFill>
                  <a:srgbClr val="333333"/>
                </a:solidFill>
                <a:effectLst/>
                <a:latin typeface="-apple-system"/>
              </a:rPr>
              <a:t>print(1+99/5*2)</a:t>
            </a:r>
          </a:p>
          <a:p>
            <a:pPr algn="l">
              <a:spcAft>
                <a:spcPts val="2250"/>
              </a:spcAft>
              <a:buNone/>
            </a:pPr>
            <a:r>
              <a:rPr lang="en-US" altLang="ko-KR" sz="32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</a:p>
          <a:p>
            <a:pPr algn="l">
              <a:spcAft>
                <a:spcPts val="2250"/>
              </a:spcAft>
            </a:pPr>
            <a:r>
              <a:rPr lang="ko-KR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이 코드를 입력해 봅시다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7040A-9660-5ED5-75C6-557642615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45" y="1525034"/>
            <a:ext cx="2133898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1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5CEC-D3DC-AAA4-980C-A7110A244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05D8893-EFFE-5A6B-9270-ACAF2010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파이썬 실행기 설치</a:t>
            </a:r>
            <a:endParaRPr lang="ko" dirty="0"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2E304-60CF-0890-DF4F-23D40F9DE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366" y="1757129"/>
            <a:ext cx="3715268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5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1AA7B-E673-962D-9973-3E791DAE7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0C14392-507B-3A6B-C36A-CEAD7B01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파이썬 실행기 설치</a:t>
            </a:r>
            <a:endParaRPr lang="ko" dirty="0"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662E9-5C1F-BAED-954E-9F0AABB2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177" y="1533260"/>
            <a:ext cx="9821646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0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63273-C02C-768C-ECC1-9E293009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BBE5524-08DA-17FB-6562-929D302E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파이썬 실행기 설치</a:t>
            </a:r>
            <a:endParaRPr lang="ko" dirty="0"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266EF-3B5C-324F-5200-BF81CE2A3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177" y="1604708"/>
            <a:ext cx="9821646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1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A2A5D-C2CD-D7E9-F37A-4F1758AC7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52397DF-53E3-9D3F-B2CE-985D7DD1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파이썬 실행기 설치</a:t>
            </a:r>
            <a:endParaRPr lang="ko" dirty="0"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9808F-F55C-E009-5822-1A09D2DC2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590" y="1324637"/>
            <a:ext cx="7433859" cy="48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1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07C5B-C4F4-0229-926D-DF9F2D134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CABFB90-5D4B-D240-93D3-FF643536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cs typeface="Segoe UI Light" panose="020B0502040204020203" pitchFamily="34" charset="0"/>
              </a:rPr>
              <a:t>파이썬 코드 실행 해보기</a:t>
            </a:r>
            <a:endParaRPr lang="ko" dirty="0"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C88AD-AF0D-0925-A63D-2558CA4F3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126" y="1935456"/>
            <a:ext cx="8049748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0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613" cy="64008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IDE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가 뭐죠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?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821AA-DB46-11DE-FA82-F4277A264203}"/>
              </a:ext>
            </a:extLst>
          </p:cNvPr>
          <p:cNvSpPr txBox="1"/>
          <p:nvPr/>
        </p:nvSpPr>
        <p:spPr>
          <a:xfrm>
            <a:off x="521208" y="1660849"/>
            <a:ext cx="11067412" cy="322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2250"/>
              </a:spcAft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IDE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라는것은 코드를 작성하는 툴을 의미합니다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l">
              <a:spcAft>
                <a:spcPts val="2250"/>
              </a:spcAft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</a:p>
          <a:p>
            <a:pPr algn="l">
              <a:spcAft>
                <a:spcPts val="2250"/>
              </a:spcAft>
              <a:buNone/>
            </a:pPr>
            <a:r>
              <a:rPr lang="en-US" altLang="ko-KR" b="0" i="0" dirty="0" err="1">
                <a:solidFill>
                  <a:srgbClr val="333333"/>
                </a:solidFill>
                <a:effectLst/>
                <a:latin typeface="-apple-system"/>
              </a:rPr>
              <a:t>cmd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같은 검은 화면에서 코드를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1000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줄 작성한다 그러면 무시무시 하겠죠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?</a:t>
            </a:r>
          </a:p>
          <a:p>
            <a:pPr algn="l">
              <a:spcAft>
                <a:spcPts val="2250"/>
              </a:spcAft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</a:p>
          <a:p>
            <a:pPr algn="l">
              <a:spcAft>
                <a:spcPts val="2250"/>
              </a:spcAft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하지만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IDE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를 통해서 코드를 작성하면 마치 블로그에 내 게시글을 꾸미는 것처럼 편하게 코드를 작성할수 있습니다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Vs code </a:t>
            </a:r>
            <a:r>
              <a:rPr lang="ko-KR" altLang="en-US" dirty="0">
                <a:cs typeface="Segoe UI Light" panose="020B0502040204020203" pitchFamily="34" charset="0"/>
              </a:rPr>
              <a:t>다운로드 받기</a:t>
            </a:r>
            <a:endParaRPr lang="ko" dirty="0"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DB36EB-057E-55B8-9DE3-F58CFEFB1F52}"/>
              </a:ext>
            </a:extLst>
          </p:cNvPr>
          <p:cNvSpPr txBox="1"/>
          <p:nvPr/>
        </p:nvSpPr>
        <p:spPr>
          <a:xfrm>
            <a:off x="521207" y="1352938"/>
            <a:ext cx="10534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0" i="0" u="sng" dirty="0">
                <a:solidFill>
                  <a:srgbClr val="0070D1"/>
                </a:solidFill>
                <a:effectLst/>
                <a:latin typeface="-apple-system"/>
                <a:hlinkClick r:id="rId3"/>
              </a:rPr>
              <a:t>https://code.visualstudio.com/download</a:t>
            </a:r>
            <a:endParaRPr lang="ko-KR" alt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83D15D-20D0-031E-F7B6-C780A67E2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382" y="2151197"/>
            <a:ext cx="6389912" cy="397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FB755-CC2D-0AB3-FBC8-A03A853F7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0C7A9B-2021-B9B0-14A0-475AD063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Vs code </a:t>
            </a:r>
            <a:r>
              <a:rPr lang="ko-KR" altLang="en-US" dirty="0">
                <a:cs typeface="Segoe UI Light" panose="020B0502040204020203" pitchFamily="34" charset="0"/>
              </a:rPr>
              <a:t>설치</a:t>
            </a:r>
            <a:endParaRPr lang="ko" dirty="0"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E60E4-AF68-7E6D-CD0B-5A362D92C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312" y="1649078"/>
            <a:ext cx="5563376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0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A9F9C-13DE-9666-E89B-D311AEA69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ABDEE57-DD11-0490-23CA-E6B50355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Vs code </a:t>
            </a:r>
            <a:r>
              <a:rPr lang="ko-KR" altLang="en-US" dirty="0">
                <a:cs typeface="Segoe UI Light" panose="020B0502040204020203" pitchFamily="34" charset="0"/>
              </a:rPr>
              <a:t>설치</a:t>
            </a:r>
            <a:endParaRPr lang="ko" dirty="0"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D3E4F1-5B45-0099-F810-FB6A85D07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154" y="1839671"/>
            <a:ext cx="5677692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2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8536B-0CD1-BE3B-A960-BDD437FB7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5CC0DC-61C4-AF5E-5EAA-03ABD479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Vs code </a:t>
            </a:r>
            <a:r>
              <a:rPr lang="ko-KR" altLang="en-US" dirty="0">
                <a:cs typeface="Segoe UI Light" panose="020B0502040204020203" pitchFamily="34" charset="0"/>
              </a:rPr>
              <a:t>설치</a:t>
            </a:r>
            <a:endParaRPr lang="ko" dirty="0"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93F88-FD49-41D5-FB7D-C3314AE4A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891" y="1737229"/>
            <a:ext cx="5506218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8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63C3A-3B3D-18D6-C4CF-E9A97DD8B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52F3D2D-7D27-5753-22BE-2AE4630F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Vs code </a:t>
            </a:r>
            <a:r>
              <a:rPr lang="ko-KR" altLang="en-US" dirty="0">
                <a:cs typeface="Segoe UI Light" panose="020B0502040204020203" pitchFamily="34" charset="0"/>
              </a:rPr>
              <a:t>설치</a:t>
            </a:r>
            <a:endParaRPr lang="ko" dirty="0"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4BAB80-2F8E-4AB0-0F6C-E1068F720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180" y="1634593"/>
            <a:ext cx="5477639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3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BA08B-ACD3-1334-B925-05D823BD1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88A875D-E635-B045-B79E-E0FCF64B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Vs code </a:t>
            </a:r>
            <a:r>
              <a:rPr lang="ko-KR" altLang="en-US" dirty="0">
                <a:cs typeface="Segoe UI Light" panose="020B0502040204020203" pitchFamily="34" charset="0"/>
              </a:rPr>
              <a:t>사용해보기</a:t>
            </a:r>
            <a:endParaRPr lang="ko" dirty="0"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9571E-5B42-B011-DEB4-A23063552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33" y="1689667"/>
            <a:ext cx="5348067" cy="3890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1DD3BD-FCB4-077D-D7EC-208630712ACB}"/>
              </a:ext>
            </a:extLst>
          </p:cNvPr>
          <p:cNvSpPr txBox="1"/>
          <p:nvPr/>
        </p:nvSpPr>
        <p:spPr>
          <a:xfrm>
            <a:off x="6988629" y="1950098"/>
            <a:ext cx="3620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이렇게 실행이 되면 잘 설치 된것입니다</a:t>
            </a:r>
          </a:p>
        </p:txBody>
      </p:sp>
    </p:spTree>
    <p:extLst>
      <p:ext uri="{BB962C8B-B14F-4D97-AF65-F5344CB8AC3E}">
        <p14:creationId xmlns:p14="http://schemas.microsoft.com/office/powerpoint/2010/main" val="324342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4BCAA-74EA-B8E1-0980-9D9672734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8C5DDC0-DDF1-F7BF-2371-0984ED85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cs typeface="Segoe UI Light" panose="020B0502040204020203" pitchFamily="34" charset="0"/>
              </a:rPr>
              <a:t>Vs code </a:t>
            </a:r>
            <a:r>
              <a:rPr lang="ko-KR" altLang="en-US" dirty="0">
                <a:cs typeface="Segoe UI Light" panose="020B0502040204020203" pitchFamily="34" charset="0"/>
              </a:rPr>
              <a:t>사용해보기</a:t>
            </a:r>
            <a:endParaRPr lang="ko" dirty="0"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AE9974-8667-DFF1-A9BB-4A8874422D2F}"/>
              </a:ext>
            </a:extLst>
          </p:cNvPr>
          <p:cNvSpPr txBox="1"/>
          <p:nvPr/>
        </p:nvSpPr>
        <p:spPr>
          <a:xfrm>
            <a:off x="1045029" y="3965510"/>
            <a:ext cx="9554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파이썬 코드들을 작성할 폴더를 만든후</a:t>
            </a:r>
            <a:r>
              <a:rPr lang="en-US" altLang="ko-KR" sz="3000" dirty="0"/>
              <a:t>, </a:t>
            </a:r>
            <a:r>
              <a:rPr lang="ko-KR" altLang="en-US" sz="3000" dirty="0"/>
              <a:t>그 폴더를 선택해서 </a:t>
            </a:r>
            <a:endParaRPr lang="en-US" altLang="ko-KR" sz="3000" dirty="0"/>
          </a:p>
          <a:p>
            <a:r>
              <a:rPr lang="en-US" altLang="ko-KR" sz="3000" dirty="0"/>
              <a:t>Vs code </a:t>
            </a:r>
            <a:r>
              <a:rPr lang="ko-KR" altLang="en-US" sz="3000" dirty="0"/>
              <a:t>에서 엽시다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C3BAE3-8B00-1E11-8887-E1433D0CE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417" y="1476102"/>
            <a:ext cx="3229426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4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3_TF10001108_Win32.potx" id="{89E2DA47-811B-41FC-8101-7BA0FB62AE2C}" vid="{0AAAB8A4-2457-4279-BA92-56392840B1F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{F2897FEB-0D1C-4118-B43B-CB55C7678967}tf10001108_win32</Template>
  <TotalTime>40</TotalTime>
  <Words>195</Words>
  <Application>Microsoft Office PowerPoint</Application>
  <PresentationFormat>Widescreen</PresentationFormat>
  <Paragraphs>54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AppleSDGothicNeo</vt:lpstr>
      <vt:lpstr>-apple-system</vt:lpstr>
      <vt:lpstr>맑은 고딕</vt:lpstr>
      <vt:lpstr>Arial</vt:lpstr>
      <vt:lpstr>Segoe UI Light</vt:lpstr>
      <vt:lpstr>WelcomeDoc</vt:lpstr>
      <vt:lpstr>Visual Studio Code 설치</vt:lpstr>
      <vt:lpstr>IDE 가 뭐죠?</vt:lpstr>
      <vt:lpstr>Vs code 다운로드 받기</vt:lpstr>
      <vt:lpstr>Vs code 설치</vt:lpstr>
      <vt:lpstr>Vs code 설치</vt:lpstr>
      <vt:lpstr>Vs code 설치</vt:lpstr>
      <vt:lpstr>Vs code 설치</vt:lpstr>
      <vt:lpstr>Vs code 사용해보기</vt:lpstr>
      <vt:lpstr>Vs code 사용해보기</vt:lpstr>
      <vt:lpstr>Vs code 사용해보기</vt:lpstr>
      <vt:lpstr>Vs code 사용해보기</vt:lpstr>
      <vt:lpstr>Vs code 사용해보기</vt:lpstr>
      <vt:lpstr>Vs code 사용해보기</vt:lpstr>
      <vt:lpstr>파이썬 실행기 설치</vt:lpstr>
      <vt:lpstr>파이썬 실행기 설치</vt:lpstr>
      <vt:lpstr>파이썬 실행기 설치</vt:lpstr>
      <vt:lpstr>파이썬 실행기 설치</vt:lpstr>
      <vt:lpstr>파이썬 코드 실행 해보기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jong park</dc:creator>
  <cp:keywords/>
  <cp:lastModifiedBy>jong park</cp:lastModifiedBy>
  <cp:revision>14</cp:revision>
  <dcterms:created xsi:type="dcterms:W3CDTF">2025-05-03T23:53:23Z</dcterms:created>
  <dcterms:modified xsi:type="dcterms:W3CDTF">2025-05-04T02:32:03Z</dcterms:modified>
  <cp:version/>
</cp:coreProperties>
</file>