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2FA-726E-40F3-BEE9-1BDC623B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42902-6713-4AE5-9AF1-C94E98CDC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8F10-A2F7-4FF5-B5CA-926668C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7430-6F63-4571-B4B4-8E60D48A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3DD9-4337-4A82-834C-BCBAADF0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5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9D7B-5E27-4EAF-A520-AFA17113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58C6A-5FF9-4CD9-80A1-5E37B87F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1514-5098-43DA-8E1B-EF33180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3531-06C3-49A2-A857-6A939884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8CBF-29E4-447C-874D-41B03F91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2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592A3-CA1D-40B5-A500-4E7F2F0D2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CF37D-54DE-4358-B9ED-B93B299A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658D-BCBF-4996-BB49-7C6B34C2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F268-D520-48D3-9F53-06E6FED1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24751-FC9D-41BB-8F23-D9CB0A09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1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3AA8-3E14-469F-928A-2C66240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A214-050F-483D-BF14-123766E9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6D54-DB9F-4E71-A16D-D4021A68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68E3-140A-4006-A749-5E302E1D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F001-A287-4BAF-A229-93B7B33E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E8FC-0546-450C-AFE8-EC76AED2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5532-EFCA-4E2A-85BA-C6270C81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F828-BFE2-4E97-8F73-ED4FA36F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B4CD-5B7A-4630-8BBF-74ECED90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03BF-025A-4B93-BE3E-D106550E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23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951A-8EAB-4AED-8646-FCD9D3F3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3E24-F6F0-41DE-B9BC-7A122429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C47B-1ACE-449A-BB64-C4658A824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411E0-CD5F-47E2-8508-F0ECD86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7DE9-2D39-4668-A761-447C758B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E9C5B-08CA-4ABB-860D-72A7EB97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03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2EA5-66F5-46CA-8AE3-9BBE08EC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CDA95-B4C6-4440-B369-765C6077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7D9A-4338-4020-9402-051157E3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C1ADD-A0C2-4FFF-B960-7EAA50937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97477-C9B4-42C9-92E7-587E1A8CB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16FE6-3A58-4FE0-8635-4E25E186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88E78-1666-467F-8468-08CE58C0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12C25-6335-466A-BC52-50520ED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74A-536E-4964-940D-8CB223AD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BCD80-D404-41CB-9DC9-67085382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87356-86C9-412E-B893-D76EB5DA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94EC2-61AF-4D2C-9FB6-47064DCF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83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88B57-14CF-4139-AA45-EEB6D3B2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D7EAD-7CED-4E01-BAF4-FFC68B47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F9DBD-D89A-4BBF-9FE7-3EC7A5B2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71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8484-5951-49D0-863C-7AB588D5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D7F-CA59-4EDD-A184-E37C1BD7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336-00DF-4571-8303-FF23FB52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30F9A-76EE-4C3C-8532-604F64D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0D58-6CCC-4F65-9A5F-4666C4E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A0501-C295-47C7-AEB9-CE48F058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5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DB39-23FC-4ABC-B1EF-5B06FE6F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035E4-D46B-4932-944D-F545074BD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6DBC-A41C-4746-B955-23766F7A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FD92-6477-44DE-A968-F2B00FFF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7812-4E70-4160-BED2-1541EEBC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EA89-5CBB-4B54-A953-898A0A98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26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D049A-3D4E-4B41-A9A9-5FD2BF7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7EDD-CCA8-4C88-89C2-FC897588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99F9-73C5-4F0C-8C6E-BD6BD2BA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CA59-1589-40CD-899D-09AE00B37001}" type="datetimeFigureOut">
              <a:rPr lang="fr-FR" smtClean="0"/>
              <a:t>14/07/2024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FA216-DECE-44D2-8E79-7EB72F218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9AA-FBC1-4919-A27B-55F3D9B74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8FF5-54E8-4EC7-BAFB-3541D8D5CE8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6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F374-BEFB-4896-B55A-9003F335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13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9091-FF19-44EF-9FDA-5B8CE233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725D-F897-4D64-9584-CC16787A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objectif</a:t>
            </a:r>
            <a:endParaRPr lang="en-US" dirty="0"/>
          </a:p>
          <a:p>
            <a:r>
              <a:rPr lang="en-US" dirty="0"/>
              <a:t>Objectif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3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0516-F5E3-445A-819F-BA577ACE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68E8-8747-4293-8585-C7BC1F46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Plan1</a:t>
            </a:r>
          </a:p>
          <a:p>
            <a:r>
              <a:rPr lang="en-US" dirty="0"/>
              <a:t>2 plan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4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D210-ABC0-4B64-A9CC-CEB60A08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6F04-121C-4210-AAF2-6265D12B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Qgyuiokl;,qskdciuvciodkwl;q.sdclvkojfdkmwqksiuihjbmn,l;oiugyfggxdzserdtyuijoklp;’\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61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660A-B600-49C7-9229-598B5F2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9FC7-1FB1-4806-BB39-663210A9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hrgfdsaq3489ulgmncvbgr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0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7184-5EC5-4282-86D7-5A34E8EC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o9iuytrewq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7210-0FF2-40FC-8665-D64C5C38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\’;</a:t>
            </a:r>
            <a:r>
              <a:rPr lang="en-US" dirty="0" err="1"/>
              <a:t>lpoiuytrewa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0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4520-8A55-4786-95A1-3BC76785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8F3C-7C7B-4D1C-94AE-DFDE1776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Iuy76tr54e32wsfdgfhgu;o8[50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37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Titre</vt:lpstr>
      <vt:lpstr>Objectifs</vt:lpstr>
      <vt:lpstr>Plan</vt:lpstr>
      <vt:lpstr>Introduction</vt:lpstr>
      <vt:lpstr>PowerPoint Presentation</vt:lpstr>
      <vt:lpstr>o9iuytrewq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NAJOUA EL HABTI</dc:creator>
  <cp:lastModifiedBy>NAJOUA EL HABTI</cp:lastModifiedBy>
  <cp:revision>2</cp:revision>
  <dcterms:created xsi:type="dcterms:W3CDTF">2024-07-14T13:51:20Z</dcterms:created>
  <dcterms:modified xsi:type="dcterms:W3CDTF">2024-07-14T17:54:47Z</dcterms:modified>
</cp:coreProperties>
</file>