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5BB2-9506-4A1D-9C58-33D2903B1BB7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464E-5BDE-48FE-A57A-2228E1A8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WOPI test file.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WOPI test file.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WOPI test file. </dc:title>
  <dc:creator>Najrul</dc:creator>
  <cp:lastModifiedBy>Najrul</cp:lastModifiedBy>
  <cp:revision>1</cp:revision>
  <dcterms:created xsi:type="dcterms:W3CDTF">2021-03-21T13:41:49Z</dcterms:created>
  <dcterms:modified xsi:type="dcterms:W3CDTF">2021-03-21T13:41:54Z</dcterms:modified>
</cp:coreProperties>
</file>