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8" r:id="rId9"/>
    <p:sldId id="260" r:id="rId10"/>
    <p:sldId id="261" r:id="rId11"/>
    <p:sldId id="269" r:id="rId12"/>
    <p:sldId id="262" r:id="rId13"/>
    <p:sldId id="270" r:id="rId14"/>
    <p:sldId id="272" r:id="rId15"/>
    <p:sldId id="273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 IO Stream" id="{B157A767-B02B-4564-9D48-BD8218E85FF2}">
          <p14:sldIdLst>
            <p14:sldId id="256"/>
            <p14:sldId id="257"/>
            <p14:sldId id="265"/>
            <p14:sldId id="258"/>
            <p14:sldId id="266"/>
            <p14:sldId id="259"/>
            <p14:sldId id="267"/>
            <p14:sldId id="268"/>
            <p14:sldId id="260"/>
            <p14:sldId id="261"/>
            <p14:sldId id="269"/>
            <p14:sldId id="262"/>
            <p14:sldId id="270"/>
            <p14:sldId id="272"/>
          </p14:sldIdLst>
        </p14:section>
        <p14:section name="Java NIO" id="{272FC5C4-B767-4C17-846A-A27A286F03C3}">
          <p14:sldIdLst>
            <p14:sldId id="273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DE21C-2739-4D25-884C-AB4F2FD9870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A4C498-E581-4F51-BF7C-0CF561E2762D}">
      <dgm:prSet/>
      <dgm:spPr/>
      <dgm:t>
        <a:bodyPr/>
        <a:lstStyle/>
        <a:p>
          <a:r>
            <a:rPr lang="en-US"/>
            <a:t>IO</a:t>
          </a:r>
          <a:r>
            <a:rPr lang="ko-KR"/>
            <a:t> 클래스 설계 개선 및 비동기 채널 등의 네트워크 지원 강화</a:t>
          </a:r>
          <a:endParaRPr lang="en-US"/>
        </a:p>
      </dgm:t>
    </dgm:pt>
    <dgm:pt modelId="{FED1E6E4-A395-4D91-A8F7-4E191091171E}" type="parTrans" cxnId="{0F5993C2-B391-415A-AD94-0538F2E85D46}">
      <dgm:prSet/>
      <dgm:spPr/>
      <dgm:t>
        <a:bodyPr/>
        <a:lstStyle/>
        <a:p>
          <a:endParaRPr lang="en-US"/>
        </a:p>
      </dgm:t>
    </dgm:pt>
    <dgm:pt modelId="{43771E55-3EAA-434B-BF42-548DC24D8400}" type="sibTrans" cxnId="{0F5993C2-B391-415A-AD94-0538F2E85D46}">
      <dgm:prSet/>
      <dgm:spPr/>
      <dgm:t>
        <a:bodyPr/>
        <a:lstStyle/>
        <a:p>
          <a:endParaRPr lang="en-US"/>
        </a:p>
      </dgm:t>
    </dgm:pt>
    <dgm:pt modelId="{E2387B7D-9295-4C4A-8A76-32D6D0DD362E}">
      <dgm:prSet/>
      <dgm:spPr/>
      <dgm:t>
        <a:bodyPr/>
        <a:lstStyle/>
        <a:p>
          <a:r>
            <a:rPr lang="ko-KR"/>
            <a:t>제공 패키지</a:t>
          </a:r>
          <a:endParaRPr lang="en-US"/>
        </a:p>
      </dgm:t>
    </dgm:pt>
    <dgm:pt modelId="{6C88FDE2-0E44-4D8E-8CCC-8785E4BCFFDC}" type="parTrans" cxnId="{D79B06C8-061A-47EE-AA2F-382A9EC047FB}">
      <dgm:prSet/>
      <dgm:spPr/>
      <dgm:t>
        <a:bodyPr/>
        <a:lstStyle/>
        <a:p>
          <a:endParaRPr lang="en-US"/>
        </a:p>
      </dgm:t>
    </dgm:pt>
    <dgm:pt modelId="{95508D40-AF97-414F-A0A6-1534BDF417FA}" type="sibTrans" cxnId="{D79B06C8-061A-47EE-AA2F-382A9EC047FB}">
      <dgm:prSet/>
      <dgm:spPr/>
      <dgm:t>
        <a:bodyPr/>
        <a:lstStyle/>
        <a:p>
          <a:endParaRPr lang="en-US"/>
        </a:p>
      </dgm:t>
    </dgm:pt>
    <dgm:pt modelId="{A9D70A50-A4AA-481D-9CC2-218778F5C94D}">
      <dgm:prSet/>
      <dgm:spPr/>
      <dgm:t>
        <a:bodyPr/>
        <a:lstStyle/>
        <a:p>
          <a:r>
            <a:rPr lang="ko-KR"/>
            <a:t>버퍼 클래스</a:t>
          </a:r>
          <a:r>
            <a:rPr lang="en-US"/>
            <a:t>(nio)</a:t>
          </a:r>
        </a:p>
      </dgm:t>
    </dgm:pt>
    <dgm:pt modelId="{59D9C65B-4865-4C9A-BF22-05FA7C3FEA16}" type="parTrans" cxnId="{54C30AF2-29F7-4F21-B551-91B54F9DE140}">
      <dgm:prSet/>
      <dgm:spPr/>
      <dgm:t>
        <a:bodyPr/>
        <a:lstStyle/>
        <a:p>
          <a:endParaRPr lang="en-US"/>
        </a:p>
      </dgm:t>
    </dgm:pt>
    <dgm:pt modelId="{AACBC854-6895-4BCB-810B-A5216997E2CC}" type="sibTrans" cxnId="{54C30AF2-29F7-4F21-B551-91B54F9DE140}">
      <dgm:prSet/>
      <dgm:spPr/>
      <dgm:t>
        <a:bodyPr/>
        <a:lstStyle/>
        <a:p>
          <a:endParaRPr lang="en-US"/>
        </a:p>
      </dgm:t>
    </dgm:pt>
    <dgm:pt modelId="{2AA66931-041D-46A8-B15F-9F1E443CD540}">
      <dgm:prSet/>
      <dgm:spPr/>
      <dgm:t>
        <a:bodyPr/>
        <a:lstStyle/>
        <a:p>
          <a:r>
            <a:rPr lang="ko-KR"/>
            <a:t>파일</a:t>
          </a:r>
          <a:r>
            <a:rPr lang="en-US"/>
            <a:t>/tcp/udp </a:t>
          </a:r>
          <a:r>
            <a:rPr lang="ko-KR"/>
            <a:t>채널 관련 클래스</a:t>
          </a:r>
          <a:r>
            <a:rPr lang="en-US"/>
            <a:t>(channels, .spi)</a:t>
          </a:r>
        </a:p>
      </dgm:t>
    </dgm:pt>
    <dgm:pt modelId="{C1AA506C-570B-456E-9551-202F867D3338}" type="parTrans" cxnId="{4595CD3E-AB94-4398-BEFB-8E4EE1705421}">
      <dgm:prSet/>
      <dgm:spPr/>
      <dgm:t>
        <a:bodyPr/>
        <a:lstStyle/>
        <a:p>
          <a:endParaRPr lang="en-US"/>
        </a:p>
      </dgm:t>
    </dgm:pt>
    <dgm:pt modelId="{D677EE9E-0514-4912-9352-E8A32C01D0D3}" type="sibTrans" cxnId="{4595CD3E-AB94-4398-BEFB-8E4EE1705421}">
      <dgm:prSet/>
      <dgm:spPr/>
      <dgm:t>
        <a:bodyPr/>
        <a:lstStyle/>
        <a:p>
          <a:endParaRPr lang="en-US"/>
        </a:p>
      </dgm:t>
    </dgm:pt>
    <dgm:pt modelId="{B4744F82-898B-4DA1-A2C3-43ABA76EEEAD}">
      <dgm:prSet/>
      <dgm:spPr/>
      <dgm:t>
        <a:bodyPr/>
        <a:lstStyle/>
        <a:p>
          <a:r>
            <a:rPr lang="ko-KR"/>
            <a:t>문자셋 </a:t>
          </a:r>
          <a:r>
            <a:rPr lang="en-US"/>
            <a:t>(charset, .spi)</a:t>
          </a:r>
        </a:p>
      </dgm:t>
    </dgm:pt>
    <dgm:pt modelId="{4D745B03-F695-42B7-9373-1A48917134D3}" type="parTrans" cxnId="{73BD3017-FD01-4EDD-88A3-81CA82ECADD5}">
      <dgm:prSet/>
      <dgm:spPr/>
      <dgm:t>
        <a:bodyPr/>
        <a:lstStyle/>
        <a:p>
          <a:endParaRPr lang="en-US"/>
        </a:p>
      </dgm:t>
    </dgm:pt>
    <dgm:pt modelId="{968EE617-D0BB-4A61-A274-88D95135A69F}" type="sibTrans" cxnId="{73BD3017-FD01-4EDD-88A3-81CA82ECADD5}">
      <dgm:prSet/>
      <dgm:spPr/>
      <dgm:t>
        <a:bodyPr/>
        <a:lstStyle/>
        <a:p>
          <a:endParaRPr lang="en-US"/>
        </a:p>
      </dgm:t>
    </dgm:pt>
    <dgm:pt modelId="{667B9C93-FA6D-4E77-A16C-11CD574D131F}">
      <dgm:prSet/>
      <dgm:spPr/>
      <dgm:t>
        <a:bodyPr/>
        <a:lstStyle/>
        <a:p>
          <a:r>
            <a:rPr lang="ko-KR"/>
            <a:t>파일</a:t>
          </a:r>
          <a:r>
            <a:rPr lang="en-US"/>
            <a:t>/</a:t>
          </a:r>
          <a:r>
            <a:rPr lang="ko-KR"/>
            <a:t>파일시스템 접근 </a:t>
          </a:r>
          <a:r>
            <a:rPr lang="en-US"/>
            <a:t>(file, .spi)</a:t>
          </a:r>
        </a:p>
      </dgm:t>
    </dgm:pt>
    <dgm:pt modelId="{E8500A57-CF6E-4739-8019-4338E765992F}" type="parTrans" cxnId="{1DC608CC-737A-4C47-8597-E1C13719E8EA}">
      <dgm:prSet/>
      <dgm:spPr/>
      <dgm:t>
        <a:bodyPr/>
        <a:lstStyle/>
        <a:p>
          <a:endParaRPr lang="en-US"/>
        </a:p>
      </dgm:t>
    </dgm:pt>
    <dgm:pt modelId="{858250A1-D8E8-44CF-A995-3633B91560F4}" type="sibTrans" cxnId="{1DC608CC-737A-4C47-8597-E1C13719E8EA}">
      <dgm:prSet/>
      <dgm:spPr/>
      <dgm:t>
        <a:bodyPr/>
        <a:lstStyle/>
        <a:p>
          <a:endParaRPr lang="en-US"/>
        </a:p>
      </dgm:t>
    </dgm:pt>
    <dgm:pt modelId="{044176D9-72FD-4F54-AE72-25C7D2982C2D}">
      <dgm:prSet/>
      <dgm:spPr/>
      <dgm:t>
        <a:bodyPr/>
        <a:lstStyle/>
        <a:p>
          <a:r>
            <a:rPr lang="ko-KR"/>
            <a:t>파일</a:t>
          </a:r>
          <a:r>
            <a:rPr lang="en-US"/>
            <a:t>/</a:t>
          </a:r>
          <a:r>
            <a:rPr lang="ko-KR"/>
            <a:t>파일시스템 속성</a:t>
          </a:r>
          <a:r>
            <a:rPr lang="en-US"/>
            <a:t>(file.attribute)</a:t>
          </a:r>
        </a:p>
      </dgm:t>
    </dgm:pt>
    <dgm:pt modelId="{DD67C5B6-03D1-4B8A-91B2-E198E49378F4}" type="parTrans" cxnId="{30223277-4F05-4478-9C73-073951A86B93}">
      <dgm:prSet/>
      <dgm:spPr/>
      <dgm:t>
        <a:bodyPr/>
        <a:lstStyle/>
        <a:p>
          <a:endParaRPr lang="en-US"/>
        </a:p>
      </dgm:t>
    </dgm:pt>
    <dgm:pt modelId="{A8012543-259E-4ED3-8E52-2266CC4A286C}" type="sibTrans" cxnId="{30223277-4F05-4478-9C73-073951A86B93}">
      <dgm:prSet/>
      <dgm:spPr/>
      <dgm:t>
        <a:bodyPr/>
        <a:lstStyle/>
        <a:p>
          <a:endParaRPr lang="en-US"/>
        </a:p>
      </dgm:t>
    </dgm:pt>
    <dgm:pt modelId="{55CB5919-1298-4989-BFB9-6F1111A5B04D}" type="pres">
      <dgm:prSet presAssocID="{2AFDE21C-2739-4D25-884C-AB4F2FD98708}" presName="linear" presStyleCnt="0">
        <dgm:presLayoutVars>
          <dgm:dir/>
          <dgm:animLvl val="lvl"/>
          <dgm:resizeHandles val="exact"/>
        </dgm:presLayoutVars>
      </dgm:prSet>
      <dgm:spPr/>
    </dgm:pt>
    <dgm:pt modelId="{6E66F256-42D0-4139-978F-56A236FF4B73}" type="pres">
      <dgm:prSet presAssocID="{9FA4C498-E581-4F51-BF7C-0CF561E2762D}" presName="parentLin" presStyleCnt="0"/>
      <dgm:spPr/>
    </dgm:pt>
    <dgm:pt modelId="{FDCAA2EB-0843-4051-B6D8-F463109514BA}" type="pres">
      <dgm:prSet presAssocID="{9FA4C498-E581-4F51-BF7C-0CF561E2762D}" presName="parentLeftMargin" presStyleLbl="node1" presStyleIdx="0" presStyleCnt="2"/>
      <dgm:spPr/>
    </dgm:pt>
    <dgm:pt modelId="{76D4B734-406D-4F43-BF0C-8F63A380CF8E}" type="pres">
      <dgm:prSet presAssocID="{9FA4C498-E581-4F51-BF7C-0CF561E276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491838-59A9-49FB-86AF-302435F0B702}" type="pres">
      <dgm:prSet presAssocID="{9FA4C498-E581-4F51-BF7C-0CF561E2762D}" presName="negativeSpace" presStyleCnt="0"/>
      <dgm:spPr/>
    </dgm:pt>
    <dgm:pt modelId="{15EB586B-8ACE-4965-8598-1E3A0E63CDDC}" type="pres">
      <dgm:prSet presAssocID="{9FA4C498-E581-4F51-BF7C-0CF561E2762D}" presName="childText" presStyleLbl="conFgAcc1" presStyleIdx="0" presStyleCnt="2">
        <dgm:presLayoutVars>
          <dgm:bulletEnabled val="1"/>
        </dgm:presLayoutVars>
      </dgm:prSet>
      <dgm:spPr/>
    </dgm:pt>
    <dgm:pt modelId="{C842D547-9323-4771-A4D6-91E4307D4EA7}" type="pres">
      <dgm:prSet presAssocID="{43771E55-3EAA-434B-BF42-548DC24D8400}" presName="spaceBetweenRectangles" presStyleCnt="0"/>
      <dgm:spPr/>
    </dgm:pt>
    <dgm:pt modelId="{2E92D63C-E9EF-4EB5-A541-27E6A7838322}" type="pres">
      <dgm:prSet presAssocID="{E2387B7D-9295-4C4A-8A76-32D6D0DD362E}" presName="parentLin" presStyleCnt="0"/>
      <dgm:spPr/>
    </dgm:pt>
    <dgm:pt modelId="{7BABC2FB-9BF2-4EEA-8694-2609CD3E5331}" type="pres">
      <dgm:prSet presAssocID="{E2387B7D-9295-4C4A-8A76-32D6D0DD362E}" presName="parentLeftMargin" presStyleLbl="node1" presStyleIdx="0" presStyleCnt="2"/>
      <dgm:spPr/>
    </dgm:pt>
    <dgm:pt modelId="{6B063C7C-BD76-4DFC-8A9A-891A9BE8D89C}" type="pres">
      <dgm:prSet presAssocID="{E2387B7D-9295-4C4A-8A76-32D6D0DD36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7BB87A-3C93-4437-A988-C62D2100645C}" type="pres">
      <dgm:prSet presAssocID="{E2387B7D-9295-4C4A-8A76-32D6D0DD362E}" presName="negativeSpace" presStyleCnt="0"/>
      <dgm:spPr/>
    </dgm:pt>
    <dgm:pt modelId="{A94E9A20-09B9-4FC4-8A25-22F0C597D980}" type="pres">
      <dgm:prSet presAssocID="{E2387B7D-9295-4C4A-8A76-32D6D0DD36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606E111-ADFA-46F7-9DB4-93DCB43A307D}" type="presOf" srcId="{2AFDE21C-2739-4D25-884C-AB4F2FD98708}" destId="{55CB5919-1298-4989-BFB9-6F1111A5B04D}" srcOrd="0" destOrd="0" presId="urn:microsoft.com/office/officeart/2005/8/layout/list1"/>
    <dgm:cxn modelId="{73BD3017-FD01-4EDD-88A3-81CA82ECADD5}" srcId="{E2387B7D-9295-4C4A-8A76-32D6D0DD362E}" destId="{B4744F82-898B-4DA1-A2C3-43ABA76EEEAD}" srcOrd="2" destOrd="0" parTransId="{4D745B03-F695-42B7-9373-1A48917134D3}" sibTransId="{968EE617-D0BB-4A61-A274-88D95135A69F}"/>
    <dgm:cxn modelId="{67E69719-78CC-40E1-A2CE-21F747A46B6C}" type="presOf" srcId="{9FA4C498-E581-4F51-BF7C-0CF561E2762D}" destId="{FDCAA2EB-0843-4051-B6D8-F463109514BA}" srcOrd="0" destOrd="0" presId="urn:microsoft.com/office/officeart/2005/8/layout/list1"/>
    <dgm:cxn modelId="{A05A7322-5BA8-4259-9DCC-3DAA42D9C577}" type="presOf" srcId="{2AA66931-041D-46A8-B15F-9F1E443CD540}" destId="{A94E9A20-09B9-4FC4-8A25-22F0C597D980}" srcOrd="0" destOrd="1" presId="urn:microsoft.com/office/officeart/2005/8/layout/list1"/>
    <dgm:cxn modelId="{42690828-79D4-418D-8C14-F1E1ACFB4D0A}" type="presOf" srcId="{A9D70A50-A4AA-481D-9CC2-218778F5C94D}" destId="{A94E9A20-09B9-4FC4-8A25-22F0C597D980}" srcOrd="0" destOrd="0" presId="urn:microsoft.com/office/officeart/2005/8/layout/list1"/>
    <dgm:cxn modelId="{4595CD3E-AB94-4398-BEFB-8E4EE1705421}" srcId="{E2387B7D-9295-4C4A-8A76-32D6D0DD362E}" destId="{2AA66931-041D-46A8-B15F-9F1E443CD540}" srcOrd="1" destOrd="0" parTransId="{C1AA506C-570B-456E-9551-202F867D3338}" sibTransId="{D677EE9E-0514-4912-9352-E8A32C01D0D3}"/>
    <dgm:cxn modelId="{B627F847-E976-4ED7-BBF8-15E5C075BC97}" type="presOf" srcId="{E2387B7D-9295-4C4A-8A76-32D6D0DD362E}" destId="{6B063C7C-BD76-4DFC-8A9A-891A9BE8D89C}" srcOrd="1" destOrd="0" presId="urn:microsoft.com/office/officeart/2005/8/layout/list1"/>
    <dgm:cxn modelId="{1581F06F-4A6C-481E-9BD1-B409379033FE}" type="presOf" srcId="{044176D9-72FD-4F54-AE72-25C7D2982C2D}" destId="{A94E9A20-09B9-4FC4-8A25-22F0C597D980}" srcOrd="0" destOrd="4" presId="urn:microsoft.com/office/officeart/2005/8/layout/list1"/>
    <dgm:cxn modelId="{BA1FFD72-725A-42C3-B62B-BCD2F6B79063}" type="presOf" srcId="{667B9C93-FA6D-4E77-A16C-11CD574D131F}" destId="{A94E9A20-09B9-4FC4-8A25-22F0C597D980}" srcOrd="0" destOrd="3" presId="urn:microsoft.com/office/officeart/2005/8/layout/list1"/>
    <dgm:cxn modelId="{30223277-4F05-4478-9C73-073951A86B93}" srcId="{E2387B7D-9295-4C4A-8A76-32D6D0DD362E}" destId="{044176D9-72FD-4F54-AE72-25C7D2982C2D}" srcOrd="4" destOrd="0" parTransId="{DD67C5B6-03D1-4B8A-91B2-E198E49378F4}" sibTransId="{A8012543-259E-4ED3-8E52-2266CC4A286C}"/>
    <dgm:cxn modelId="{4E891E89-1CE5-44E6-9C1E-0DB747B46FD4}" type="presOf" srcId="{E2387B7D-9295-4C4A-8A76-32D6D0DD362E}" destId="{7BABC2FB-9BF2-4EEA-8694-2609CD3E5331}" srcOrd="0" destOrd="0" presId="urn:microsoft.com/office/officeart/2005/8/layout/list1"/>
    <dgm:cxn modelId="{629DA38B-38EF-4D6B-BA3C-5A8A371E052F}" type="presOf" srcId="{B4744F82-898B-4DA1-A2C3-43ABA76EEEAD}" destId="{A94E9A20-09B9-4FC4-8A25-22F0C597D980}" srcOrd="0" destOrd="2" presId="urn:microsoft.com/office/officeart/2005/8/layout/list1"/>
    <dgm:cxn modelId="{A501ED8D-5580-44C4-B7A5-28D946ADBCF7}" type="presOf" srcId="{9FA4C498-E581-4F51-BF7C-0CF561E2762D}" destId="{76D4B734-406D-4F43-BF0C-8F63A380CF8E}" srcOrd="1" destOrd="0" presId="urn:microsoft.com/office/officeart/2005/8/layout/list1"/>
    <dgm:cxn modelId="{0F5993C2-B391-415A-AD94-0538F2E85D46}" srcId="{2AFDE21C-2739-4D25-884C-AB4F2FD98708}" destId="{9FA4C498-E581-4F51-BF7C-0CF561E2762D}" srcOrd="0" destOrd="0" parTransId="{FED1E6E4-A395-4D91-A8F7-4E191091171E}" sibTransId="{43771E55-3EAA-434B-BF42-548DC24D8400}"/>
    <dgm:cxn modelId="{D79B06C8-061A-47EE-AA2F-382A9EC047FB}" srcId="{2AFDE21C-2739-4D25-884C-AB4F2FD98708}" destId="{E2387B7D-9295-4C4A-8A76-32D6D0DD362E}" srcOrd="1" destOrd="0" parTransId="{6C88FDE2-0E44-4D8E-8CCC-8785E4BCFFDC}" sibTransId="{95508D40-AF97-414F-A0A6-1534BDF417FA}"/>
    <dgm:cxn modelId="{1DC608CC-737A-4C47-8597-E1C13719E8EA}" srcId="{E2387B7D-9295-4C4A-8A76-32D6D0DD362E}" destId="{667B9C93-FA6D-4E77-A16C-11CD574D131F}" srcOrd="3" destOrd="0" parTransId="{E8500A57-CF6E-4739-8019-4338E765992F}" sibTransId="{858250A1-D8E8-44CF-A995-3633B91560F4}"/>
    <dgm:cxn modelId="{54C30AF2-29F7-4F21-B551-91B54F9DE140}" srcId="{E2387B7D-9295-4C4A-8A76-32D6D0DD362E}" destId="{A9D70A50-A4AA-481D-9CC2-218778F5C94D}" srcOrd="0" destOrd="0" parTransId="{59D9C65B-4865-4C9A-BF22-05FA7C3FEA16}" sibTransId="{AACBC854-6895-4BCB-810B-A5216997E2CC}"/>
    <dgm:cxn modelId="{C9C18A5C-CEF7-4F5A-A6BE-8062D87FA29C}" type="presParOf" srcId="{55CB5919-1298-4989-BFB9-6F1111A5B04D}" destId="{6E66F256-42D0-4139-978F-56A236FF4B73}" srcOrd="0" destOrd="0" presId="urn:microsoft.com/office/officeart/2005/8/layout/list1"/>
    <dgm:cxn modelId="{3261C55E-71E0-4968-8818-8DF080E3EF2A}" type="presParOf" srcId="{6E66F256-42D0-4139-978F-56A236FF4B73}" destId="{FDCAA2EB-0843-4051-B6D8-F463109514BA}" srcOrd="0" destOrd="0" presId="urn:microsoft.com/office/officeart/2005/8/layout/list1"/>
    <dgm:cxn modelId="{835A7E4D-1725-4184-89A8-E17553A6AEFE}" type="presParOf" srcId="{6E66F256-42D0-4139-978F-56A236FF4B73}" destId="{76D4B734-406D-4F43-BF0C-8F63A380CF8E}" srcOrd="1" destOrd="0" presId="urn:microsoft.com/office/officeart/2005/8/layout/list1"/>
    <dgm:cxn modelId="{AC186C25-618C-45F9-BAC2-93421EA5DCFC}" type="presParOf" srcId="{55CB5919-1298-4989-BFB9-6F1111A5B04D}" destId="{26491838-59A9-49FB-86AF-302435F0B702}" srcOrd="1" destOrd="0" presId="urn:microsoft.com/office/officeart/2005/8/layout/list1"/>
    <dgm:cxn modelId="{FD2F13DA-15C1-4F70-B819-3981CB36EB7A}" type="presParOf" srcId="{55CB5919-1298-4989-BFB9-6F1111A5B04D}" destId="{15EB586B-8ACE-4965-8598-1E3A0E63CDDC}" srcOrd="2" destOrd="0" presId="urn:microsoft.com/office/officeart/2005/8/layout/list1"/>
    <dgm:cxn modelId="{CD3C7811-315B-4D98-8D67-CA1FEFDC3768}" type="presParOf" srcId="{55CB5919-1298-4989-BFB9-6F1111A5B04D}" destId="{C842D547-9323-4771-A4D6-91E4307D4EA7}" srcOrd="3" destOrd="0" presId="urn:microsoft.com/office/officeart/2005/8/layout/list1"/>
    <dgm:cxn modelId="{0D25CEE1-EC97-46F2-9C6B-5092ACE92E63}" type="presParOf" srcId="{55CB5919-1298-4989-BFB9-6F1111A5B04D}" destId="{2E92D63C-E9EF-4EB5-A541-27E6A7838322}" srcOrd="4" destOrd="0" presId="urn:microsoft.com/office/officeart/2005/8/layout/list1"/>
    <dgm:cxn modelId="{15ACE906-A13F-4583-A904-7FF195A1693E}" type="presParOf" srcId="{2E92D63C-E9EF-4EB5-A541-27E6A7838322}" destId="{7BABC2FB-9BF2-4EEA-8694-2609CD3E5331}" srcOrd="0" destOrd="0" presId="urn:microsoft.com/office/officeart/2005/8/layout/list1"/>
    <dgm:cxn modelId="{F40EB128-F181-4C5E-B165-EDF6B05BF04F}" type="presParOf" srcId="{2E92D63C-E9EF-4EB5-A541-27E6A7838322}" destId="{6B063C7C-BD76-4DFC-8A9A-891A9BE8D89C}" srcOrd="1" destOrd="0" presId="urn:microsoft.com/office/officeart/2005/8/layout/list1"/>
    <dgm:cxn modelId="{8CC6F836-7881-4571-8A73-0D726554F097}" type="presParOf" srcId="{55CB5919-1298-4989-BFB9-6F1111A5B04D}" destId="{197BB87A-3C93-4437-A988-C62D2100645C}" srcOrd="5" destOrd="0" presId="urn:microsoft.com/office/officeart/2005/8/layout/list1"/>
    <dgm:cxn modelId="{C37454F5-9D97-4667-B65F-BEA5E612D8D4}" type="presParOf" srcId="{55CB5919-1298-4989-BFB9-6F1111A5B04D}" destId="{A94E9A20-09B9-4FC4-8A25-22F0C597D9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B586B-8ACE-4965-8598-1E3A0E63CDDC}">
      <dsp:nvSpPr>
        <dsp:cNvPr id="0" name=""/>
        <dsp:cNvSpPr/>
      </dsp:nvSpPr>
      <dsp:spPr>
        <a:xfrm>
          <a:off x="0" y="1692859"/>
          <a:ext cx="666683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4B734-406D-4F43-BF0C-8F63A380CF8E}">
      <dsp:nvSpPr>
        <dsp:cNvPr id="0" name=""/>
        <dsp:cNvSpPr/>
      </dsp:nvSpPr>
      <dsp:spPr>
        <a:xfrm>
          <a:off x="333341" y="151573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IO</a:t>
          </a:r>
          <a:r>
            <a:rPr lang="ko-KR" sz="1200" kern="1200"/>
            <a:t> 클래스 설계 개선 및 비동기 채널 등의 네트워크 지원 강화</a:t>
          </a:r>
          <a:endParaRPr lang="en-US" sz="1200" kern="1200"/>
        </a:p>
      </dsp:txBody>
      <dsp:txXfrm>
        <a:off x="350634" y="1533032"/>
        <a:ext cx="4632197" cy="319654"/>
      </dsp:txXfrm>
    </dsp:sp>
    <dsp:sp modelId="{A94E9A20-09B9-4FC4-8A25-22F0C597D980}">
      <dsp:nvSpPr>
        <dsp:cNvPr id="0" name=""/>
        <dsp:cNvSpPr/>
      </dsp:nvSpPr>
      <dsp:spPr>
        <a:xfrm>
          <a:off x="0" y="223717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/>
            <a:t>버퍼 클래스</a:t>
          </a:r>
          <a:r>
            <a:rPr lang="en-US" sz="1200" kern="1200"/>
            <a:t>(nio)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/>
            <a:t>파일</a:t>
          </a:r>
          <a:r>
            <a:rPr lang="en-US" sz="1200" kern="1200"/>
            <a:t>/tcp/udp </a:t>
          </a:r>
          <a:r>
            <a:rPr lang="ko-KR" sz="1200" kern="1200"/>
            <a:t>채널 관련 클래스</a:t>
          </a:r>
          <a:r>
            <a:rPr lang="en-US" sz="1200" kern="1200"/>
            <a:t>(channels, .spi)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/>
            <a:t>문자셋 </a:t>
          </a:r>
          <a:r>
            <a:rPr lang="en-US" sz="1200" kern="1200"/>
            <a:t>(charset, .spi)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/>
            <a:t>파일</a:t>
          </a:r>
          <a:r>
            <a:rPr lang="en-US" sz="1200" kern="1200"/>
            <a:t>/</a:t>
          </a:r>
          <a:r>
            <a:rPr lang="ko-KR" sz="1200" kern="1200"/>
            <a:t>파일시스템 접근 </a:t>
          </a:r>
          <a:r>
            <a:rPr lang="en-US" sz="1200" kern="1200"/>
            <a:t>(file, .spi)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/>
            <a:t>파일</a:t>
          </a:r>
          <a:r>
            <a:rPr lang="en-US" sz="1200" kern="1200"/>
            <a:t>/</a:t>
          </a:r>
          <a:r>
            <a:rPr lang="ko-KR" sz="1200" kern="1200"/>
            <a:t>파일시스템 속성</a:t>
          </a:r>
          <a:r>
            <a:rPr lang="en-US" sz="1200" kern="1200"/>
            <a:t>(file.attribute)</a:t>
          </a:r>
        </a:p>
      </dsp:txBody>
      <dsp:txXfrm>
        <a:off x="0" y="2237179"/>
        <a:ext cx="6666833" cy="1701000"/>
      </dsp:txXfrm>
    </dsp:sp>
    <dsp:sp modelId="{6B063C7C-BD76-4DFC-8A9A-891A9BE8D89C}">
      <dsp:nvSpPr>
        <dsp:cNvPr id="0" name=""/>
        <dsp:cNvSpPr/>
      </dsp:nvSpPr>
      <dsp:spPr>
        <a:xfrm>
          <a:off x="333341" y="2060059"/>
          <a:ext cx="4666783" cy="354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제공 패키지</a:t>
          </a:r>
          <a:endParaRPr lang="en-US" sz="1200" kern="1200"/>
        </a:p>
      </dsp:txBody>
      <dsp:txXfrm>
        <a:off x="350634" y="2077352"/>
        <a:ext cx="4632197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A72AA-36A5-4644-9587-BAEB820C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3A379B-5CE9-6D25-937A-3A7541789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29836-C533-264E-4A49-EE72ECA8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26405-6A53-EFD3-F324-2C186AF6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00709-3162-6B45-2D67-244DAE9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D3B0-2FDB-FAC5-3149-5E5F2C11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F583E-7FC4-47A9-455C-D40CE8F7E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94CE5-424D-FC22-787A-73EEB39F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61459-FF71-AB66-F0F5-A525DB3B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B8D3-AA6C-48AE-13EC-4AA1CB40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4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BE333-A791-E36F-9167-D64C5F48B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F8843-F1EA-37BB-63BB-D6F221E43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2C54F-BCAC-E4FD-D08C-0479835E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677FE-E916-F0D6-1662-08F568E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7C04A-78E7-B3DB-6885-A80AB638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FC573-14BA-09E7-9237-280F5E55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D3A67-515A-6C78-98F7-6C915073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CFF6F-39AF-4632-367A-3CFC1204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F5460-B133-828C-E20F-984D6D05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A6ED5-19FC-CF86-2450-8365ACB1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0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7E24D-8FC8-9942-1A08-8322E68A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BBDDD-9B6B-3B45-A8BF-4ECE9F39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E3E5B-15A3-FFF3-5D3A-AC4A2808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5B86F-A0B5-26DF-CEFF-22F47542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CB38A-903C-C6E7-7F55-A755B9D3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8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0F972-0A82-1781-C8D0-91845E6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B498E-F9DC-EBF6-3A8C-61040D53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85EF8-CFFF-264B-F7E1-3A33DD31E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0CC2A-BE6F-2140-5F44-1D624475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A5030-296E-81B0-A133-DA3FFC86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D81AE-F71D-7D43-B33D-35351831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245BC-4A9B-09FF-63F9-52BC5AF8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782E4-4E4A-34E6-6E19-1EDC0D5B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9ADD8-F149-0C9C-D9B5-8EFDEF8E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64394F-17F6-74C9-C4A3-10C4FC063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E001F-03F9-B0FE-5FFE-856C8F3A5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736632-8974-EA8E-C494-4AAFBA63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6E5C4-6F3E-4B45-F052-EB566F34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935AC2-5C2D-BBE0-8848-5D1F3115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7C989-6AC2-9BD5-2FA9-3F26FCD6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1A78FD-CBF4-FA8D-A02D-33A39394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63F45F-EEB5-C2EE-9141-4F929007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6E410F-54AB-0469-FEFE-D46C09C4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7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69170-7EF5-5BC2-AAC1-CD569CE5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312B-C113-4DB6-84AB-6ACCDDA6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A2652-A42F-3EFA-3E59-2FCDEDF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93CF-3137-3F2C-B800-B5598488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A7C96-B95D-8D5A-A51B-FE147893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02B8F-28E3-38D7-C122-9FB7007F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0360C-4A11-5BDF-EECC-2D304688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8794C-071B-EB8D-E1D3-0D97D29E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C19C8-F275-5B5E-1630-B94D8A22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8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56C89-F9F0-FA27-1C69-57A24747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BC1F6E-05CB-A07F-DCE7-7377034BB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C73899-0719-4E03-30C2-FC930E214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40223-EF96-0D8B-2FD8-6E67D318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D7D78-7AA5-002A-602A-266268B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A3D81-6223-2341-D33D-ABADBFEE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077951-A24E-EB8E-512F-4B9B4E7E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A4DF4-1021-42E8-87A8-67FB5954B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69700-412F-CA20-2643-D313F6961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0873E-F137-45B9-8076-DA305AA17A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2CE83-C492-0BD1-9DB6-B8A7646BA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BB904-6358-0E57-A7CB-9F09D4BB9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2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3277E-0C19-031A-5CAC-6F8F15C86053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Streams</a:t>
            </a:r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라이트박스">
            <a:extLst>
              <a:ext uri="{FF2B5EF4-FFF2-40B4-BE49-F238E27FC236}">
                <a16:creationId xmlns:a16="http://schemas.microsoft.com/office/drawing/2014/main" id="{64CC0DD0-58AC-D28A-AFF7-2D10CD25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라이트박스">
            <a:extLst>
              <a:ext uri="{FF2B5EF4-FFF2-40B4-BE49-F238E27FC236}">
                <a16:creationId xmlns:a16="http://schemas.microsoft.com/office/drawing/2014/main" id="{2BFDE18D-84B2-F8C4-909E-1DB638B28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3" b="41879"/>
          <a:stretch/>
        </p:blipFill>
        <p:spPr bwMode="auto">
          <a:xfrm>
            <a:off x="5195474" y="743699"/>
            <a:ext cx="6990036" cy="7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1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AA144-1F02-5624-E6FE-5F7240439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49686-AE1C-3CEE-733F-C798751E71D3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I/O Reader</a:t>
            </a:r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6" name="Rectangle 61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8" name="Rectangle 615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라이트박스">
            <a:extLst>
              <a:ext uri="{FF2B5EF4-FFF2-40B4-BE49-F238E27FC236}">
                <a16:creationId xmlns:a16="http://schemas.microsoft.com/office/drawing/2014/main" id="{DFCF67BE-F6BF-363D-253B-C749045E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0" name="Rectangle 615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30F2E-31C4-1A16-F011-4149690A60CD}"/>
              </a:ext>
            </a:extLst>
          </p:cNvPr>
          <p:cNvSpPr txBox="1"/>
          <p:nvPr/>
        </p:nvSpPr>
        <p:spPr>
          <a:xfrm>
            <a:off x="1296237" y="919121"/>
            <a:ext cx="55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Java.io.Reader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추상 슈퍼 클래스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EBB0F-7E24-310A-6F3C-2E9E511F3E05}"/>
              </a:ext>
            </a:extLst>
          </p:cNvPr>
          <p:cNvSpPr txBox="1"/>
          <p:nvPr/>
        </p:nvSpPr>
        <p:spPr>
          <a:xfrm>
            <a:off x="1520184" y="5039680"/>
            <a:ext cx="428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문자 기반 데이터 </a:t>
            </a:r>
            <a:r>
              <a:rPr lang="en-US" altLang="ko-KR" sz="2800" dirty="0"/>
              <a:t>read</a:t>
            </a:r>
            <a:r>
              <a:rPr lang="ko-KR" altLang="en-US" sz="2800" dirty="0"/>
              <a:t> 용</a:t>
            </a:r>
          </a:p>
        </p:txBody>
      </p:sp>
    </p:spTree>
    <p:extLst>
      <p:ext uri="{BB962C8B-B14F-4D97-AF65-F5344CB8AC3E}">
        <p14:creationId xmlns:p14="http://schemas.microsoft.com/office/powerpoint/2010/main" val="61017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6585A2-36DD-DA62-0A68-27627DA5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9FCE2-C05D-A5A3-6128-3E413B17D616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I/O Reader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메소드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A7A2F-6332-D855-941E-3940A183F57D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read(byte[]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read(char[] cbuf, int off, int len)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read(CharBuffer target)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ready()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markSupported()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mark(int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skip(long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reset()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27924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B6D3C1-0146-C77B-FE50-8999AE39F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38AE7-5781-0DD6-E4F4-18C3E755F5D3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I/O Writer</a:t>
            </a:r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178" name="Rectangle 71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9" name="Rectangle 71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0" name="Rectangle 71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2" name="Rectangle 718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라이트박스">
            <a:extLst>
              <a:ext uri="{FF2B5EF4-FFF2-40B4-BE49-F238E27FC236}">
                <a16:creationId xmlns:a16="http://schemas.microsoft.com/office/drawing/2014/main" id="{23AE5345-B964-EC21-2DA7-7C33BCAB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4" name="Rectangle 718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F97BE-8C09-BE2E-977E-538B93CB7028}"/>
              </a:ext>
            </a:extLst>
          </p:cNvPr>
          <p:cNvSpPr txBox="1"/>
          <p:nvPr/>
        </p:nvSpPr>
        <p:spPr>
          <a:xfrm>
            <a:off x="1296237" y="919121"/>
            <a:ext cx="5417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Java.io.Writer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추상 슈퍼 클래스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96F5A-D94B-EBEF-7CD8-9BFA2E56EC47}"/>
              </a:ext>
            </a:extLst>
          </p:cNvPr>
          <p:cNvSpPr txBox="1"/>
          <p:nvPr/>
        </p:nvSpPr>
        <p:spPr>
          <a:xfrm>
            <a:off x="1520184" y="5039680"/>
            <a:ext cx="4482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문자 기반 데이터 </a:t>
            </a:r>
            <a:r>
              <a:rPr lang="en-US" altLang="ko-KR" sz="2800" dirty="0"/>
              <a:t>writer</a:t>
            </a:r>
            <a:r>
              <a:rPr lang="ko-KR" altLang="en-US" sz="2800" dirty="0"/>
              <a:t> 용</a:t>
            </a:r>
          </a:p>
        </p:txBody>
      </p:sp>
    </p:spTree>
    <p:extLst>
      <p:ext uri="{BB962C8B-B14F-4D97-AF65-F5344CB8AC3E}">
        <p14:creationId xmlns:p14="http://schemas.microsoft.com/office/powerpoint/2010/main" val="360079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CD1AD6-30AD-97E2-34A4-7174E43F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EAB4-00ED-7CDA-EC3A-C7B0BD0946B8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I/O Writer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메소드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A4FC8-B812-F5B2-5A78-B7DE1AE34DC5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write(char[] cbuf)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write(char[] cbuf, int off, int len)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write(int c)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write(String str, int off, int len)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append(char c)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append(CharSequence csq)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append(CharSequence csq, int start, int end)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flush()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163892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4AB33-9924-DDE0-B4D8-12EA1AD13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6FB38-F354-4BA9-D12F-3C5A25ACCA3A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IO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02DDD-25C2-7B98-9B9F-D6CDC0B34C43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파일</a:t>
            </a:r>
            <a:r>
              <a:rPr lang="en-US" altLang="ko-KR" sz="2200" dirty="0"/>
              <a:t>/</a:t>
            </a:r>
            <a:r>
              <a:rPr lang="ko-KR" altLang="en-US" sz="2200" dirty="0"/>
              <a:t>디렉토리 관련 클래스</a:t>
            </a:r>
            <a:endParaRPr lang="en-US" altLang="ko-KR" sz="2200" dirty="0"/>
          </a:p>
          <a:p>
            <a:pPr marL="74295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정보</a:t>
            </a:r>
            <a:r>
              <a:rPr lang="en-US" altLang="ko-KR" sz="2200" dirty="0"/>
              <a:t>, </a:t>
            </a:r>
            <a:r>
              <a:rPr lang="ko-KR" altLang="en-US" sz="2200" dirty="0"/>
              <a:t>관리</a:t>
            </a:r>
            <a:r>
              <a:rPr lang="en-US" altLang="ko-KR" sz="2200" dirty="0"/>
              <a:t>, </a:t>
            </a:r>
            <a:r>
              <a:rPr lang="ko-KR" altLang="en-US" sz="2200" dirty="0"/>
              <a:t>권한</a:t>
            </a:r>
            <a:r>
              <a:rPr lang="en-US" altLang="ko-KR" sz="2200" dirty="0"/>
              <a:t>, </a:t>
            </a:r>
            <a:r>
              <a:rPr lang="ko-KR" altLang="en-US" sz="2200" dirty="0"/>
              <a:t>등</a:t>
            </a:r>
            <a:endParaRPr lang="en-US" altLang="ko-KR" sz="2200" dirty="0"/>
          </a:p>
          <a:p>
            <a:pPr marL="74295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canExecute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canWrite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canRead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getName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getPath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getAbsolutePath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getParent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exist()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length()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isDirectory</a:t>
            </a:r>
            <a:r>
              <a:rPr lang="en-US" altLang="ko-K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200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148B3-6AD1-5C4E-C768-24BE64B2F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C6DF9-028A-6336-6C7B-D5E5D5543942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NIO (New Input/Output)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개요</a:t>
            </a:r>
            <a:endParaRPr lang="en-US" altLang="ko-KR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86E4D69-7C97-23E7-15FD-FF34F2036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90634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4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CB0E-5F6E-9EE6-85D0-EDE17208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3F8A5-7BB8-7563-7893-B3F919173279}"/>
              </a:ext>
            </a:extLst>
          </p:cNvPr>
          <p:cNvSpPr txBox="1"/>
          <p:nvPr/>
        </p:nvSpPr>
        <p:spPr>
          <a:xfrm>
            <a:off x="5542002" y="282883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1718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1EEC8-AE5D-25D5-E0AF-3428565BB999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Input Stream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라이트박스">
            <a:extLst>
              <a:ext uri="{FF2B5EF4-FFF2-40B4-BE49-F238E27FC236}">
                <a16:creationId xmlns:a16="http://schemas.microsoft.com/office/drawing/2014/main" id="{04504886-2186-B170-C1E8-84AFB81C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F951D-B4FC-96BD-0065-BBDF242873BF}"/>
              </a:ext>
            </a:extLst>
          </p:cNvPr>
          <p:cNvSpPr txBox="1"/>
          <p:nvPr/>
        </p:nvSpPr>
        <p:spPr>
          <a:xfrm>
            <a:off x="3821197" y="5076969"/>
            <a:ext cx="372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File, Socket, Device, …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8BA41-0669-047F-D031-17F196600B5F}"/>
              </a:ext>
            </a:extLst>
          </p:cNvPr>
          <p:cNvSpPr txBox="1"/>
          <p:nvPr/>
        </p:nvSpPr>
        <p:spPr>
          <a:xfrm>
            <a:off x="1976522" y="1176168"/>
            <a:ext cx="3441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Source =&gt; program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07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2006-4369-E5A0-315D-6046F6C24BBB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Stream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메소드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EA4-6ED4-00F5-7515-993C573C71EA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read()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read(byte[]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markSupported()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mark(int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skip(long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reset()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308429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90127-5B07-7224-D150-3BFCE3EA9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11C8F-52E6-F140-50F2-5E30B4819F91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Output Stream</a:t>
            </a: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라이트박스">
            <a:extLst>
              <a:ext uri="{FF2B5EF4-FFF2-40B4-BE49-F238E27FC236}">
                <a16:creationId xmlns:a16="http://schemas.microsoft.com/office/drawing/2014/main" id="{4C3C5793-6F32-85C2-1703-9871AE36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308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D27AB-3B6F-5FD0-8C1E-911127CD316C}"/>
              </a:ext>
            </a:extLst>
          </p:cNvPr>
          <p:cNvSpPr txBox="1"/>
          <p:nvPr/>
        </p:nvSpPr>
        <p:spPr>
          <a:xfrm>
            <a:off x="3821197" y="5076969"/>
            <a:ext cx="372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File, Socket, Device, …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E2B6-0E20-DAA2-CFD7-66DC97B9CF4B}"/>
              </a:ext>
            </a:extLst>
          </p:cNvPr>
          <p:cNvSpPr txBox="1"/>
          <p:nvPr/>
        </p:nvSpPr>
        <p:spPr>
          <a:xfrm>
            <a:off x="1976522" y="1176168"/>
            <a:ext cx="35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program =&gt; Source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17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A0799-845A-8B66-4F1B-CD3EDB95E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72F2F-425C-FF82-6140-2BC1C60ED47A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Stream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메소드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DFD93-C6F8-F8A5-D0CD-F40E556A8B99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write(int b)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write(byte[] b)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flush()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267551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A40F4-96A3-09D4-2A39-F57FBCF1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0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EA9AE-280E-14B2-7741-A1E36AA910C5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I/O Streams</a:t>
            </a:r>
          </a:p>
        </p:txBody>
      </p:sp>
      <p:grpSp>
        <p:nvGrpSpPr>
          <p:cNvPr id="4115" name="Group 410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16" name="Rectangle 410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Rectangle 410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8" name="Rectangle 410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9" name="Rectangle 410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라이트박스">
            <a:extLst>
              <a:ext uri="{FF2B5EF4-FFF2-40B4-BE49-F238E27FC236}">
                <a16:creationId xmlns:a16="http://schemas.microsoft.com/office/drawing/2014/main" id="{428D8D4E-94A4-0786-8F60-55B63B87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0" name="Rectangle 411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9739-CC23-C573-1D76-A3BB6F799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8BAE3-B263-251F-84FF-7CF070ABE275}"/>
              </a:ext>
            </a:extLst>
          </p:cNvPr>
          <p:cNvSpPr txBox="1"/>
          <p:nvPr/>
        </p:nvSpPr>
        <p:spPr>
          <a:xfrm>
            <a:off x="896536" y="533411"/>
            <a:ext cx="792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Byte stream – 8bit</a:t>
            </a:r>
            <a:r>
              <a:rPr lang="ko-KR" altLang="en-US" sz="3600" dirty="0"/>
              <a:t> 입</a:t>
            </a:r>
            <a:r>
              <a:rPr lang="en-US" altLang="ko-KR" sz="3600" dirty="0"/>
              <a:t>/</a:t>
            </a:r>
            <a:r>
              <a:rPr lang="ko-KR" altLang="en-US" sz="3600" dirty="0"/>
              <a:t>출력 구현 용도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A84A8E-49E3-BE5D-FF05-F2AAF0E6F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5223"/>
              </p:ext>
            </p:extLst>
          </p:nvPr>
        </p:nvGraphicFramePr>
        <p:xfrm>
          <a:off x="896536" y="1362759"/>
          <a:ext cx="10498296" cy="489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67">
                  <a:extLst>
                    <a:ext uri="{9D8B030D-6E8A-4147-A177-3AD203B41FA5}">
                      <a16:colId xmlns:a16="http://schemas.microsoft.com/office/drawing/2014/main" val="3388617800"/>
                    </a:ext>
                  </a:extLst>
                </a:gridCol>
                <a:gridCol w="3476730">
                  <a:extLst>
                    <a:ext uri="{9D8B030D-6E8A-4147-A177-3AD203B41FA5}">
                      <a16:colId xmlns:a16="http://schemas.microsoft.com/office/drawing/2014/main" val="2491626510"/>
                    </a:ext>
                  </a:extLst>
                </a:gridCol>
                <a:gridCol w="6109399">
                  <a:extLst>
                    <a:ext uri="{9D8B030D-6E8A-4147-A177-3AD203B41FA5}">
                      <a16:colId xmlns:a16="http://schemas.microsoft.com/office/drawing/2014/main" val="311924776"/>
                    </a:ext>
                  </a:extLst>
                </a:gridCol>
              </a:tblGrid>
              <a:tr h="4897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Stream 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1591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/>
                        <a:t>입력 스트림 추상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8574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OutputStream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/>
                        <a:t>출력 스트림 추상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23742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FileInputStream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File read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642017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FileOutputStream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File write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551571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DataInputStream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표준 데이터 </a:t>
                      </a:r>
                      <a:r>
                        <a:rPr lang="en-US" altLang="ko-KR" dirty="0"/>
                        <a:t>read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11598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DataOutputStream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표준 데이터 </a:t>
                      </a:r>
                      <a:r>
                        <a:rPr lang="en-US" altLang="ko-KR" dirty="0"/>
                        <a:t>write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81854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BufferedInputStream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 err="1"/>
                        <a:t>버퍼링된</a:t>
                      </a:r>
                      <a:r>
                        <a:rPr lang="ko-KR" altLang="en-US" dirty="0"/>
                        <a:t> 입력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77427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BufferedOutputStream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 err="1"/>
                        <a:t>버퍼링된</a:t>
                      </a:r>
                      <a:r>
                        <a:rPr lang="ko-KR" altLang="en-US" dirty="0"/>
                        <a:t>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327608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PrintStream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print,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println</a:t>
                      </a:r>
                      <a:r>
                        <a:rPr lang="ko-KR" altLang="en-US" dirty="0"/>
                        <a:t> 와 같은 표준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3959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721E17E-EA9A-BDE7-4802-50196C7C0EF6}"/>
              </a:ext>
            </a:extLst>
          </p:cNvPr>
          <p:cNvSpPr/>
          <p:nvPr/>
        </p:nvSpPr>
        <p:spPr>
          <a:xfrm>
            <a:off x="896536" y="2823587"/>
            <a:ext cx="6418664" cy="1004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7BF81-FDF6-8E70-15AA-AFE80B2C9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50E606-E75F-448A-D604-D62E2D809815}"/>
              </a:ext>
            </a:extLst>
          </p:cNvPr>
          <p:cNvSpPr txBox="1"/>
          <p:nvPr/>
        </p:nvSpPr>
        <p:spPr>
          <a:xfrm>
            <a:off x="0" y="533411"/>
            <a:ext cx="1217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Character stream – 16bit</a:t>
            </a:r>
            <a:r>
              <a:rPr lang="ko-KR" altLang="en-US" sz="3600" dirty="0"/>
              <a:t> 유니코드 입</a:t>
            </a:r>
            <a:r>
              <a:rPr lang="en-US" altLang="ko-KR" sz="3600" dirty="0"/>
              <a:t>/</a:t>
            </a:r>
            <a:r>
              <a:rPr lang="ko-KR" altLang="en-US" sz="3600" dirty="0"/>
              <a:t>출력 구현 용도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02989CF-FCDE-D917-A913-F98845B41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81038"/>
              </p:ext>
            </p:extLst>
          </p:nvPr>
        </p:nvGraphicFramePr>
        <p:xfrm>
          <a:off x="896536" y="1362759"/>
          <a:ext cx="10498296" cy="489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67">
                  <a:extLst>
                    <a:ext uri="{9D8B030D-6E8A-4147-A177-3AD203B41FA5}">
                      <a16:colId xmlns:a16="http://schemas.microsoft.com/office/drawing/2014/main" val="3388617800"/>
                    </a:ext>
                  </a:extLst>
                </a:gridCol>
                <a:gridCol w="3476730">
                  <a:extLst>
                    <a:ext uri="{9D8B030D-6E8A-4147-A177-3AD203B41FA5}">
                      <a16:colId xmlns:a16="http://schemas.microsoft.com/office/drawing/2014/main" val="2491626510"/>
                    </a:ext>
                  </a:extLst>
                </a:gridCol>
                <a:gridCol w="6109399">
                  <a:extLst>
                    <a:ext uri="{9D8B030D-6E8A-4147-A177-3AD203B41FA5}">
                      <a16:colId xmlns:a16="http://schemas.microsoft.com/office/drawing/2014/main" val="311924776"/>
                    </a:ext>
                  </a:extLst>
                </a:gridCol>
              </a:tblGrid>
              <a:tr h="4897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Stream 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1591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/>
                        <a:t>문자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입력 스트림 추상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8574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/>
                        <a:t>문자 출력 스트림 추상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23742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FileReader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File read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642017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FileWriter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File write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551571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BufferedReader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표준 데이터 </a:t>
                      </a:r>
                      <a:r>
                        <a:rPr lang="en-US" altLang="ko-KR" dirty="0"/>
                        <a:t>read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11598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BufferedWriter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표준 데이터 </a:t>
                      </a:r>
                      <a:r>
                        <a:rPr lang="en-US" altLang="ko-KR" dirty="0"/>
                        <a:t>write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81854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InputStreamReader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 err="1"/>
                        <a:t>버퍼링된</a:t>
                      </a:r>
                      <a:r>
                        <a:rPr lang="ko-KR" altLang="en-US" dirty="0"/>
                        <a:t> 입력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77427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OutputStreamReader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 err="1"/>
                        <a:t>버퍼링된</a:t>
                      </a:r>
                      <a:r>
                        <a:rPr lang="ko-KR" altLang="en-US" dirty="0"/>
                        <a:t>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327608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PrintWriter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print,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println</a:t>
                      </a:r>
                      <a:r>
                        <a:rPr lang="ko-KR" altLang="en-US" dirty="0"/>
                        <a:t> 와 같은 표준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3959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5BEF96C-43A4-273F-E354-E1E51391A0D6}"/>
              </a:ext>
            </a:extLst>
          </p:cNvPr>
          <p:cNvSpPr/>
          <p:nvPr/>
        </p:nvSpPr>
        <p:spPr>
          <a:xfrm>
            <a:off x="896536" y="2801583"/>
            <a:ext cx="6418664" cy="1004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3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3EF81-0D64-A681-1D74-043F94B08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7DB61-BA55-6465-2151-B93936A7524D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I/O Streams</a:t>
            </a:r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라이트박스">
            <a:extLst>
              <a:ext uri="{FF2B5EF4-FFF2-40B4-BE49-F238E27FC236}">
                <a16:creationId xmlns:a16="http://schemas.microsoft.com/office/drawing/2014/main" id="{D73A5231-8609-2563-3A8C-EF883BA4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Rectangle 51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481</Words>
  <Application>Microsoft Office PowerPoint</Application>
  <PresentationFormat>와이드스크린</PresentationFormat>
  <Paragraphs>142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김명우</dc:creator>
  <cp:lastModifiedBy>김명우</cp:lastModifiedBy>
  <cp:revision>10</cp:revision>
  <dcterms:created xsi:type="dcterms:W3CDTF">2024-11-14T16:31:36Z</dcterms:created>
  <dcterms:modified xsi:type="dcterms:W3CDTF">2024-11-15T05:45:50Z</dcterms:modified>
</cp:coreProperties>
</file>