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0" r:id="rId10"/>
    <p:sldId id="261" r:id="rId11"/>
    <p:sldId id="269" r:id="rId12"/>
    <p:sldId id="262" r:id="rId13"/>
    <p:sldId id="270" r:id="rId14"/>
    <p:sldId id="272" r:id="rId15"/>
    <p:sldId id="274" r:id="rId16"/>
    <p:sldId id="273" r:id="rId17"/>
    <p:sldId id="275" r:id="rId18"/>
    <p:sldId id="276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va IO Stream_아키텍쳐" id="{B157A767-B02B-4564-9D48-BD8218E85FF2}">
          <p14:sldIdLst>
            <p14:sldId id="256"/>
            <p14:sldId id="257"/>
            <p14:sldId id="265"/>
            <p14:sldId id="258"/>
            <p14:sldId id="266"/>
            <p14:sldId id="259"/>
            <p14:sldId id="267"/>
            <p14:sldId id="268"/>
            <p14:sldId id="260"/>
            <p14:sldId id="261"/>
            <p14:sldId id="269"/>
            <p14:sldId id="262"/>
            <p14:sldId id="270"/>
            <p14:sldId id="272"/>
          </p14:sldIdLst>
        </p14:section>
        <p14:section name="java 종류별 io stream" id="{2A6889DB-D76C-45BC-B87D-6670D5855440}">
          <p14:sldIdLst>
            <p14:sldId id="274"/>
          </p14:sldIdLst>
        </p14:section>
        <p14:section name="Java NIO" id="{272FC5C4-B767-4C17-846A-A27A286F03C3}">
          <p14:sldIdLst>
            <p14:sldId id="273"/>
            <p14:sldId id="275"/>
            <p14:sldId id="27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DE21C-2739-4D25-884C-AB4F2FD9870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A4C498-E581-4F51-BF7C-0CF561E2762D}">
      <dgm:prSet/>
      <dgm:spPr/>
      <dgm:t>
        <a:bodyPr/>
        <a:lstStyle/>
        <a:p>
          <a:r>
            <a:rPr lang="en-US" dirty="0"/>
            <a:t>NIO (New Input/Output) </a:t>
          </a:r>
          <a:r>
            <a:rPr lang="ko-KR" altLang="en-US" dirty="0"/>
            <a:t>개념</a:t>
          </a:r>
          <a:endParaRPr lang="en-US" dirty="0"/>
        </a:p>
      </dgm:t>
    </dgm:pt>
    <dgm:pt modelId="{FED1E6E4-A395-4D91-A8F7-4E191091171E}" type="parTrans" cxnId="{0F5993C2-B391-415A-AD94-0538F2E85D46}">
      <dgm:prSet/>
      <dgm:spPr/>
      <dgm:t>
        <a:bodyPr/>
        <a:lstStyle/>
        <a:p>
          <a:endParaRPr lang="en-US"/>
        </a:p>
      </dgm:t>
    </dgm:pt>
    <dgm:pt modelId="{43771E55-3EAA-434B-BF42-548DC24D8400}" type="sibTrans" cxnId="{0F5993C2-B391-415A-AD94-0538F2E85D46}">
      <dgm:prSet/>
      <dgm:spPr/>
      <dgm:t>
        <a:bodyPr/>
        <a:lstStyle/>
        <a:p>
          <a:endParaRPr lang="en-US"/>
        </a:p>
      </dgm:t>
    </dgm:pt>
    <dgm:pt modelId="{E2387B7D-9295-4C4A-8A76-32D6D0DD362E}">
      <dgm:prSet/>
      <dgm:spPr/>
      <dgm:t>
        <a:bodyPr/>
        <a:lstStyle/>
        <a:p>
          <a:r>
            <a:rPr lang="ko-KR" dirty="0"/>
            <a:t>제공 패키지</a:t>
          </a:r>
          <a:endParaRPr lang="en-US" dirty="0"/>
        </a:p>
      </dgm:t>
    </dgm:pt>
    <dgm:pt modelId="{6C88FDE2-0E44-4D8E-8CCC-8785E4BCFFDC}" type="parTrans" cxnId="{D79B06C8-061A-47EE-AA2F-382A9EC047FB}">
      <dgm:prSet/>
      <dgm:spPr/>
      <dgm:t>
        <a:bodyPr/>
        <a:lstStyle/>
        <a:p>
          <a:endParaRPr lang="en-US"/>
        </a:p>
      </dgm:t>
    </dgm:pt>
    <dgm:pt modelId="{95508D40-AF97-414F-A0A6-1534BDF417FA}" type="sibTrans" cxnId="{D79B06C8-061A-47EE-AA2F-382A9EC047FB}">
      <dgm:prSet/>
      <dgm:spPr/>
      <dgm:t>
        <a:bodyPr/>
        <a:lstStyle/>
        <a:p>
          <a:endParaRPr lang="en-US"/>
        </a:p>
      </dgm:t>
    </dgm:pt>
    <dgm:pt modelId="{A9D70A50-A4AA-481D-9CC2-218778F5C94D}">
      <dgm:prSet/>
      <dgm:spPr/>
      <dgm:t>
        <a:bodyPr/>
        <a:lstStyle/>
        <a:p>
          <a:endParaRPr lang="en-US" dirty="0"/>
        </a:p>
      </dgm:t>
    </dgm:pt>
    <dgm:pt modelId="{59D9C65B-4865-4C9A-BF22-05FA7C3FEA16}" type="parTrans" cxnId="{54C30AF2-29F7-4F21-B551-91B54F9DE140}">
      <dgm:prSet/>
      <dgm:spPr/>
      <dgm:t>
        <a:bodyPr/>
        <a:lstStyle/>
        <a:p>
          <a:endParaRPr lang="en-US"/>
        </a:p>
      </dgm:t>
    </dgm:pt>
    <dgm:pt modelId="{AACBC854-6895-4BCB-810B-A5216997E2CC}" type="sibTrans" cxnId="{54C30AF2-29F7-4F21-B551-91B54F9DE140}">
      <dgm:prSet/>
      <dgm:spPr/>
      <dgm:t>
        <a:bodyPr/>
        <a:lstStyle/>
        <a:p>
          <a:endParaRPr lang="en-US"/>
        </a:p>
      </dgm:t>
    </dgm:pt>
    <dgm:pt modelId="{0E5F9CDF-BD70-458E-AD01-849596831F89}">
      <dgm:prSet/>
      <dgm:spPr/>
      <dgm:t>
        <a:bodyPr/>
        <a:lstStyle/>
        <a:p>
          <a:r>
            <a:rPr lang="en-US" dirty="0"/>
            <a:t>Java 1.4</a:t>
          </a:r>
          <a:r>
            <a:rPr lang="ko-KR" altLang="en-US" dirty="0"/>
            <a:t>에서 추가 </a:t>
          </a:r>
          <a:r>
            <a:rPr lang="en-US" altLang="ko-KR" dirty="0"/>
            <a:t>(</a:t>
          </a:r>
          <a:r>
            <a:rPr lang="en-US" altLang="ko-KR" dirty="0" err="1"/>
            <a:t>java.nio</a:t>
          </a:r>
          <a:r>
            <a:rPr lang="en-US" altLang="ko-KR" dirty="0"/>
            <a:t>)</a:t>
          </a:r>
          <a:endParaRPr lang="en-US" dirty="0"/>
        </a:p>
      </dgm:t>
    </dgm:pt>
    <dgm:pt modelId="{934175B5-2165-4772-AD10-A5B3C34F702A}" type="parTrans" cxnId="{34E381BC-AA65-4CEE-A8DE-F653DF9D181B}">
      <dgm:prSet/>
      <dgm:spPr/>
      <dgm:t>
        <a:bodyPr/>
        <a:lstStyle/>
        <a:p>
          <a:pPr latinLnBrk="1"/>
          <a:endParaRPr lang="ko-KR" altLang="en-US"/>
        </a:p>
      </dgm:t>
    </dgm:pt>
    <dgm:pt modelId="{AF44ECE8-55BF-43EA-8E88-EEF74395C25E}" type="sibTrans" cxnId="{34E381BC-AA65-4CEE-A8DE-F653DF9D181B}">
      <dgm:prSet/>
      <dgm:spPr/>
      <dgm:t>
        <a:bodyPr/>
        <a:lstStyle/>
        <a:p>
          <a:pPr latinLnBrk="1"/>
          <a:endParaRPr lang="ko-KR" altLang="en-US"/>
        </a:p>
      </dgm:t>
    </dgm:pt>
    <dgm:pt modelId="{5A6EE1DA-DFEA-425A-9801-FEDAC0B74446}">
      <dgm:prSet/>
      <dgm:spPr/>
      <dgm:t>
        <a:bodyPr/>
        <a:lstStyle/>
        <a:p>
          <a:r>
            <a:rPr lang="en-US" dirty="0"/>
            <a:t>Java 1.7</a:t>
          </a:r>
          <a:r>
            <a:rPr lang="ko-KR" altLang="en-US" dirty="0"/>
            <a:t>에서 대폭 변경 </a:t>
          </a:r>
          <a:r>
            <a:rPr lang="en-US" altLang="ko-KR" dirty="0"/>
            <a:t>(NIO.2 API </a:t>
          </a:r>
          <a:r>
            <a:rPr lang="ko-KR" altLang="en-US" dirty="0"/>
            <a:t>추가</a:t>
          </a:r>
          <a:r>
            <a:rPr lang="en-US" altLang="ko-KR" dirty="0"/>
            <a:t>)</a:t>
          </a:r>
          <a:endParaRPr lang="en-US" dirty="0"/>
        </a:p>
      </dgm:t>
    </dgm:pt>
    <dgm:pt modelId="{AF457CCB-C14F-47A7-9024-588C7E318F53}" type="parTrans" cxnId="{D729DBB6-21B7-47AD-A043-DBE1580FE4C2}">
      <dgm:prSet/>
      <dgm:spPr/>
      <dgm:t>
        <a:bodyPr/>
        <a:lstStyle/>
        <a:p>
          <a:pPr latinLnBrk="1"/>
          <a:endParaRPr lang="ko-KR" altLang="en-US"/>
        </a:p>
      </dgm:t>
    </dgm:pt>
    <dgm:pt modelId="{715764FA-FAA8-4F2B-A41B-E4DCA8E96095}" type="sibTrans" cxnId="{D729DBB6-21B7-47AD-A043-DBE1580FE4C2}">
      <dgm:prSet/>
      <dgm:spPr/>
      <dgm:t>
        <a:bodyPr/>
        <a:lstStyle/>
        <a:p>
          <a:pPr latinLnBrk="1"/>
          <a:endParaRPr lang="ko-KR" altLang="en-US"/>
        </a:p>
      </dgm:t>
    </dgm:pt>
    <dgm:pt modelId="{C318A588-FBCC-4B00-9E06-932D00076139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 IO</a:t>
          </a:r>
          <a:r>
            <a:rPr lang="ko-KR" altLang="en-US" dirty="0"/>
            <a:t>와 </a:t>
          </a:r>
          <a:r>
            <a:rPr lang="en-US" altLang="ko-KR" dirty="0"/>
            <a:t>NIO </a:t>
          </a:r>
          <a:r>
            <a:rPr lang="ko-KR" altLang="en-US" dirty="0"/>
            <a:t>사이의 일관성 없는 클래스 </a:t>
          </a:r>
          <a:r>
            <a:rPr lang="ko-KR" dirty="0"/>
            <a:t>설계 개선</a:t>
          </a:r>
          <a:endParaRPr lang="en-US" dirty="0"/>
        </a:p>
      </dgm:t>
    </dgm:pt>
    <dgm:pt modelId="{7683328D-BBF6-40DC-ADE7-4BEEDE453205}" type="parTrans" cxnId="{A2CA1A63-09CD-4A21-95DA-BE75D2BCE7DE}">
      <dgm:prSet/>
      <dgm:spPr/>
      <dgm:t>
        <a:bodyPr/>
        <a:lstStyle/>
        <a:p>
          <a:pPr latinLnBrk="1"/>
          <a:endParaRPr lang="ko-KR" altLang="en-US"/>
        </a:p>
      </dgm:t>
    </dgm:pt>
    <dgm:pt modelId="{FF283A8B-A32F-42AF-A57D-B2BB8218AAD1}" type="sibTrans" cxnId="{A2CA1A63-09CD-4A21-95DA-BE75D2BCE7DE}">
      <dgm:prSet/>
      <dgm:spPr/>
      <dgm:t>
        <a:bodyPr/>
        <a:lstStyle/>
        <a:p>
          <a:pPr latinLnBrk="1"/>
          <a:endParaRPr lang="ko-KR" altLang="en-US"/>
        </a:p>
      </dgm:t>
    </dgm:pt>
    <dgm:pt modelId="{4832C46D-83FF-45A9-BF37-37E9A9AF4D0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altLang="ko-KR" dirty="0"/>
            <a:t> </a:t>
          </a:r>
          <a:r>
            <a:rPr lang="ko-KR" dirty="0"/>
            <a:t>비동기 채널 등의 네트워크 지원 강화</a:t>
          </a:r>
          <a:endParaRPr lang="en-US" dirty="0"/>
        </a:p>
      </dgm:t>
    </dgm:pt>
    <dgm:pt modelId="{6FAE27E4-18FB-4A89-9741-2C33AEDC22AF}" type="parTrans" cxnId="{31709BAA-048F-42CD-AA9A-3C8C351DC429}">
      <dgm:prSet/>
      <dgm:spPr/>
      <dgm:t>
        <a:bodyPr/>
        <a:lstStyle/>
        <a:p>
          <a:pPr latinLnBrk="1"/>
          <a:endParaRPr lang="ko-KR" altLang="en-US"/>
        </a:p>
      </dgm:t>
    </dgm:pt>
    <dgm:pt modelId="{B93F5B43-6898-4518-884C-6622C09F519A}" type="sibTrans" cxnId="{31709BAA-048F-42CD-AA9A-3C8C351DC429}">
      <dgm:prSet/>
      <dgm:spPr/>
      <dgm:t>
        <a:bodyPr/>
        <a:lstStyle/>
        <a:p>
          <a:pPr latinLnBrk="1"/>
          <a:endParaRPr lang="ko-KR" altLang="en-US"/>
        </a:p>
      </dgm:t>
    </dgm:pt>
    <dgm:pt modelId="{302859A7-9096-4863-A138-8CEB8CF3C988}">
      <dgm:prSet/>
      <dgm:spPr/>
      <dgm:t>
        <a:bodyPr/>
        <a:lstStyle/>
        <a:p>
          <a:endParaRPr lang="en-US" dirty="0"/>
        </a:p>
      </dgm:t>
    </dgm:pt>
    <dgm:pt modelId="{A5423200-1BB0-4D24-B738-FDFA9A52C141}" type="parTrans" cxnId="{0FAA2BBE-B3BB-48BF-BC93-4CC59FB63358}">
      <dgm:prSet/>
      <dgm:spPr/>
      <dgm:t>
        <a:bodyPr/>
        <a:lstStyle/>
        <a:p>
          <a:pPr latinLnBrk="1"/>
          <a:endParaRPr lang="ko-KR" altLang="en-US"/>
        </a:p>
      </dgm:t>
    </dgm:pt>
    <dgm:pt modelId="{E953C993-8407-433B-9BD7-1D3323D6C93D}" type="sibTrans" cxnId="{0FAA2BBE-B3BB-48BF-BC93-4CC59FB63358}">
      <dgm:prSet/>
      <dgm:spPr/>
      <dgm:t>
        <a:bodyPr/>
        <a:lstStyle/>
        <a:p>
          <a:pPr latinLnBrk="1"/>
          <a:endParaRPr lang="ko-KR" altLang="en-US"/>
        </a:p>
      </dgm:t>
    </dgm:pt>
    <dgm:pt modelId="{F9DCB905-3B4D-45D0-B4CB-BB607C7CBEBE}">
      <dgm:prSet/>
      <dgm:spPr/>
      <dgm:t>
        <a:bodyPr/>
        <a:lstStyle/>
        <a:p>
          <a:endParaRPr lang="en-US" dirty="0"/>
        </a:p>
      </dgm:t>
    </dgm:pt>
    <dgm:pt modelId="{0D82FD13-CBBF-4478-A118-9AAE7D3EC5AB}" type="parTrans" cxnId="{B5F225A5-B59F-4C9E-BF4A-31B9962DF19F}">
      <dgm:prSet/>
      <dgm:spPr/>
      <dgm:t>
        <a:bodyPr/>
        <a:lstStyle/>
        <a:p>
          <a:pPr latinLnBrk="1"/>
          <a:endParaRPr lang="ko-KR" altLang="en-US"/>
        </a:p>
      </dgm:t>
    </dgm:pt>
    <dgm:pt modelId="{088B7834-1453-4345-ACC5-64EC24625E37}" type="sibTrans" cxnId="{B5F225A5-B59F-4C9E-BF4A-31B9962DF19F}">
      <dgm:prSet/>
      <dgm:spPr/>
      <dgm:t>
        <a:bodyPr/>
        <a:lstStyle/>
        <a:p>
          <a:pPr latinLnBrk="1"/>
          <a:endParaRPr lang="ko-KR" altLang="en-US"/>
        </a:p>
      </dgm:t>
    </dgm:pt>
    <dgm:pt modelId="{F0E68E90-9142-45C2-A7EF-C533D30F48AA}">
      <dgm:prSet/>
      <dgm:spPr/>
      <dgm:t>
        <a:bodyPr/>
        <a:lstStyle/>
        <a:p>
          <a:endParaRPr lang="en-US" dirty="0"/>
        </a:p>
      </dgm:t>
    </dgm:pt>
    <dgm:pt modelId="{73F606EE-D450-432A-82E2-3650CB13C4A9}" type="parTrans" cxnId="{74078D63-B630-4DC6-9F6A-A159B00D1205}">
      <dgm:prSet/>
      <dgm:spPr/>
      <dgm:t>
        <a:bodyPr/>
        <a:lstStyle/>
        <a:p>
          <a:pPr latinLnBrk="1"/>
          <a:endParaRPr lang="ko-KR" altLang="en-US"/>
        </a:p>
      </dgm:t>
    </dgm:pt>
    <dgm:pt modelId="{3327AD3E-5196-464C-A676-EE25AB416C57}" type="sibTrans" cxnId="{74078D63-B630-4DC6-9F6A-A159B00D1205}">
      <dgm:prSet/>
      <dgm:spPr/>
      <dgm:t>
        <a:bodyPr/>
        <a:lstStyle/>
        <a:p>
          <a:pPr latinLnBrk="1"/>
          <a:endParaRPr lang="ko-KR" altLang="en-US"/>
        </a:p>
      </dgm:t>
    </dgm:pt>
    <dgm:pt modelId="{341E1BBF-7D61-43C4-A2DD-8B6A1AC91931}">
      <dgm:prSet/>
      <dgm:spPr/>
      <dgm:t>
        <a:bodyPr/>
        <a:lstStyle/>
        <a:p>
          <a:endParaRPr lang="en-US" dirty="0"/>
        </a:p>
      </dgm:t>
    </dgm:pt>
    <dgm:pt modelId="{9BF9E139-0AB5-4377-B531-376CE8436321}" type="parTrans" cxnId="{1BEC1785-4E83-4986-9356-57D8B3E022B1}">
      <dgm:prSet/>
      <dgm:spPr/>
      <dgm:t>
        <a:bodyPr/>
        <a:lstStyle/>
        <a:p>
          <a:pPr latinLnBrk="1"/>
          <a:endParaRPr lang="ko-KR" altLang="en-US"/>
        </a:p>
      </dgm:t>
    </dgm:pt>
    <dgm:pt modelId="{AFC05A69-CF59-411D-BE34-37072C9D2139}" type="sibTrans" cxnId="{1BEC1785-4E83-4986-9356-57D8B3E022B1}">
      <dgm:prSet/>
      <dgm:spPr/>
      <dgm:t>
        <a:bodyPr/>
        <a:lstStyle/>
        <a:p>
          <a:pPr latinLnBrk="1"/>
          <a:endParaRPr lang="ko-KR" altLang="en-US"/>
        </a:p>
      </dgm:t>
    </dgm:pt>
    <dgm:pt modelId="{F79AE2F1-F4E3-4E4A-8D24-43FE43E828BF}">
      <dgm:prSet/>
      <dgm:spPr/>
      <dgm:t>
        <a:bodyPr/>
        <a:lstStyle/>
        <a:p>
          <a:endParaRPr lang="en-US" dirty="0"/>
        </a:p>
      </dgm:t>
    </dgm:pt>
    <dgm:pt modelId="{45C07042-3824-4E4B-8D28-AA2DD9472FC5}" type="parTrans" cxnId="{42706B88-77D5-45CB-9C2A-EC69E690F001}">
      <dgm:prSet/>
      <dgm:spPr/>
      <dgm:t>
        <a:bodyPr/>
        <a:lstStyle/>
        <a:p>
          <a:pPr latinLnBrk="1"/>
          <a:endParaRPr lang="ko-KR" altLang="en-US"/>
        </a:p>
      </dgm:t>
    </dgm:pt>
    <dgm:pt modelId="{15E9E6A8-C37C-4439-9540-9045B4D8ED28}" type="sibTrans" cxnId="{42706B88-77D5-45CB-9C2A-EC69E690F001}">
      <dgm:prSet/>
      <dgm:spPr/>
      <dgm:t>
        <a:bodyPr/>
        <a:lstStyle/>
        <a:p>
          <a:pPr latinLnBrk="1"/>
          <a:endParaRPr lang="ko-KR" altLang="en-US"/>
        </a:p>
      </dgm:t>
    </dgm:pt>
    <dgm:pt modelId="{AFC2CE0F-0B57-44F5-AD85-70BE613443DB}">
      <dgm:prSet/>
      <dgm:spPr/>
      <dgm:t>
        <a:bodyPr/>
        <a:lstStyle/>
        <a:p>
          <a:endParaRPr lang="en-US" dirty="0"/>
        </a:p>
      </dgm:t>
    </dgm:pt>
    <dgm:pt modelId="{4B3C63C6-7067-4F5B-BEDC-1FDD230866B6}" type="parTrans" cxnId="{3DADDF6D-FF89-4CE5-96E1-05D567383615}">
      <dgm:prSet/>
      <dgm:spPr/>
      <dgm:t>
        <a:bodyPr/>
        <a:lstStyle/>
        <a:p>
          <a:pPr latinLnBrk="1"/>
          <a:endParaRPr lang="ko-KR" altLang="en-US"/>
        </a:p>
      </dgm:t>
    </dgm:pt>
    <dgm:pt modelId="{964E19D2-E816-45EA-9725-95790184F786}" type="sibTrans" cxnId="{3DADDF6D-FF89-4CE5-96E1-05D567383615}">
      <dgm:prSet/>
      <dgm:spPr/>
      <dgm:t>
        <a:bodyPr/>
        <a:lstStyle/>
        <a:p>
          <a:pPr latinLnBrk="1"/>
          <a:endParaRPr lang="ko-KR" altLang="en-US"/>
        </a:p>
      </dgm:t>
    </dgm:pt>
    <dgm:pt modelId="{55CB5919-1298-4989-BFB9-6F1111A5B04D}" type="pres">
      <dgm:prSet presAssocID="{2AFDE21C-2739-4D25-884C-AB4F2FD98708}" presName="linear" presStyleCnt="0">
        <dgm:presLayoutVars>
          <dgm:dir/>
          <dgm:animLvl val="lvl"/>
          <dgm:resizeHandles val="exact"/>
        </dgm:presLayoutVars>
      </dgm:prSet>
      <dgm:spPr/>
    </dgm:pt>
    <dgm:pt modelId="{6E66F256-42D0-4139-978F-56A236FF4B73}" type="pres">
      <dgm:prSet presAssocID="{9FA4C498-E581-4F51-BF7C-0CF561E2762D}" presName="parentLin" presStyleCnt="0"/>
      <dgm:spPr/>
    </dgm:pt>
    <dgm:pt modelId="{FDCAA2EB-0843-4051-B6D8-F463109514BA}" type="pres">
      <dgm:prSet presAssocID="{9FA4C498-E581-4F51-BF7C-0CF561E2762D}" presName="parentLeftMargin" presStyleLbl="node1" presStyleIdx="0" presStyleCnt="2"/>
      <dgm:spPr/>
    </dgm:pt>
    <dgm:pt modelId="{76D4B734-406D-4F43-BF0C-8F63A380CF8E}" type="pres">
      <dgm:prSet presAssocID="{9FA4C498-E581-4F51-BF7C-0CF561E276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6491838-59A9-49FB-86AF-302435F0B702}" type="pres">
      <dgm:prSet presAssocID="{9FA4C498-E581-4F51-BF7C-0CF561E2762D}" presName="negativeSpace" presStyleCnt="0"/>
      <dgm:spPr/>
    </dgm:pt>
    <dgm:pt modelId="{15EB586B-8ACE-4965-8598-1E3A0E63CDDC}" type="pres">
      <dgm:prSet presAssocID="{9FA4C498-E581-4F51-BF7C-0CF561E2762D}" presName="childText" presStyleLbl="conFgAcc1" presStyleIdx="0" presStyleCnt="2">
        <dgm:presLayoutVars>
          <dgm:bulletEnabled val="1"/>
        </dgm:presLayoutVars>
      </dgm:prSet>
      <dgm:spPr/>
    </dgm:pt>
    <dgm:pt modelId="{C842D547-9323-4771-A4D6-91E4307D4EA7}" type="pres">
      <dgm:prSet presAssocID="{43771E55-3EAA-434B-BF42-548DC24D8400}" presName="spaceBetweenRectangles" presStyleCnt="0"/>
      <dgm:spPr/>
    </dgm:pt>
    <dgm:pt modelId="{2E92D63C-E9EF-4EB5-A541-27E6A7838322}" type="pres">
      <dgm:prSet presAssocID="{E2387B7D-9295-4C4A-8A76-32D6D0DD362E}" presName="parentLin" presStyleCnt="0"/>
      <dgm:spPr/>
    </dgm:pt>
    <dgm:pt modelId="{7BABC2FB-9BF2-4EEA-8694-2609CD3E5331}" type="pres">
      <dgm:prSet presAssocID="{E2387B7D-9295-4C4A-8A76-32D6D0DD362E}" presName="parentLeftMargin" presStyleLbl="node1" presStyleIdx="0" presStyleCnt="2"/>
      <dgm:spPr/>
    </dgm:pt>
    <dgm:pt modelId="{6B063C7C-BD76-4DFC-8A9A-891A9BE8D89C}" type="pres">
      <dgm:prSet presAssocID="{E2387B7D-9295-4C4A-8A76-32D6D0DD36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7BB87A-3C93-4437-A988-C62D2100645C}" type="pres">
      <dgm:prSet presAssocID="{E2387B7D-9295-4C4A-8A76-32D6D0DD362E}" presName="negativeSpace" presStyleCnt="0"/>
      <dgm:spPr/>
    </dgm:pt>
    <dgm:pt modelId="{A94E9A20-09B9-4FC4-8A25-22F0C597D980}" type="pres">
      <dgm:prSet presAssocID="{E2387B7D-9295-4C4A-8A76-32D6D0DD36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06E111-ADFA-46F7-9DB4-93DCB43A307D}" type="presOf" srcId="{2AFDE21C-2739-4D25-884C-AB4F2FD98708}" destId="{55CB5919-1298-4989-BFB9-6F1111A5B04D}" srcOrd="0" destOrd="0" presId="urn:microsoft.com/office/officeart/2005/8/layout/list1"/>
    <dgm:cxn modelId="{67E69719-78CC-40E1-A2CE-21F747A46B6C}" type="presOf" srcId="{9FA4C498-E581-4F51-BF7C-0CF561E2762D}" destId="{FDCAA2EB-0843-4051-B6D8-F463109514BA}" srcOrd="0" destOrd="0" presId="urn:microsoft.com/office/officeart/2005/8/layout/list1"/>
    <dgm:cxn modelId="{42690828-79D4-418D-8C14-F1E1ACFB4D0A}" type="presOf" srcId="{A9D70A50-A4AA-481D-9CC2-218778F5C94D}" destId="{A94E9A20-09B9-4FC4-8A25-22F0C597D980}" srcOrd="0" destOrd="6" presId="urn:microsoft.com/office/officeart/2005/8/layout/list1"/>
    <dgm:cxn modelId="{3688283D-0F87-40E9-B69A-5ED08E389AE2}" type="presOf" srcId="{4832C46D-83FF-45A9-BF37-37E9A9AF4D04}" destId="{15EB586B-8ACE-4965-8598-1E3A0E63CDDC}" srcOrd="0" destOrd="3" presId="urn:microsoft.com/office/officeart/2005/8/layout/list1"/>
    <dgm:cxn modelId="{A2CA1A63-09CD-4A21-95DA-BE75D2BCE7DE}" srcId="{5A6EE1DA-DFEA-425A-9801-FEDAC0B74446}" destId="{C318A588-FBCC-4B00-9E06-932D00076139}" srcOrd="0" destOrd="0" parTransId="{7683328D-BBF6-40DC-ADE7-4BEEDE453205}" sibTransId="{FF283A8B-A32F-42AF-A57D-B2BB8218AAD1}"/>
    <dgm:cxn modelId="{74078D63-B630-4DC6-9F6A-A159B00D1205}" srcId="{E2387B7D-9295-4C4A-8A76-32D6D0DD362E}" destId="{F0E68E90-9142-45C2-A7EF-C533D30F48AA}" srcOrd="2" destOrd="0" parTransId="{73F606EE-D450-432A-82E2-3650CB13C4A9}" sibTransId="{3327AD3E-5196-464C-A676-EE25AB416C57}"/>
    <dgm:cxn modelId="{B627F847-E976-4ED7-BBF8-15E5C075BC97}" type="presOf" srcId="{E2387B7D-9295-4C4A-8A76-32D6D0DD362E}" destId="{6B063C7C-BD76-4DFC-8A9A-891A9BE8D89C}" srcOrd="1" destOrd="0" presId="urn:microsoft.com/office/officeart/2005/8/layout/list1"/>
    <dgm:cxn modelId="{6CE82C4C-320E-4993-862C-7DE019F5B970}" type="presOf" srcId="{5A6EE1DA-DFEA-425A-9801-FEDAC0B74446}" destId="{15EB586B-8ACE-4965-8598-1E3A0E63CDDC}" srcOrd="0" destOrd="1" presId="urn:microsoft.com/office/officeart/2005/8/layout/list1"/>
    <dgm:cxn modelId="{3DADDF6D-FF89-4CE5-96E1-05D567383615}" srcId="{E2387B7D-9295-4C4A-8A76-32D6D0DD362E}" destId="{AFC2CE0F-0B57-44F5-AD85-70BE613443DB}" srcOrd="5" destOrd="0" parTransId="{4B3C63C6-7067-4F5B-BEDC-1FDD230866B6}" sibTransId="{964E19D2-E816-45EA-9725-95790184F786}"/>
    <dgm:cxn modelId="{9B668D52-472E-4EA8-A8E3-BBFBAC27DDEF}" type="presOf" srcId="{302859A7-9096-4863-A138-8CEB8CF3C988}" destId="{A94E9A20-09B9-4FC4-8A25-22F0C597D980}" srcOrd="0" destOrd="0" presId="urn:microsoft.com/office/officeart/2005/8/layout/list1"/>
    <dgm:cxn modelId="{9298177E-EAF2-4822-BCA8-A97AE6FA3BCE}" type="presOf" srcId="{341E1BBF-7D61-43C4-A2DD-8B6A1AC91931}" destId="{A94E9A20-09B9-4FC4-8A25-22F0C597D980}" srcOrd="0" destOrd="3" presId="urn:microsoft.com/office/officeart/2005/8/layout/list1"/>
    <dgm:cxn modelId="{1BEC1785-4E83-4986-9356-57D8B3E022B1}" srcId="{E2387B7D-9295-4C4A-8A76-32D6D0DD362E}" destId="{341E1BBF-7D61-43C4-A2DD-8B6A1AC91931}" srcOrd="3" destOrd="0" parTransId="{9BF9E139-0AB5-4377-B531-376CE8436321}" sibTransId="{AFC05A69-CF59-411D-BE34-37072C9D2139}"/>
    <dgm:cxn modelId="{42706B88-77D5-45CB-9C2A-EC69E690F001}" srcId="{E2387B7D-9295-4C4A-8A76-32D6D0DD362E}" destId="{F79AE2F1-F4E3-4E4A-8D24-43FE43E828BF}" srcOrd="4" destOrd="0" parTransId="{45C07042-3824-4E4B-8D28-AA2DD9472FC5}" sibTransId="{15E9E6A8-C37C-4439-9540-9045B4D8ED28}"/>
    <dgm:cxn modelId="{4E891E89-1CE5-44E6-9C1E-0DB747B46FD4}" type="presOf" srcId="{E2387B7D-9295-4C4A-8A76-32D6D0DD362E}" destId="{7BABC2FB-9BF2-4EEA-8694-2609CD3E5331}" srcOrd="0" destOrd="0" presId="urn:microsoft.com/office/officeart/2005/8/layout/list1"/>
    <dgm:cxn modelId="{F4F73B89-0481-4CE6-8E78-A7447D30923D}" type="presOf" srcId="{F0E68E90-9142-45C2-A7EF-C533D30F48AA}" destId="{A94E9A20-09B9-4FC4-8A25-22F0C597D980}" srcOrd="0" destOrd="2" presId="urn:microsoft.com/office/officeart/2005/8/layout/list1"/>
    <dgm:cxn modelId="{A501ED8D-5580-44C4-B7A5-28D946ADBCF7}" type="presOf" srcId="{9FA4C498-E581-4F51-BF7C-0CF561E2762D}" destId="{76D4B734-406D-4F43-BF0C-8F63A380CF8E}" srcOrd="1" destOrd="0" presId="urn:microsoft.com/office/officeart/2005/8/layout/list1"/>
    <dgm:cxn modelId="{4091F99D-C8D7-448F-A9E7-7CCD5734DCDD}" type="presOf" srcId="{AFC2CE0F-0B57-44F5-AD85-70BE613443DB}" destId="{A94E9A20-09B9-4FC4-8A25-22F0C597D980}" srcOrd="0" destOrd="5" presId="urn:microsoft.com/office/officeart/2005/8/layout/list1"/>
    <dgm:cxn modelId="{B5F225A5-B59F-4C9E-BF4A-31B9962DF19F}" srcId="{E2387B7D-9295-4C4A-8A76-32D6D0DD362E}" destId="{F9DCB905-3B4D-45D0-B4CB-BB607C7CBEBE}" srcOrd="1" destOrd="0" parTransId="{0D82FD13-CBBF-4478-A118-9AAE7D3EC5AB}" sibTransId="{088B7834-1453-4345-ACC5-64EC24625E37}"/>
    <dgm:cxn modelId="{31709BAA-048F-42CD-AA9A-3C8C351DC429}" srcId="{5A6EE1DA-DFEA-425A-9801-FEDAC0B74446}" destId="{4832C46D-83FF-45A9-BF37-37E9A9AF4D04}" srcOrd="1" destOrd="0" parTransId="{6FAE27E4-18FB-4A89-9741-2C33AEDC22AF}" sibTransId="{B93F5B43-6898-4518-884C-6622C09F519A}"/>
    <dgm:cxn modelId="{D729DBB6-21B7-47AD-A043-DBE1580FE4C2}" srcId="{9FA4C498-E581-4F51-BF7C-0CF561E2762D}" destId="{5A6EE1DA-DFEA-425A-9801-FEDAC0B74446}" srcOrd="1" destOrd="0" parTransId="{AF457CCB-C14F-47A7-9024-588C7E318F53}" sibTransId="{715764FA-FAA8-4F2B-A41B-E4DCA8E96095}"/>
    <dgm:cxn modelId="{9EED5BBC-34BC-4139-B0C1-80BB311C0A72}" type="presOf" srcId="{F9DCB905-3B4D-45D0-B4CB-BB607C7CBEBE}" destId="{A94E9A20-09B9-4FC4-8A25-22F0C597D980}" srcOrd="0" destOrd="1" presId="urn:microsoft.com/office/officeart/2005/8/layout/list1"/>
    <dgm:cxn modelId="{34E381BC-AA65-4CEE-A8DE-F653DF9D181B}" srcId="{9FA4C498-E581-4F51-BF7C-0CF561E2762D}" destId="{0E5F9CDF-BD70-458E-AD01-849596831F89}" srcOrd="0" destOrd="0" parTransId="{934175B5-2165-4772-AD10-A5B3C34F702A}" sibTransId="{AF44ECE8-55BF-43EA-8E88-EEF74395C25E}"/>
    <dgm:cxn modelId="{0FAA2BBE-B3BB-48BF-BC93-4CC59FB63358}" srcId="{E2387B7D-9295-4C4A-8A76-32D6D0DD362E}" destId="{302859A7-9096-4863-A138-8CEB8CF3C988}" srcOrd="0" destOrd="0" parTransId="{A5423200-1BB0-4D24-B738-FDFA9A52C141}" sibTransId="{E953C993-8407-433B-9BD7-1D3323D6C93D}"/>
    <dgm:cxn modelId="{B3E5C9C1-14DD-4195-BF3B-37EA21655897}" type="presOf" srcId="{C318A588-FBCC-4B00-9E06-932D00076139}" destId="{15EB586B-8ACE-4965-8598-1E3A0E63CDDC}" srcOrd="0" destOrd="2" presId="urn:microsoft.com/office/officeart/2005/8/layout/list1"/>
    <dgm:cxn modelId="{0F5993C2-B391-415A-AD94-0538F2E85D46}" srcId="{2AFDE21C-2739-4D25-884C-AB4F2FD98708}" destId="{9FA4C498-E581-4F51-BF7C-0CF561E2762D}" srcOrd="0" destOrd="0" parTransId="{FED1E6E4-A395-4D91-A8F7-4E191091171E}" sibTransId="{43771E55-3EAA-434B-BF42-548DC24D8400}"/>
    <dgm:cxn modelId="{D79B06C8-061A-47EE-AA2F-382A9EC047FB}" srcId="{2AFDE21C-2739-4D25-884C-AB4F2FD98708}" destId="{E2387B7D-9295-4C4A-8A76-32D6D0DD362E}" srcOrd="1" destOrd="0" parTransId="{6C88FDE2-0E44-4D8E-8CCC-8785E4BCFFDC}" sibTransId="{95508D40-AF97-414F-A0A6-1534BDF417FA}"/>
    <dgm:cxn modelId="{09C8D4E4-F7A6-4740-A962-F6EB1E2701BE}" type="presOf" srcId="{0E5F9CDF-BD70-458E-AD01-849596831F89}" destId="{15EB586B-8ACE-4965-8598-1E3A0E63CDDC}" srcOrd="0" destOrd="0" presId="urn:microsoft.com/office/officeart/2005/8/layout/list1"/>
    <dgm:cxn modelId="{8C84A9EB-4FA6-4A97-B420-D55D32D2AFA5}" type="presOf" srcId="{F79AE2F1-F4E3-4E4A-8D24-43FE43E828BF}" destId="{A94E9A20-09B9-4FC4-8A25-22F0C597D980}" srcOrd="0" destOrd="4" presId="urn:microsoft.com/office/officeart/2005/8/layout/list1"/>
    <dgm:cxn modelId="{54C30AF2-29F7-4F21-B551-91B54F9DE140}" srcId="{E2387B7D-9295-4C4A-8A76-32D6D0DD362E}" destId="{A9D70A50-A4AA-481D-9CC2-218778F5C94D}" srcOrd="6" destOrd="0" parTransId="{59D9C65B-4865-4C9A-BF22-05FA7C3FEA16}" sibTransId="{AACBC854-6895-4BCB-810B-A5216997E2CC}"/>
    <dgm:cxn modelId="{C9C18A5C-CEF7-4F5A-A6BE-8062D87FA29C}" type="presParOf" srcId="{55CB5919-1298-4989-BFB9-6F1111A5B04D}" destId="{6E66F256-42D0-4139-978F-56A236FF4B73}" srcOrd="0" destOrd="0" presId="urn:microsoft.com/office/officeart/2005/8/layout/list1"/>
    <dgm:cxn modelId="{3261C55E-71E0-4968-8818-8DF080E3EF2A}" type="presParOf" srcId="{6E66F256-42D0-4139-978F-56A236FF4B73}" destId="{FDCAA2EB-0843-4051-B6D8-F463109514BA}" srcOrd="0" destOrd="0" presId="urn:microsoft.com/office/officeart/2005/8/layout/list1"/>
    <dgm:cxn modelId="{835A7E4D-1725-4184-89A8-E17553A6AEFE}" type="presParOf" srcId="{6E66F256-42D0-4139-978F-56A236FF4B73}" destId="{76D4B734-406D-4F43-BF0C-8F63A380CF8E}" srcOrd="1" destOrd="0" presId="urn:microsoft.com/office/officeart/2005/8/layout/list1"/>
    <dgm:cxn modelId="{AC186C25-618C-45F9-BAC2-93421EA5DCFC}" type="presParOf" srcId="{55CB5919-1298-4989-BFB9-6F1111A5B04D}" destId="{26491838-59A9-49FB-86AF-302435F0B702}" srcOrd="1" destOrd="0" presId="urn:microsoft.com/office/officeart/2005/8/layout/list1"/>
    <dgm:cxn modelId="{FD2F13DA-15C1-4F70-B819-3981CB36EB7A}" type="presParOf" srcId="{55CB5919-1298-4989-BFB9-6F1111A5B04D}" destId="{15EB586B-8ACE-4965-8598-1E3A0E63CDDC}" srcOrd="2" destOrd="0" presId="urn:microsoft.com/office/officeart/2005/8/layout/list1"/>
    <dgm:cxn modelId="{CD3C7811-315B-4D98-8D67-CA1FEFDC3768}" type="presParOf" srcId="{55CB5919-1298-4989-BFB9-6F1111A5B04D}" destId="{C842D547-9323-4771-A4D6-91E4307D4EA7}" srcOrd="3" destOrd="0" presId="urn:microsoft.com/office/officeart/2005/8/layout/list1"/>
    <dgm:cxn modelId="{0D25CEE1-EC97-46F2-9C6B-5092ACE92E63}" type="presParOf" srcId="{55CB5919-1298-4989-BFB9-6F1111A5B04D}" destId="{2E92D63C-E9EF-4EB5-A541-27E6A7838322}" srcOrd="4" destOrd="0" presId="urn:microsoft.com/office/officeart/2005/8/layout/list1"/>
    <dgm:cxn modelId="{15ACE906-A13F-4583-A904-7FF195A1693E}" type="presParOf" srcId="{2E92D63C-E9EF-4EB5-A541-27E6A7838322}" destId="{7BABC2FB-9BF2-4EEA-8694-2609CD3E5331}" srcOrd="0" destOrd="0" presId="urn:microsoft.com/office/officeart/2005/8/layout/list1"/>
    <dgm:cxn modelId="{F40EB128-F181-4C5E-B165-EDF6B05BF04F}" type="presParOf" srcId="{2E92D63C-E9EF-4EB5-A541-27E6A7838322}" destId="{6B063C7C-BD76-4DFC-8A9A-891A9BE8D89C}" srcOrd="1" destOrd="0" presId="urn:microsoft.com/office/officeart/2005/8/layout/list1"/>
    <dgm:cxn modelId="{8CC6F836-7881-4571-8A73-0D726554F097}" type="presParOf" srcId="{55CB5919-1298-4989-BFB9-6F1111A5B04D}" destId="{197BB87A-3C93-4437-A988-C62D2100645C}" srcOrd="5" destOrd="0" presId="urn:microsoft.com/office/officeart/2005/8/layout/list1"/>
    <dgm:cxn modelId="{C37454F5-9D97-4667-B65F-BEA5E612D8D4}" type="presParOf" srcId="{55CB5919-1298-4989-BFB9-6F1111A5B04D}" destId="{A94E9A20-09B9-4FC4-8A25-22F0C597D9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586B-8ACE-4965-8598-1E3A0E63CDDC}">
      <dsp:nvSpPr>
        <dsp:cNvPr id="0" name=""/>
        <dsp:cNvSpPr/>
      </dsp:nvSpPr>
      <dsp:spPr>
        <a:xfrm>
          <a:off x="0" y="371209"/>
          <a:ext cx="6666833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Java 1.4</a:t>
          </a:r>
          <a:r>
            <a:rPr lang="ko-KR" altLang="en-US" sz="1500" kern="1200" dirty="0"/>
            <a:t>에서 추가 </a:t>
          </a:r>
          <a:r>
            <a:rPr lang="en-US" altLang="ko-KR" sz="1500" kern="1200" dirty="0"/>
            <a:t>(</a:t>
          </a:r>
          <a:r>
            <a:rPr lang="en-US" altLang="ko-KR" sz="1500" kern="1200" dirty="0" err="1"/>
            <a:t>java.nio</a:t>
          </a:r>
          <a:r>
            <a:rPr lang="en-US" altLang="ko-KR" sz="1500" kern="1200" dirty="0"/>
            <a:t>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Java 1.7</a:t>
          </a:r>
          <a:r>
            <a:rPr lang="ko-KR" altLang="en-US" sz="1500" kern="1200" dirty="0"/>
            <a:t>에서 대폭 변경 </a:t>
          </a:r>
          <a:r>
            <a:rPr lang="en-US" altLang="ko-KR" sz="1500" kern="1200" dirty="0"/>
            <a:t>(NIO.2 API </a:t>
          </a:r>
          <a:r>
            <a:rPr lang="ko-KR" altLang="en-US" sz="1500" kern="1200" dirty="0"/>
            <a:t>추가</a:t>
          </a:r>
          <a:r>
            <a:rPr lang="en-US" altLang="ko-KR" sz="1500" kern="1200" dirty="0"/>
            <a:t>)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500" kern="1200" dirty="0"/>
            <a:t> IO</a:t>
          </a:r>
          <a:r>
            <a:rPr lang="ko-KR" altLang="en-US" sz="1500" kern="1200" dirty="0"/>
            <a:t>와 </a:t>
          </a:r>
          <a:r>
            <a:rPr lang="en-US" altLang="ko-KR" sz="1500" kern="1200" dirty="0"/>
            <a:t>NIO </a:t>
          </a:r>
          <a:r>
            <a:rPr lang="ko-KR" altLang="en-US" sz="1500" kern="1200" dirty="0"/>
            <a:t>사이의 일관성 없는 클래스 </a:t>
          </a:r>
          <a:r>
            <a:rPr lang="ko-KR" sz="1500" kern="1200" dirty="0"/>
            <a:t>설계 개선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altLang="ko-KR" sz="1500" kern="1200" dirty="0"/>
            <a:t> </a:t>
          </a:r>
          <a:r>
            <a:rPr lang="ko-KR" sz="1500" kern="1200" dirty="0"/>
            <a:t>비동기 채널 등의 네트워크 지원 강화</a:t>
          </a:r>
          <a:endParaRPr lang="en-US" sz="1500" kern="1200" dirty="0"/>
        </a:p>
      </dsp:txBody>
      <dsp:txXfrm>
        <a:off x="0" y="371209"/>
        <a:ext cx="6666833" cy="1795500"/>
      </dsp:txXfrm>
    </dsp:sp>
    <dsp:sp modelId="{76D4B734-406D-4F43-BF0C-8F63A380CF8E}">
      <dsp:nvSpPr>
        <dsp:cNvPr id="0" name=""/>
        <dsp:cNvSpPr/>
      </dsp:nvSpPr>
      <dsp:spPr>
        <a:xfrm>
          <a:off x="333341" y="149809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NIO (New Input/Output) </a:t>
          </a:r>
          <a:r>
            <a:rPr lang="ko-KR" altLang="en-US" sz="1500" kern="1200" dirty="0"/>
            <a:t>개념</a:t>
          </a:r>
          <a:endParaRPr lang="en-US" sz="1500" kern="1200" dirty="0"/>
        </a:p>
      </dsp:txBody>
      <dsp:txXfrm>
        <a:off x="354957" y="171425"/>
        <a:ext cx="4623551" cy="399568"/>
      </dsp:txXfrm>
    </dsp:sp>
    <dsp:sp modelId="{A94E9A20-09B9-4FC4-8A25-22F0C597D980}">
      <dsp:nvSpPr>
        <dsp:cNvPr id="0" name=""/>
        <dsp:cNvSpPr/>
      </dsp:nvSpPr>
      <dsp:spPr>
        <a:xfrm>
          <a:off x="0" y="2469110"/>
          <a:ext cx="6666833" cy="283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2469110"/>
        <a:ext cx="6666833" cy="2835000"/>
      </dsp:txXfrm>
    </dsp:sp>
    <dsp:sp modelId="{6B063C7C-BD76-4DFC-8A9A-891A9BE8D89C}">
      <dsp:nvSpPr>
        <dsp:cNvPr id="0" name=""/>
        <dsp:cNvSpPr/>
      </dsp:nvSpPr>
      <dsp:spPr>
        <a:xfrm>
          <a:off x="333341" y="2247710"/>
          <a:ext cx="4666783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/>
            <a:t>제공 패키지</a:t>
          </a:r>
          <a:endParaRPr lang="en-US" sz="1500" kern="1200" dirty="0"/>
        </a:p>
      </dsp:txBody>
      <dsp:txXfrm>
        <a:off x="354957" y="2269326"/>
        <a:ext cx="462355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A72AA-36A5-4644-9587-BAEB820C8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3A379B-5CE9-6D25-937A-3A7541789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29836-C533-264E-4A49-EE72ECA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26405-6A53-EFD3-F324-2C186AF6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00709-3162-6B45-2D67-244DAE9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8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D3B0-2FDB-FAC5-3149-5E5F2C11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F583E-7FC4-47A9-455C-D40CE8F7E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94CE5-424D-FC22-787A-73EEB39F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61459-FF71-AB66-F0F5-A525DB3B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B8D3-AA6C-48AE-13EC-4AA1CB40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4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9BE333-A791-E36F-9167-D64C5F48B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F8843-F1EA-37BB-63BB-D6F221E43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2C54F-BCAC-E4FD-D08C-0479835E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677FE-E916-F0D6-1662-08F568E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7C04A-78E7-B3DB-6885-A80AB638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C573-14BA-09E7-9237-280F5E55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D3A67-515A-6C78-98F7-6C91507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CFF6F-39AF-4632-367A-3CFC1204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F5460-B133-828C-E20F-984D6D0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A6ED5-19FC-CF86-2450-8365ACB1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E24D-8FC8-9942-1A08-8322E68A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BBDDD-9B6B-3B45-A8BF-4ECE9F39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E3E5B-15A3-FFF3-5D3A-AC4A2808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5B86F-A0B5-26DF-CEFF-22F47542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CB38A-903C-C6E7-7F55-A755B9D3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0F972-0A82-1781-C8D0-91845E6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B498E-F9DC-EBF6-3A8C-61040D53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85EF8-CFFF-264B-F7E1-3A33DD31E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0CC2A-BE6F-2140-5F44-1D62447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A5030-296E-81B0-A133-DA3FFC86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D81AE-F71D-7D43-B33D-3535183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245BC-4A9B-09FF-63F9-52BC5AF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4782E4-4E4A-34E6-6E19-1EDC0D5B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9ADD8-F149-0C9C-D9B5-8EFDEF8E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4394F-17F6-74C9-C4A3-10C4FC063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E001F-03F9-B0FE-5FFE-856C8F3A5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36632-8974-EA8E-C494-4AAFBA63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6E5C4-6F3E-4B45-F052-EB566F34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35AC2-5C2D-BBE0-8848-5D1F311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2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7C989-6AC2-9BD5-2FA9-3F26FCD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1A78FD-CBF4-FA8D-A02D-33A39394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3F45F-EEB5-C2EE-9141-4F929007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E410F-54AB-0469-FEFE-D46C09C4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7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69170-7EF5-5BC2-AAC1-CD569CE5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312B-C113-4DB6-84AB-6ACCDDA6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A2652-A42F-3EFA-3E59-2FCDEDF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93CF-3137-3F2C-B800-B5598488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A7C96-B95D-8D5A-A51B-FE147893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02B8F-28E3-38D7-C122-9FB7007F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0360C-4A11-5BDF-EECC-2D304688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8794C-071B-EB8D-E1D3-0D97D29E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C19C8-F275-5B5E-1630-B94D8A22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6C89-F9F0-FA27-1C69-57A24747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BC1F6E-05CB-A07F-DCE7-7377034BB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73899-0719-4E03-30C2-FC930E214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40223-EF96-0D8B-2FD8-6E67D31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D7D78-7AA5-002A-602A-266268B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A3D81-6223-2341-D33D-ABADBFEE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077951-A24E-EB8E-512F-4B9B4E7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4DF4-1021-42E8-87A8-67FB5954B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69700-412F-CA20-2643-D313F6961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0873E-F137-45B9-8076-DA305AA17AD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2CE83-C492-0BD1-9DB6-B8A7646BA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BB904-6358-0E57-A7CB-9F09D4BB9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D80E7-9C01-4CA9-89AE-1AB1FC694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12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277E-0C19-031A-5CAC-6F8F15C8605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Streams</a:t>
            </a:r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라이트박스">
            <a:extLst>
              <a:ext uri="{FF2B5EF4-FFF2-40B4-BE49-F238E27FC236}">
                <a16:creationId xmlns:a16="http://schemas.microsoft.com/office/drawing/2014/main" id="{64CC0DD0-58AC-D28A-AFF7-2D10CD25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라이트박스">
            <a:extLst>
              <a:ext uri="{FF2B5EF4-FFF2-40B4-BE49-F238E27FC236}">
                <a16:creationId xmlns:a16="http://schemas.microsoft.com/office/drawing/2014/main" id="{2BFDE18D-84B2-F8C4-909E-1DB638B287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3" b="41879"/>
          <a:stretch/>
        </p:blipFill>
        <p:spPr bwMode="auto">
          <a:xfrm>
            <a:off x="5195474" y="743699"/>
            <a:ext cx="6990036" cy="7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AA144-1F02-5624-E6FE-5F724043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9686-AE1C-3CEE-733F-C798751E71D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Reader</a:t>
            </a:r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6" name="Rectangle 615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8" name="Rectangle 61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라이트박스">
            <a:extLst>
              <a:ext uri="{FF2B5EF4-FFF2-40B4-BE49-F238E27FC236}">
                <a16:creationId xmlns:a16="http://schemas.microsoft.com/office/drawing/2014/main" id="{DFCF67BE-F6BF-363D-253B-C749045E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Rectangle 61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30F2E-31C4-1A16-F011-4149690A60CD}"/>
              </a:ext>
            </a:extLst>
          </p:cNvPr>
          <p:cNvSpPr txBox="1"/>
          <p:nvPr/>
        </p:nvSpPr>
        <p:spPr>
          <a:xfrm>
            <a:off x="1296237" y="919121"/>
            <a:ext cx="5542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Java.io.Reader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추상 슈퍼 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EBB0F-7E24-310A-6F3C-2E9E511F3E05}"/>
              </a:ext>
            </a:extLst>
          </p:cNvPr>
          <p:cNvSpPr txBox="1"/>
          <p:nvPr/>
        </p:nvSpPr>
        <p:spPr>
          <a:xfrm>
            <a:off x="1520184" y="5039680"/>
            <a:ext cx="428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 기반 데이터 </a:t>
            </a:r>
            <a:r>
              <a:rPr lang="en-US" altLang="ko-KR" sz="2800" dirty="0"/>
              <a:t>read</a:t>
            </a:r>
            <a:r>
              <a:rPr lang="ko-KR" altLang="en-US" sz="2800" dirty="0"/>
              <a:t> 용</a:t>
            </a:r>
          </a:p>
        </p:txBody>
      </p:sp>
    </p:spTree>
    <p:extLst>
      <p:ext uri="{BB962C8B-B14F-4D97-AF65-F5344CB8AC3E}">
        <p14:creationId xmlns:p14="http://schemas.microsoft.com/office/powerpoint/2010/main" val="6101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585A2-36DD-DA62-0A68-27627DA5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9FCE2-C05D-A5A3-6128-3E413B17D616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I/O Reader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A7A2F-6332-D855-941E-3940A183F57D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read(byte[]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read(char[] cbuf,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read(CharBuffer target)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ready()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markSupported()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mark(int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skip(long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reset()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792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6D3C1-0146-C77B-FE50-8999AE39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38AE7-5781-0DD6-E4F4-18C3E755F5D3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Writer</a:t>
            </a:r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178" name="Rectangle 717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9" name="Rectangle 717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0" name="Rectangle 717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2" name="Rectangle 718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라이트박스">
            <a:extLst>
              <a:ext uri="{FF2B5EF4-FFF2-40B4-BE49-F238E27FC236}">
                <a16:creationId xmlns:a16="http://schemas.microsoft.com/office/drawing/2014/main" id="{23AE5345-B964-EC21-2DA7-7C33BCAB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Rectangle 718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F97BE-8C09-BE2E-977E-538B93CB7028}"/>
              </a:ext>
            </a:extLst>
          </p:cNvPr>
          <p:cNvSpPr txBox="1"/>
          <p:nvPr/>
        </p:nvSpPr>
        <p:spPr>
          <a:xfrm>
            <a:off x="1296237" y="919121"/>
            <a:ext cx="5417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Java.io.Writer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/>
              <a:t>추상 슈퍼 클래스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96F5A-D94B-EBEF-7CD8-9BFA2E56EC47}"/>
              </a:ext>
            </a:extLst>
          </p:cNvPr>
          <p:cNvSpPr txBox="1"/>
          <p:nvPr/>
        </p:nvSpPr>
        <p:spPr>
          <a:xfrm>
            <a:off x="1520184" y="5039680"/>
            <a:ext cx="4482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문자 기반 데이터 </a:t>
            </a:r>
            <a:r>
              <a:rPr lang="en-US" altLang="ko-KR" sz="2800" dirty="0"/>
              <a:t>writer</a:t>
            </a:r>
            <a:r>
              <a:rPr lang="ko-KR" altLang="en-US" sz="2800" dirty="0"/>
              <a:t> 용</a:t>
            </a:r>
          </a:p>
        </p:txBody>
      </p:sp>
    </p:spTree>
    <p:extLst>
      <p:ext uri="{BB962C8B-B14F-4D97-AF65-F5344CB8AC3E}">
        <p14:creationId xmlns:p14="http://schemas.microsoft.com/office/powerpoint/2010/main" val="360079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CD1AD6-30AD-97E2-34A4-7174E43F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EAB4-00ED-7CDA-EC3A-C7B0BD0946B8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I/O Writer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A4FC8-B812-F5B2-5A78-B7DE1AE34DC5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write(char[] cbuf)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write(char[] cbuf,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write(int c)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write(String str, int off, int len)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 c)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append(CharSequence csq)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append(CharSequence csq, int start, int end)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flush()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163892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4AB33-9924-DDE0-B4D8-12EA1AD1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D6FB38-F354-4BA9-D12F-3C5A25ACCA3A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IO File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02DDD-25C2-7B98-9B9F-D6CDC0B34C43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파일</a:t>
            </a:r>
            <a:r>
              <a:rPr lang="en-US" altLang="ko-KR" sz="2200" dirty="0"/>
              <a:t>/</a:t>
            </a:r>
            <a:r>
              <a:rPr lang="ko-KR" altLang="en-US" sz="2200" dirty="0"/>
              <a:t>디렉토리 관련 클래스</a:t>
            </a:r>
            <a:endParaRPr lang="en-US" altLang="ko-KR" sz="2200" dirty="0"/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정보</a:t>
            </a:r>
            <a:r>
              <a:rPr lang="en-US" altLang="ko-KR" sz="2200" dirty="0"/>
              <a:t>, </a:t>
            </a:r>
            <a:r>
              <a:rPr lang="ko-KR" altLang="en-US" sz="2200" dirty="0"/>
              <a:t>관리</a:t>
            </a:r>
            <a:r>
              <a:rPr lang="en-US" altLang="ko-KR" sz="2200" dirty="0"/>
              <a:t>, </a:t>
            </a:r>
            <a:r>
              <a:rPr lang="ko-KR" altLang="en-US" sz="2200" dirty="0"/>
              <a:t>권한</a:t>
            </a:r>
            <a:r>
              <a:rPr lang="en-US" altLang="ko-KR" sz="2200" dirty="0"/>
              <a:t>, </a:t>
            </a:r>
            <a:r>
              <a:rPr lang="ko-KR" altLang="en-US" sz="2200" dirty="0"/>
              <a:t>등</a:t>
            </a:r>
            <a:endParaRPr lang="en-US" altLang="ko-KR" sz="2200" dirty="0"/>
          </a:p>
          <a:p>
            <a:pPr marL="742950"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canExecute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canWrite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canRead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getName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getPath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getAbsolutePath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getParent</a:t>
            </a:r>
            <a:r>
              <a:rPr lang="en-US" altLang="ko-KR" sz="2200" dirty="0"/>
              <a:t>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exist()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length()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isDirectory</a:t>
            </a:r>
            <a:r>
              <a:rPr lang="en-US" altLang="ko-KR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200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DB964D-35D2-4E26-8476-A9FF86650F2F}"/>
              </a:ext>
            </a:extLst>
          </p:cNvPr>
          <p:cNvSpPr txBox="1"/>
          <p:nvPr/>
        </p:nvSpPr>
        <p:spPr>
          <a:xfrm>
            <a:off x="200970" y="-100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스트림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AB3E01-CB26-07C4-18CA-46939BA9F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58015"/>
              </p:ext>
            </p:extLst>
          </p:nvPr>
        </p:nvGraphicFramePr>
        <p:xfrm>
          <a:off x="200970" y="273403"/>
          <a:ext cx="11736473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889">
                  <a:extLst>
                    <a:ext uri="{9D8B030D-6E8A-4147-A177-3AD203B41FA5}">
                      <a16:colId xmlns:a16="http://schemas.microsoft.com/office/drawing/2014/main" val="2258741862"/>
                    </a:ext>
                  </a:extLst>
                </a:gridCol>
                <a:gridCol w="3537020">
                  <a:extLst>
                    <a:ext uri="{9D8B030D-6E8A-4147-A177-3AD203B41FA5}">
                      <a16:colId xmlns:a16="http://schemas.microsoft.com/office/drawing/2014/main" val="4057878778"/>
                    </a:ext>
                  </a:extLst>
                </a:gridCol>
                <a:gridCol w="5104564">
                  <a:extLst>
                    <a:ext uri="{9D8B030D-6E8A-4147-A177-3AD203B41FA5}">
                      <a16:colId xmlns:a16="http://schemas.microsoft.com/office/drawing/2014/main" val="3105989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Byte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Char Stream (UTF-16</a:t>
                      </a:r>
                      <a:r>
                        <a:rPr lang="ko-KR" altLang="en-US" sz="1600" dirty="0"/>
                        <a:t>자동변환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target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1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File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File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5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ByteArray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CharArray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메모리</a:t>
                      </a:r>
                      <a:r>
                        <a:rPr lang="en-US" altLang="ko-KR" sz="1600" dirty="0"/>
                        <a:t>(byte array)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5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Piped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Piped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프로세스</a:t>
                      </a:r>
                      <a:r>
                        <a:rPr lang="en-US" altLang="ko-KR" sz="1600" dirty="0"/>
                        <a:t>(IPC), </a:t>
                      </a:r>
                      <a:r>
                        <a:rPr lang="ko-KR" altLang="en-US" sz="1600" dirty="0"/>
                        <a:t>스레드간 데이터 송수신용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Connect()</a:t>
                      </a:r>
                      <a:r>
                        <a:rPr lang="ko-KR" altLang="en-US" sz="1600" dirty="0"/>
                        <a:t>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출력 스트림 하나로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3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 err="1"/>
                        <a:t>StringBuffer</a:t>
                      </a:r>
                      <a:r>
                        <a:rPr lang="en-US" altLang="ko-KR" sz="1600" strike="sngStrike" dirty="0"/>
                        <a:t> Input/out Stream</a:t>
                      </a:r>
                      <a:endParaRPr lang="ko-KR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String</a:t>
                      </a:r>
                      <a:r>
                        <a:rPr lang="en-US" altLang="ko-KR" sz="1600" dirty="0"/>
                        <a:t> Reader/Writer (byte </a:t>
                      </a:r>
                      <a:r>
                        <a:rPr lang="ko-KR" altLang="en-US" sz="1600" dirty="0"/>
                        <a:t>대처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StringWriter</a:t>
                      </a:r>
                      <a:r>
                        <a:rPr lang="ko-KR" altLang="en-US" sz="1600" dirty="0"/>
                        <a:t>에 출력되는 </a:t>
                      </a:r>
                      <a:r>
                        <a:rPr lang="en-US" altLang="ko-KR" sz="1600" dirty="0"/>
                        <a:t>data</a:t>
                      </a:r>
                      <a:r>
                        <a:rPr lang="ko-KR" altLang="en-US" sz="1600" dirty="0"/>
                        <a:t>는 내부 </a:t>
                      </a:r>
                      <a:r>
                        <a:rPr lang="en-US" altLang="ko-KR" sz="1600" dirty="0" err="1"/>
                        <a:t>stringbuffer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529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66AD14-235D-A40B-ED55-05C2C8AF7B3C}"/>
              </a:ext>
            </a:extLst>
          </p:cNvPr>
          <p:cNvSpPr txBox="1"/>
          <p:nvPr/>
        </p:nvSpPr>
        <p:spPr>
          <a:xfrm>
            <a:off x="200970" y="2356296"/>
            <a:ext cx="5210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보조스트림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자체적으로 입출력 수행 못함</a:t>
            </a:r>
            <a:r>
              <a:rPr lang="en-US" altLang="ko-KR" sz="1600" dirty="0"/>
              <a:t>, close </a:t>
            </a:r>
            <a:r>
              <a:rPr lang="ko-KR" altLang="en-US" sz="1600" dirty="0"/>
              <a:t>수행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8C879B-0001-5CDE-6D1A-95D51F55A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13016"/>
              </p:ext>
            </p:extLst>
          </p:nvPr>
        </p:nvGraphicFramePr>
        <p:xfrm>
          <a:off x="200970" y="2694850"/>
          <a:ext cx="11706328" cy="413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777">
                  <a:extLst>
                    <a:ext uri="{9D8B030D-6E8A-4147-A177-3AD203B41FA5}">
                      <a16:colId xmlns:a16="http://schemas.microsoft.com/office/drawing/2014/main" val="2258741862"/>
                    </a:ext>
                  </a:extLst>
                </a:gridCol>
                <a:gridCol w="3436537">
                  <a:extLst>
                    <a:ext uri="{9D8B030D-6E8A-4147-A177-3AD203B41FA5}">
                      <a16:colId xmlns:a16="http://schemas.microsoft.com/office/drawing/2014/main" val="4057878778"/>
                    </a:ext>
                  </a:extLst>
                </a:gridCol>
                <a:gridCol w="5406014">
                  <a:extLst>
                    <a:ext uri="{9D8B030D-6E8A-4147-A177-3AD203B41FA5}">
                      <a16:colId xmlns:a16="http://schemas.microsoft.com/office/drawing/2014/main" val="321549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Byte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Character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1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Filter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Filter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필터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5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Buffered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Buffered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 이용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성능 향상</a:t>
                      </a:r>
                      <a:r>
                        <a:rPr lang="en-US" altLang="ko-KR" sz="1600" dirty="0"/>
                        <a:t>) – </a:t>
                      </a:r>
                      <a:r>
                        <a:rPr lang="ko-KR" altLang="en-US" sz="1600" dirty="0"/>
                        <a:t>외부 입력 소스에서 </a:t>
                      </a:r>
                      <a:r>
                        <a:rPr lang="en-US" altLang="ko-KR" sz="1600" dirty="0"/>
                        <a:t> read</a:t>
                      </a:r>
                      <a:r>
                        <a:rPr lang="ko-KR" altLang="en-US" sz="1600" dirty="0"/>
                        <a:t>하는 것보다 내부 </a:t>
                      </a:r>
                      <a:r>
                        <a:rPr lang="en-US" altLang="ko-KR" sz="1600" dirty="0"/>
                        <a:t>buffer</a:t>
                      </a:r>
                      <a:r>
                        <a:rPr lang="ko-KR" altLang="en-US" sz="1600" dirty="0"/>
                        <a:t>를 사용하기 때문에 더 빠름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57977"/>
                  </a:ext>
                </a:extLst>
              </a:tr>
              <a:tr h="382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Data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Data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float</a:t>
                      </a:r>
                      <a:r>
                        <a:rPr lang="ko-KR" altLang="en-US" sz="1600" dirty="0"/>
                        <a:t>와 같은 기본형 단위로 </a:t>
                      </a:r>
                      <a:r>
                        <a:rPr lang="en-US" altLang="ko-KR" sz="1600" dirty="0"/>
                        <a:t>data </a:t>
                      </a:r>
                      <a:r>
                        <a:rPr lang="ko-KR" altLang="en-US" sz="1600" dirty="0"/>
                        <a:t>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3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Sequence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i="1" dirty="0"/>
                        <a:t>Input</a:t>
                      </a:r>
                      <a:r>
                        <a:rPr lang="en-US" altLang="ko-KR" sz="1600" dirty="0"/>
                        <a:t>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Sequence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i="1" dirty="0"/>
                        <a:t>Reader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두 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이상의 스트림 하나로 연결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큰 파일 분할 처리 후 다시 합치는 작업용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5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strike="sngStrike" dirty="0" err="1"/>
                        <a:t>LineNumber</a:t>
                      </a:r>
                      <a:r>
                        <a:rPr lang="en-US" altLang="ko-KR" sz="1600" strike="sngStrike" dirty="0"/>
                        <a:t> </a:t>
                      </a:r>
                      <a:r>
                        <a:rPr lang="en-US" altLang="ko-KR" sz="1600" i="1" strike="sngStrike" dirty="0"/>
                        <a:t>Input</a:t>
                      </a:r>
                      <a:r>
                        <a:rPr lang="en-US" altLang="ko-KR" sz="1600" strike="sngStrike" dirty="0"/>
                        <a:t> Stream</a:t>
                      </a:r>
                      <a:endParaRPr lang="ko-KR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LineNumber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i="1" dirty="0"/>
                        <a:t>Reader </a:t>
                      </a:r>
                      <a:r>
                        <a:rPr lang="en-US" altLang="ko-KR" sz="1600" i="0" dirty="0"/>
                        <a:t>(byte </a:t>
                      </a:r>
                      <a:r>
                        <a:rPr lang="ko-KR" altLang="en-US" sz="1600" i="0" dirty="0"/>
                        <a:t>대처</a:t>
                      </a:r>
                      <a:r>
                        <a:rPr lang="en-US" altLang="ko-KR" sz="1600" i="0" dirty="0"/>
                        <a:t>)</a:t>
                      </a:r>
                      <a:endParaRPr lang="ko-KR" alt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읽어온 데이터의 라인 번호를 카운트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Object</a:t>
                      </a:r>
                      <a:r>
                        <a:rPr lang="en-US" altLang="ko-KR" sz="1600" dirty="0"/>
                        <a:t> Input/out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Object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파일 </a:t>
                      </a:r>
                      <a:r>
                        <a:rPr lang="ko-KR" altLang="en-US" sz="1600" dirty="0" err="1"/>
                        <a:t>저장시</a:t>
                      </a:r>
                      <a:r>
                        <a:rPr lang="ko-KR" altLang="en-US" sz="1600" dirty="0"/>
                        <a:t> 객체의 직렬화 용도로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2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Pushback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i="1" dirty="0"/>
                        <a:t>Input</a:t>
                      </a:r>
                      <a:r>
                        <a:rPr lang="en-US" altLang="ko-KR" sz="1600" dirty="0"/>
                        <a:t>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Pushback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i="1" dirty="0"/>
                        <a:t>Reader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 이용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read data</a:t>
                      </a:r>
                      <a:r>
                        <a:rPr lang="ko-KR" altLang="en-US" sz="1600" dirty="0"/>
                        <a:t>를 다시 되돌리는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1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/>
                        <a:t>InputStream</a:t>
                      </a:r>
                      <a:r>
                        <a:rPr lang="en-US" altLang="ko-KR" sz="1600" dirty="0"/>
                        <a:t> Reader/Writer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바이트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기반 스트림을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문자기반 스트림으로 연결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 err="1"/>
                        <a:t>인코딩지정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2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Print</a:t>
                      </a:r>
                      <a:r>
                        <a:rPr lang="en-US" altLang="ko-KR" sz="1600" dirty="0"/>
                        <a:t> 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Print</a:t>
                      </a:r>
                      <a:r>
                        <a:rPr lang="en-US" altLang="ko-KR" sz="1600" dirty="0"/>
                        <a:t> Writer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91063"/>
                  </a:ext>
                </a:extLst>
              </a:tr>
            </a:tbl>
          </a:graphicData>
        </a:graphic>
      </p:graphicFrame>
      <p:sp>
        <p:nvSpPr>
          <p:cNvPr id="8" name="폭발: 8pt 7">
            <a:extLst>
              <a:ext uri="{FF2B5EF4-FFF2-40B4-BE49-F238E27FC236}">
                <a16:creationId xmlns:a16="http://schemas.microsoft.com/office/drawing/2014/main" id="{BBD20F15-4806-C8E1-077B-9F1B3B3F6BD4}"/>
              </a:ext>
            </a:extLst>
          </p:cNvPr>
          <p:cNvSpPr/>
          <p:nvPr/>
        </p:nvSpPr>
        <p:spPr>
          <a:xfrm>
            <a:off x="4953838" y="1304643"/>
            <a:ext cx="6049108" cy="357721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Input/Output Stream</a:t>
            </a:r>
          </a:p>
          <a:p>
            <a:pPr algn="ctr"/>
            <a:r>
              <a:rPr lang="ko-KR" altLang="en-US" dirty="0"/>
              <a:t>인터페이스 동시 구현</a:t>
            </a:r>
            <a:endParaRPr lang="en-US" altLang="ko-KR" dirty="0"/>
          </a:p>
          <a:p>
            <a:pPr algn="ctr"/>
            <a:r>
              <a:rPr lang="en-US" altLang="ko-KR" b="1" dirty="0"/>
              <a:t>=&gt; </a:t>
            </a:r>
            <a:r>
              <a:rPr lang="en-US" altLang="ko-KR" b="1" dirty="0" err="1"/>
              <a:t>RandomAccessFile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44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148B3-6AD1-5C4E-C768-24BE64B2F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C6DF9-028A-6336-6C7B-D5E5D5543942}"/>
              </a:ext>
            </a:extLst>
          </p:cNvPr>
          <p:cNvSpPr txBox="1"/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 NIO (New Input/Output)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개요</a:t>
            </a:r>
            <a:endParaRPr lang="en-US" altLang="ko-KR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86E4D69-7C97-23E7-15FD-FF34F2036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722005"/>
              </p:ext>
            </p:extLst>
          </p:nvPr>
        </p:nvGraphicFramePr>
        <p:xfrm>
          <a:off x="4905052" y="-15208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CAD2BE-87B4-FA63-B3CF-9B47D0ED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44097"/>
              </p:ext>
            </p:extLst>
          </p:nvPr>
        </p:nvGraphicFramePr>
        <p:xfrm>
          <a:off x="5035740" y="2639745"/>
          <a:ext cx="6439478" cy="23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504">
                  <a:extLst>
                    <a:ext uri="{9D8B030D-6E8A-4147-A177-3AD203B41FA5}">
                      <a16:colId xmlns:a16="http://schemas.microsoft.com/office/drawing/2014/main" val="3303318975"/>
                    </a:ext>
                  </a:extLst>
                </a:gridCol>
                <a:gridCol w="2544974">
                  <a:extLst>
                    <a:ext uri="{9D8B030D-6E8A-4147-A177-3AD203B41FA5}">
                      <a16:colId xmlns:a16="http://schemas.microsoft.com/office/drawing/2014/main" val="2589390916"/>
                    </a:ext>
                  </a:extLst>
                </a:gridCol>
              </a:tblGrid>
              <a:tr h="3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패키지 내 클래스 종류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NIO </a:t>
                      </a:r>
                      <a:r>
                        <a:rPr lang="ko-KR" altLang="en-US" dirty="0"/>
                        <a:t>패키지</a:t>
                      </a:r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794765529"/>
                  </a:ext>
                </a:extLst>
              </a:tr>
              <a:tr h="39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버퍼 클래스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String,int,long,byte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etc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sz="1600" dirty="0" err="1"/>
                        <a:t>java.nio</a:t>
                      </a:r>
                      <a:endParaRPr lang="ko-KR" altLang="en-US" sz="16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1897356590"/>
                  </a:ext>
                </a:extLst>
              </a:tr>
              <a:tr h="39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채널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/TCP/UDP) </a:t>
                      </a:r>
                      <a:r>
                        <a:rPr lang="ko-KR" altLang="en-US" sz="1600" dirty="0"/>
                        <a:t>클래스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sz="1600" dirty="0" err="1"/>
                        <a:t>java.nio.channels</a:t>
                      </a:r>
                      <a:r>
                        <a:rPr lang="en-US" altLang="ko-KR" sz="1600" dirty="0"/>
                        <a:t> (+ .</a:t>
                      </a:r>
                      <a:r>
                        <a:rPr lang="en-US" altLang="ko-KR" sz="1600" dirty="0" err="1"/>
                        <a:t>spi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651643204"/>
                  </a:ext>
                </a:extLst>
              </a:tr>
              <a:tr h="39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문자셋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인코더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디코더</a:t>
                      </a:r>
                      <a:r>
                        <a:rPr lang="ko-KR" altLang="en-US" sz="1600" dirty="0"/>
                        <a:t> 클래스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sz="1600" dirty="0" err="1"/>
                        <a:t>java.nio.charset</a:t>
                      </a:r>
                      <a:r>
                        <a:rPr lang="en-US" altLang="ko-KR" sz="1600" dirty="0"/>
                        <a:t> (+ .</a:t>
                      </a:r>
                      <a:r>
                        <a:rPr lang="en-US" altLang="ko-KR" sz="1600" dirty="0" err="1"/>
                        <a:t>spi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478947002"/>
                  </a:ext>
                </a:extLst>
              </a:tr>
              <a:tr h="39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파일시스템 접근 클래스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sz="1600" dirty="0" err="1"/>
                        <a:t>java.nio.file</a:t>
                      </a:r>
                      <a:r>
                        <a:rPr lang="en-US" altLang="ko-KR" sz="1600" dirty="0"/>
                        <a:t> (+ .</a:t>
                      </a:r>
                      <a:r>
                        <a:rPr lang="en-US" altLang="ko-KR" sz="1600" dirty="0" err="1"/>
                        <a:t>spi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1459888111"/>
                  </a:ext>
                </a:extLst>
              </a:tr>
              <a:tr h="394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파일시스템 속성 클래스</a:t>
                      </a:r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en-US" altLang="ko-KR" sz="1600" dirty="0" err="1"/>
                        <a:t>java.nio.file.attribute</a:t>
                      </a:r>
                      <a:endParaRPr lang="ko-KR" altLang="en-US" sz="16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67867396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A264A74-3552-FD1A-4D85-648A3A39C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041" y="5157989"/>
            <a:ext cx="5212735" cy="15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8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5B6B4-7050-8B45-F72B-D6C091B04270}"/>
              </a:ext>
            </a:extLst>
          </p:cNvPr>
          <p:cNvSpPr txBox="1"/>
          <p:nvPr/>
        </p:nvSpPr>
        <p:spPr>
          <a:xfrm>
            <a:off x="211015" y="221064"/>
            <a:ext cx="12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NIO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2CDFB0-E608-DBFE-7B79-29452C36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4461"/>
              </p:ext>
            </p:extLst>
          </p:nvPr>
        </p:nvGraphicFramePr>
        <p:xfrm>
          <a:off x="303683" y="739762"/>
          <a:ext cx="11533275" cy="561783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19420">
                  <a:extLst>
                    <a:ext uri="{9D8B030D-6E8A-4147-A177-3AD203B41FA5}">
                      <a16:colId xmlns:a16="http://schemas.microsoft.com/office/drawing/2014/main" val="849217672"/>
                    </a:ext>
                  </a:extLst>
                </a:gridCol>
                <a:gridCol w="4198558">
                  <a:extLst>
                    <a:ext uri="{9D8B030D-6E8A-4147-A177-3AD203B41FA5}">
                      <a16:colId xmlns:a16="http://schemas.microsoft.com/office/drawing/2014/main" val="2069269411"/>
                    </a:ext>
                  </a:extLst>
                </a:gridCol>
                <a:gridCol w="4915297">
                  <a:extLst>
                    <a:ext uri="{9D8B030D-6E8A-4147-A177-3AD203B41FA5}">
                      <a16:colId xmlns:a16="http://schemas.microsoft.com/office/drawing/2014/main" val="2248305688"/>
                    </a:ext>
                  </a:extLst>
                </a:gridCol>
              </a:tblGrid>
              <a:tr h="405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968990"/>
                  </a:ext>
                </a:extLst>
              </a:tr>
              <a:tr h="3472108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Input / Output </a:t>
                      </a:r>
                      <a:r>
                        <a:rPr lang="ko-KR" altLang="en-US" sz="1600" dirty="0"/>
                        <a:t>방식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Buffer </a:t>
                      </a:r>
                      <a:r>
                        <a:rPr lang="ko-KR" altLang="en-US" sz="1600" dirty="0"/>
                        <a:t>유무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동기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/>
                        <a:t>비동기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블로킹 </a:t>
                      </a:r>
                      <a:r>
                        <a:rPr lang="en-US" altLang="ko-KR" sz="1600" dirty="0"/>
                        <a:t>/ </a:t>
                      </a:r>
                      <a:r>
                        <a:rPr lang="ko-KR" altLang="en-US" sz="1600" dirty="0" err="1"/>
                        <a:t>넌블로킹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/>
                        <a:t>Stream </a:t>
                      </a:r>
                      <a:r>
                        <a:rPr lang="ko-KR" altLang="en-US" sz="1600" b="1" dirty="0"/>
                        <a:t>기반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dirty="0" err="1"/>
                        <a:t>ㄴ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input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output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stream</a:t>
                      </a:r>
                      <a:r>
                        <a:rPr lang="ko-KR" altLang="en-US" sz="1600" dirty="0"/>
                        <a:t> 필요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ex) File Input/Output Stream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/>
                        <a:t>Non-buffer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ㄴ</a:t>
                      </a:r>
                      <a:r>
                        <a:rPr lang="ko-KR" altLang="en-US" sz="1600" dirty="0"/>
                        <a:t> 출력 스트림에 쓰여진 만큼 입력 스트림에서 읽음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버퍼 사용시보다 느림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ㄴ</a:t>
                      </a:r>
                      <a:r>
                        <a:rPr lang="ko-KR" altLang="en-US" sz="1600" dirty="0"/>
                        <a:t> 성능 향상을 위해 </a:t>
                      </a:r>
                      <a:r>
                        <a:rPr lang="en-US" altLang="ko-KR" sz="1600" dirty="0"/>
                        <a:t>Buffered Input/Output Stream </a:t>
                      </a:r>
                      <a:r>
                        <a:rPr lang="ko-KR" altLang="en-US" sz="1600" dirty="0"/>
                        <a:t>같은 </a:t>
                      </a:r>
                      <a:r>
                        <a:rPr lang="ko-KR" altLang="en-US" sz="1600" dirty="0" err="1"/>
                        <a:t>보조스트림</a:t>
                      </a:r>
                      <a:r>
                        <a:rPr lang="ko-KR" altLang="en-US" sz="1600" dirty="0"/>
                        <a:t> 사용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/>
                        <a:t>동기</a:t>
                      </a:r>
                      <a:r>
                        <a:rPr lang="en-US" altLang="ko-KR" sz="1600" b="1" dirty="0"/>
                        <a:t> </a:t>
                      </a:r>
                      <a:r>
                        <a:rPr lang="ko-KR" altLang="en-US" sz="1600" b="1" dirty="0"/>
                        <a:t>방식만</a:t>
                      </a:r>
                      <a:endParaRPr lang="en-US" altLang="ko-KR" sz="1600" b="1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/>
                        <a:t>블로킹 방식만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 블로킹시 다른 작업 불가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인터럽트 불가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빠져나오는 방법은 스트림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/>
                        <a:t>Channel </a:t>
                      </a:r>
                      <a:r>
                        <a:rPr lang="ko-KR" altLang="en-US" sz="1600" b="1" dirty="0"/>
                        <a:t>기반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 한 개의 채널에서 </a:t>
                      </a:r>
                      <a:r>
                        <a:rPr lang="en-US" altLang="ko-KR" sz="1600" dirty="0"/>
                        <a:t>input/output </a:t>
                      </a:r>
                      <a:r>
                        <a:rPr lang="ko-KR" altLang="en-US" sz="1600" dirty="0"/>
                        <a:t>둘 다 처리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  ex) </a:t>
                      </a:r>
                      <a:r>
                        <a:rPr lang="en-US" altLang="ko-KR" sz="1600" dirty="0" err="1"/>
                        <a:t>FileChannel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b="1" dirty="0"/>
                        <a:t>Buffer</a:t>
                      </a:r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 기본적으로 버퍼 사용</a:t>
                      </a:r>
                      <a:r>
                        <a:rPr lang="en-US" altLang="ko-KR" sz="1600" dirty="0"/>
                        <a:t>. IO </a:t>
                      </a:r>
                      <a:r>
                        <a:rPr lang="ko-KR" altLang="en-US" sz="1600" dirty="0"/>
                        <a:t>보다 좋은 성능</a:t>
                      </a:r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/>
                        <a:t>동기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비동기 둘 다 지원</a:t>
                      </a:r>
                      <a:endParaRPr lang="en-US" altLang="ko-KR" sz="1600" b="1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b="1" dirty="0"/>
                        <a:t>블로킹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 err="1"/>
                        <a:t>넌블로킹</a:t>
                      </a:r>
                      <a:r>
                        <a:rPr lang="ko-KR" altLang="en-US" sz="1600" b="1" dirty="0"/>
                        <a:t> 둘 다 지원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ㄴ 입출력 </a:t>
                      </a:r>
                      <a:r>
                        <a:rPr lang="ko-KR" altLang="en-US" sz="1600" dirty="0" err="1"/>
                        <a:t>작업시</a:t>
                      </a:r>
                      <a:r>
                        <a:rPr lang="ko-KR" altLang="en-US" sz="1600" dirty="0"/>
                        <a:t> 스레드를 </a:t>
                      </a:r>
                      <a:r>
                        <a:rPr lang="ko-KR" altLang="en-US" sz="1600" dirty="0" err="1"/>
                        <a:t>인터럽트하여</a:t>
                      </a:r>
                      <a:r>
                        <a:rPr lang="ko-KR" altLang="en-US" sz="1600" dirty="0"/>
                        <a:t> 빠져나올 수 있음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      </a:t>
                      </a:r>
                      <a:r>
                        <a:rPr lang="ko-KR" altLang="en-US" sz="1600" dirty="0"/>
                        <a:t>입출력 작업 준비가 완료된 채널만 선택하여 처리 가능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 </a:t>
                      </a:r>
                      <a:r>
                        <a:rPr lang="ko-KR" altLang="en-US" sz="1600" dirty="0" err="1"/>
                        <a:t>넌블로킹을</a:t>
                      </a:r>
                      <a:r>
                        <a:rPr lang="ko-KR" altLang="en-US" sz="1600" dirty="0"/>
                        <a:t> 위해 </a:t>
                      </a:r>
                      <a:r>
                        <a:rPr lang="ko-KR" altLang="en-US" sz="1600" dirty="0" err="1"/>
                        <a:t>멀티플렉서</a:t>
                      </a:r>
                      <a:r>
                        <a:rPr lang="en-US" altLang="ko-KR" sz="1600" dirty="0"/>
                        <a:t>(multiplexor)</a:t>
                      </a:r>
                      <a:r>
                        <a:rPr lang="ko-KR" altLang="en-US" sz="1600" dirty="0"/>
                        <a:t>와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셀럭터</a:t>
                      </a:r>
                      <a:r>
                        <a:rPr lang="en-US" altLang="ko-KR" sz="1600" dirty="0"/>
                        <a:t>(Selector) </a:t>
                      </a:r>
                      <a:r>
                        <a:rPr lang="ko-KR" altLang="en-US" sz="1600" dirty="0"/>
                        <a:t>객체 제공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2458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CE9500-6BAA-3D19-8DA2-A87F6A9AA5A9}"/>
              </a:ext>
            </a:extLst>
          </p:cNvPr>
          <p:cNvSpPr/>
          <p:nvPr/>
        </p:nvSpPr>
        <p:spPr>
          <a:xfrm>
            <a:off x="2696901" y="1678329"/>
            <a:ext cx="9140057" cy="613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5A750D-2D4D-1BD1-DDBA-5E722050A293}"/>
              </a:ext>
            </a:extLst>
          </p:cNvPr>
          <p:cNvSpPr/>
          <p:nvPr/>
        </p:nvSpPr>
        <p:spPr>
          <a:xfrm>
            <a:off x="2696901" y="2673751"/>
            <a:ext cx="9140057" cy="1041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D8BAAA-A63B-EC2C-DE73-A8F6FE209F57}"/>
              </a:ext>
            </a:extLst>
          </p:cNvPr>
          <p:cNvSpPr/>
          <p:nvPr/>
        </p:nvSpPr>
        <p:spPr>
          <a:xfrm>
            <a:off x="2696901" y="4624643"/>
            <a:ext cx="9140057" cy="1482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076C490-570A-7BD3-C4A5-FBEBC7A0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01" y="2709576"/>
            <a:ext cx="7754784" cy="40602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462A38A-70EC-7906-5170-91F1A302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056" y="2856928"/>
            <a:ext cx="9088192" cy="121175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2050" name="Picture 2" descr="자바 니오 튜토리얼1">
            <a:extLst>
              <a:ext uri="{FF2B5EF4-FFF2-40B4-BE49-F238E27FC236}">
                <a16:creationId xmlns:a16="http://schemas.microsoft.com/office/drawing/2014/main" id="{307478AF-D236-B183-404D-BBC278E5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933" y="590396"/>
            <a:ext cx="5915025" cy="365760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13500000" sx="102000" sy="102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자바 니오 튜토리얼4">
            <a:extLst>
              <a:ext uri="{FF2B5EF4-FFF2-40B4-BE49-F238E27FC236}">
                <a16:creationId xmlns:a16="http://schemas.microsoft.com/office/drawing/2014/main" id="{27B062F0-7B9A-26A8-EECB-26139E7D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72" y="1251996"/>
            <a:ext cx="3324225" cy="272415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2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96AA9E0-91F2-D384-A263-59D83DEDF465}"/>
              </a:ext>
            </a:extLst>
          </p:cNvPr>
          <p:cNvGrpSpPr/>
          <p:nvPr/>
        </p:nvGrpSpPr>
        <p:grpSpPr>
          <a:xfrm>
            <a:off x="0" y="0"/>
            <a:ext cx="7752558" cy="4061209"/>
            <a:chOff x="1004889" y="762000"/>
            <a:chExt cx="7752558" cy="40612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52FB71-0460-67AF-9B81-D99D51E2B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889" y="762000"/>
              <a:ext cx="7752558" cy="406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B97499C-ADFB-E97B-2125-ED4C8FD50C6F}"/>
                </a:ext>
              </a:extLst>
            </p:cNvPr>
            <p:cNvGrpSpPr/>
            <p:nvPr/>
          </p:nvGrpSpPr>
          <p:grpSpPr>
            <a:xfrm>
              <a:off x="1376624" y="2471898"/>
              <a:ext cx="2351314" cy="1346479"/>
              <a:chOff x="1376624" y="2471898"/>
              <a:chExt cx="2351314" cy="1346479"/>
            </a:xfrm>
          </p:grpSpPr>
          <p:sp>
            <p:nvSpPr>
              <p:cNvPr id="4" name="폭발: 8pt 3">
                <a:extLst>
                  <a:ext uri="{FF2B5EF4-FFF2-40B4-BE49-F238E27FC236}">
                    <a16:creationId xmlns:a16="http://schemas.microsoft.com/office/drawing/2014/main" id="{3FFA3513-1198-1A7E-C83B-6029941EF17D}"/>
                  </a:ext>
                </a:extLst>
              </p:cNvPr>
              <p:cNvSpPr/>
              <p:nvPr/>
            </p:nvSpPr>
            <p:spPr>
              <a:xfrm>
                <a:off x="1376624" y="2471898"/>
                <a:ext cx="2351314" cy="1346479"/>
              </a:xfrm>
              <a:prstGeom prst="irregularSeal1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A75341-41D7-B762-0BEC-16B49734CD76}"/>
                  </a:ext>
                </a:extLst>
              </p:cNvPr>
              <p:cNvSpPr txBox="1"/>
              <p:nvPr/>
            </p:nvSpPr>
            <p:spPr>
              <a:xfrm>
                <a:off x="1768510" y="2819165"/>
                <a:ext cx="160332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solidFill>
                      <a:schemeClr val="bg1"/>
                    </a:solidFill>
                  </a:rPr>
                  <a:t>ㅇ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데이터 즉시 처리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  <a:p>
                <a:r>
                  <a:rPr lang="ko-KR" altLang="en-US" sz="1100" b="1" dirty="0" err="1">
                    <a:solidFill>
                      <a:schemeClr val="bg1"/>
                    </a:solidFill>
                  </a:rPr>
                  <a:t>ㅇ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100" b="1" dirty="0" err="1">
                    <a:solidFill>
                      <a:schemeClr val="bg1"/>
                    </a:solidFill>
                  </a:rPr>
                  <a:t>가공시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전체 데이터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100" b="1" dirty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별도 처리 필요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A429158-05A9-E6C5-1C49-2EAFBD99D369}"/>
                </a:ext>
              </a:extLst>
            </p:cNvPr>
            <p:cNvGrpSpPr/>
            <p:nvPr/>
          </p:nvGrpSpPr>
          <p:grpSpPr>
            <a:xfrm>
              <a:off x="4920343" y="1256048"/>
              <a:ext cx="2351314" cy="1346479"/>
              <a:chOff x="1376624" y="2471898"/>
              <a:chExt cx="2351314" cy="1346479"/>
            </a:xfrm>
          </p:grpSpPr>
          <p:sp>
            <p:nvSpPr>
              <p:cNvPr id="8" name="폭발: 8pt 7">
                <a:extLst>
                  <a:ext uri="{FF2B5EF4-FFF2-40B4-BE49-F238E27FC236}">
                    <a16:creationId xmlns:a16="http://schemas.microsoft.com/office/drawing/2014/main" id="{753DEC5F-EA7B-42F5-8349-E388F6B233C1}"/>
                  </a:ext>
                </a:extLst>
              </p:cNvPr>
              <p:cNvSpPr/>
              <p:nvPr/>
            </p:nvSpPr>
            <p:spPr>
              <a:xfrm>
                <a:off x="1376624" y="2471898"/>
                <a:ext cx="2351314" cy="1346479"/>
              </a:xfrm>
              <a:prstGeom prst="irregularSeal1">
                <a:avLst/>
              </a:prstGeom>
              <a:solidFill>
                <a:srgbClr val="FF000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29E187-0611-872A-1603-5EFC38F3D410}"/>
                  </a:ext>
                </a:extLst>
              </p:cNvPr>
              <p:cNvSpPr txBox="1"/>
              <p:nvPr/>
            </p:nvSpPr>
            <p:spPr>
              <a:xfrm>
                <a:off x="1637886" y="2839261"/>
                <a:ext cx="1935145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solidFill>
                      <a:schemeClr val="bg1"/>
                    </a:solidFill>
                  </a:rPr>
                  <a:t>ㅇ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읽은 데이터 버퍼에 저장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  <a:p>
                <a:r>
                  <a:rPr lang="ko-KR" altLang="en-US" sz="1100" b="1" dirty="0" err="1">
                    <a:solidFill>
                      <a:schemeClr val="bg1"/>
                    </a:solidFill>
                  </a:rPr>
                  <a:t>ㅇ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 버퍼 내에서 필요한</a:t>
                </a:r>
                <a:endParaRPr lang="en-US" altLang="ko-KR" sz="11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1100" b="1" dirty="0">
                    <a:solidFill>
                      <a:schemeClr val="bg1"/>
                    </a:solidFill>
                  </a:rPr>
                  <a:t>  </a:t>
                </a:r>
                <a:r>
                  <a:rPr lang="ko-KR" altLang="en-US" sz="1100" b="1" dirty="0">
                    <a:solidFill>
                      <a:schemeClr val="bg1"/>
                    </a:solidFill>
                  </a:rPr>
                  <a:t>부분만 처리 가능</a:t>
                </a: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80A047E-F546-BF53-DAD8-12981F655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87" y="149025"/>
            <a:ext cx="6716062" cy="8954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648638-992B-E4E5-CB5E-AFFE44B9CAB0}"/>
              </a:ext>
            </a:extLst>
          </p:cNvPr>
          <p:cNvGrpSpPr/>
          <p:nvPr/>
        </p:nvGrpSpPr>
        <p:grpSpPr>
          <a:xfrm>
            <a:off x="7333149" y="3056377"/>
            <a:ext cx="4838700" cy="1541934"/>
            <a:chOff x="7333149" y="3056377"/>
            <a:chExt cx="4838700" cy="1541934"/>
          </a:xfrm>
        </p:grpSpPr>
        <p:pic>
          <p:nvPicPr>
            <p:cNvPr id="1028" name="Picture 4" descr="Java Nio 튜토리얼">
              <a:extLst>
                <a:ext uri="{FF2B5EF4-FFF2-40B4-BE49-F238E27FC236}">
                  <a16:creationId xmlns:a16="http://schemas.microsoft.com/office/drawing/2014/main" id="{258E5BEC-9353-1DDE-7FB1-F802B9B27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149" y="3388636"/>
              <a:ext cx="48387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0401C6-4E8C-DD2E-551A-11B3693195E6}"/>
                </a:ext>
              </a:extLst>
            </p:cNvPr>
            <p:cNvSpPr txBox="1"/>
            <p:nvPr/>
          </p:nvSpPr>
          <p:spPr>
            <a:xfrm>
              <a:off x="8514019" y="30563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NIO </a:t>
              </a:r>
              <a:r>
                <a:rPr lang="ko-KR" altLang="en-US" sz="2000" b="1" dirty="0"/>
                <a:t>기본 구성 요소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7476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CB0E-5F6E-9EE6-85D0-EDE17208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3F8A5-7BB8-7563-7893-B3F919173279}"/>
              </a:ext>
            </a:extLst>
          </p:cNvPr>
          <p:cNvSpPr txBox="1"/>
          <p:nvPr/>
        </p:nvSpPr>
        <p:spPr>
          <a:xfrm>
            <a:off x="5542002" y="282883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17187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1EEC8-AE5D-25D5-E0AF-3428565BB999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Input Stream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라이트박스">
            <a:extLst>
              <a:ext uri="{FF2B5EF4-FFF2-40B4-BE49-F238E27FC236}">
                <a16:creationId xmlns:a16="http://schemas.microsoft.com/office/drawing/2014/main" id="{04504886-2186-B170-C1E8-84AFB81C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F951D-B4FC-96BD-0065-BBDF242873BF}"/>
              </a:ext>
            </a:extLst>
          </p:cNvPr>
          <p:cNvSpPr txBox="1"/>
          <p:nvPr/>
        </p:nvSpPr>
        <p:spPr>
          <a:xfrm>
            <a:off x="3821197" y="5076969"/>
            <a:ext cx="372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File, Socket, Device, …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8BA41-0669-047F-D031-17F196600B5F}"/>
              </a:ext>
            </a:extLst>
          </p:cNvPr>
          <p:cNvSpPr txBox="1"/>
          <p:nvPr/>
        </p:nvSpPr>
        <p:spPr>
          <a:xfrm>
            <a:off x="1976522" y="1176168"/>
            <a:ext cx="3441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Source =&gt; program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307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2006-4369-E5A0-315D-6046F6C24BBB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Stream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EA4-6ED4-00F5-7515-993C573C71EA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read()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read(byte[]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markSupported()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mark(int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skip(long arg)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reset()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308429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90127-5B07-7224-D150-3BFCE3EA9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11C8F-52E6-F140-50F2-5E30B4819F91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Output Stream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라이트박스">
            <a:extLst>
              <a:ext uri="{FF2B5EF4-FFF2-40B4-BE49-F238E27FC236}">
                <a16:creationId xmlns:a16="http://schemas.microsoft.com/office/drawing/2014/main" id="{4C3C5793-6F32-85C2-1703-9871AE36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D27AB-3B6F-5FD0-8C1E-911127CD316C}"/>
              </a:ext>
            </a:extLst>
          </p:cNvPr>
          <p:cNvSpPr txBox="1"/>
          <p:nvPr/>
        </p:nvSpPr>
        <p:spPr>
          <a:xfrm>
            <a:off x="3821197" y="5076969"/>
            <a:ext cx="372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File, Socket, Device, …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E2B6-0E20-DAA2-CFD7-66DC97B9CF4B}"/>
              </a:ext>
            </a:extLst>
          </p:cNvPr>
          <p:cNvSpPr txBox="1"/>
          <p:nvPr/>
        </p:nvSpPr>
        <p:spPr>
          <a:xfrm>
            <a:off x="1976522" y="1176168"/>
            <a:ext cx="356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program =&gt; Source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81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A0799-845A-8B66-4F1B-CD3EDB95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72F2F-425C-FF82-6140-2BC1C60ED47A}"/>
              </a:ext>
            </a:extLst>
          </p:cNvPr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Stream 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메소드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DFD93-C6F8-F8A5-D0CD-F40E556A8B99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write(int b)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write(byte[] b)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flush()</a:t>
            </a: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/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/>
              <a:t>close()</a:t>
            </a:r>
          </a:p>
        </p:txBody>
      </p:sp>
    </p:spTree>
    <p:extLst>
      <p:ext uri="{BB962C8B-B14F-4D97-AF65-F5344CB8AC3E}">
        <p14:creationId xmlns:p14="http://schemas.microsoft.com/office/powerpoint/2010/main" val="267551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A40F4-96A3-09D4-2A39-F57FBCF1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02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A9AE-280E-14B2-7741-A1E36AA910C5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I/O Streams</a:t>
            </a:r>
          </a:p>
        </p:txBody>
      </p:sp>
      <p:grpSp>
        <p:nvGrpSpPr>
          <p:cNvPr id="411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0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라이트박스">
            <a:extLst>
              <a:ext uri="{FF2B5EF4-FFF2-40B4-BE49-F238E27FC236}">
                <a16:creationId xmlns:a16="http://schemas.microsoft.com/office/drawing/2014/main" id="{428D8D4E-94A4-0786-8F60-55B63B875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Rectangle 411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9739-CC23-C573-1D76-A3BB6F799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8BAE3-B263-251F-84FF-7CF070ABE275}"/>
              </a:ext>
            </a:extLst>
          </p:cNvPr>
          <p:cNvSpPr txBox="1"/>
          <p:nvPr/>
        </p:nvSpPr>
        <p:spPr>
          <a:xfrm>
            <a:off x="896536" y="533411"/>
            <a:ext cx="7921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Byte stream – 8bit</a:t>
            </a:r>
            <a:r>
              <a:rPr lang="ko-KR" altLang="en-US" sz="3600" dirty="0"/>
              <a:t> 입</a:t>
            </a:r>
            <a:r>
              <a:rPr lang="en-US" altLang="ko-KR" sz="3600" dirty="0"/>
              <a:t>/</a:t>
            </a:r>
            <a:r>
              <a:rPr lang="ko-KR" altLang="en-US" sz="3600" dirty="0"/>
              <a:t>출력 구현 용도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A84A8E-49E3-BE5D-FF05-F2AAF0E6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5223"/>
              </p:ext>
            </p:extLst>
          </p:nvPr>
        </p:nvGraphicFramePr>
        <p:xfrm>
          <a:off x="896536" y="1362759"/>
          <a:ext cx="10498296" cy="48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67">
                  <a:extLst>
                    <a:ext uri="{9D8B030D-6E8A-4147-A177-3AD203B41FA5}">
                      <a16:colId xmlns:a16="http://schemas.microsoft.com/office/drawing/2014/main" val="3388617800"/>
                    </a:ext>
                  </a:extLst>
                </a:gridCol>
                <a:gridCol w="3476730">
                  <a:extLst>
                    <a:ext uri="{9D8B030D-6E8A-4147-A177-3AD203B41FA5}">
                      <a16:colId xmlns:a16="http://schemas.microsoft.com/office/drawing/2014/main" val="2491626510"/>
                    </a:ext>
                  </a:extLst>
                </a:gridCol>
                <a:gridCol w="6109399">
                  <a:extLst>
                    <a:ext uri="{9D8B030D-6E8A-4147-A177-3AD203B41FA5}">
                      <a16:colId xmlns:a16="http://schemas.microsoft.com/office/drawing/2014/main" val="311924776"/>
                    </a:ext>
                  </a:extLst>
                </a:gridCol>
              </a:tblGrid>
              <a:tr h="489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Stream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159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입력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8574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출력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23742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4201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5157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DataInputStream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1598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81854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BufferedInputStream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입력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7742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BufferedOutputStream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27608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print,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println</a:t>
                      </a:r>
                      <a:r>
                        <a:rPr lang="ko-KR" altLang="en-US" dirty="0"/>
                        <a:t> 와 같은 표준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3959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721E17E-EA9A-BDE7-4802-50196C7C0EF6}"/>
              </a:ext>
            </a:extLst>
          </p:cNvPr>
          <p:cNvSpPr/>
          <p:nvPr/>
        </p:nvSpPr>
        <p:spPr>
          <a:xfrm>
            <a:off x="896536" y="2823587"/>
            <a:ext cx="6418664" cy="100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7BF81-FDF6-8E70-15AA-AFE80B2C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50E606-E75F-448A-D604-D62E2D809815}"/>
              </a:ext>
            </a:extLst>
          </p:cNvPr>
          <p:cNvSpPr txBox="1"/>
          <p:nvPr/>
        </p:nvSpPr>
        <p:spPr>
          <a:xfrm>
            <a:off x="0" y="533411"/>
            <a:ext cx="1217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Character stream – 16bit</a:t>
            </a:r>
            <a:r>
              <a:rPr lang="ko-KR" altLang="en-US" sz="3600" dirty="0"/>
              <a:t> 유니코드 입</a:t>
            </a:r>
            <a:r>
              <a:rPr lang="en-US" altLang="ko-KR" sz="3600" dirty="0"/>
              <a:t>/</a:t>
            </a:r>
            <a:r>
              <a:rPr lang="ko-KR" altLang="en-US" sz="3600" dirty="0"/>
              <a:t>출력 구현 용도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02989CF-FCDE-D917-A913-F98845B4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81038"/>
              </p:ext>
            </p:extLst>
          </p:nvPr>
        </p:nvGraphicFramePr>
        <p:xfrm>
          <a:off x="896536" y="1362759"/>
          <a:ext cx="10498296" cy="489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67">
                  <a:extLst>
                    <a:ext uri="{9D8B030D-6E8A-4147-A177-3AD203B41FA5}">
                      <a16:colId xmlns:a16="http://schemas.microsoft.com/office/drawing/2014/main" val="3388617800"/>
                    </a:ext>
                  </a:extLst>
                </a:gridCol>
                <a:gridCol w="3476730">
                  <a:extLst>
                    <a:ext uri="{9D8B030D-6E8A-4147-A177-3AD203B41FA5}">
                      <a16:colId xmlns:a16="http://schemas.microsoft.com/office/drawing/2014/main" val="2491626510"/>
                    </a:ext>
                  </a:extLst>
                </a:gridCol>
                <a:gridCol w="6109399">
                  <a:extLst>
                    <a:ext uri="{9D8B030D-6E8A-4147-A177-3AD203B41FA5}">
                      <a16:colId xmlns:a16="http://schemas.microsoft.com/office/drawing/2014/main" val="311924776"/>
                    </a:ext>
                  </a:extLst>
                </a:gridCol>
              </a:tblGrid>
              <a:tr h="4897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Stream 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159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문자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입력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8574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/>
                        <a:t>문자 출력 스트림 추상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23742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64201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FileWriter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File 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551571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BufferedReader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115980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BufferedWriter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표준 데이터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81854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입력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77427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OutputStreamReader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ko-KR" altLang="en-US" dirty="0" err="1"/>
                        <a:t>버퍼링된</a:t>
                      </a:r>
                      <a:r>
                        <a:rPr lang="ko-KR" altLang="en-US" dirty="0"/>
                        <a:t>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27608"/>
                  </a:ext>
                </a:extLst>
              </a:tr>
              <a:tr h="4897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PrintWriter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61950" indent="0" algn="l" latinLnBrk="1"/>
                      <a:r>
                        <a:rPr lang="en-US" altLang="ko-KR" dirty="0"/>
                        <a:t>print,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println</a:t>
                      </a:r>
                      <a:r>
                        <a:rPr lang="ko-KR" altLang="en-US" dirty="0"/>
                        <a:t> 와 같은 표준 출력 스트림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3959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5BEF96C-43A4-273F-E354-E1E51391A0D6}"/>
              </a:ext>
            </a:extLst>
          </p:cNvPr>
          <p:cNvSpPr/>
          <p:nvPr/>
        </p:nvSpPr>
        <p:spPr>
          <a:xfrm>
            <a:off x="896536" y="2801583"/>
            <a:ext cx="6418664" cy="100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3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3EF81-0D64-A681-1D74-043F94B0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DB61-BA55-6465-2151-B93936A7524D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I/O Streams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라이트박스">
            <a:extLst>
              <a:ext uri="{FF2B5EF4-FFF2-40B4-BE49-F238E27FC236}">
                <a16:creationId xmlns:a16="http://schemas.microsoft.com/office/drawing/2014/main" id="{D73A5231-8609-2563-3A8C-EF883BA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2007672"/>
            <a:ext cx="5536001" cy="2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51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977</Words>
  <Application>Microsoft Office PowerPoint</Application>
  <PresentationFormat>와이드스크린</PresentationFormat>
  <Paragraphs>260</Paragraphs>
  <Slides>19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김명우</dc:creator>
  <cp:lastModifiedBy>김명우</cp:lastModifiedBy>
  <cp:revision>24</cp:revision>
  <dcterms:created xsi:type="dcterms:W3CDTF">2024-11-14T16:31:36Z</dcterms:created>
  <dcterms:modified xsi:type="dcterms:W3CDTF">2024-11-20T08:59:15Z</dcterms:modified>
</cp:coreProperties>
</file>