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0376" y="3166755"/>
            <a:ext cx="12286048" cy="4344653"/>
            <a:chOff x="0" y="0"/>
            <a:chExt cx="16381397" cy="57928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700"/>
              <a:ext cx="16381397" cy="420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2599"/>
                </a:lnSpc>
              </a:pPr>
              <a:r>
                <a:rPr lang="en-US" sz="9999">
                  <a:solidFill>
                    <a:srgbClr val="3776FF"/>
                  </a:solidFill>
                  <a:latin typeface="Aileron Ultra-Bold"/>
                </a:rPr>
                <a:t>Projeto de Sitemas orientado a objeto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676366"/>
              <a:ext cx="16381397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EFEFEF"/>
                  </a:solidFill>
                  <a:latin typeface="Aileron"/>
                </a:rPr>
                <a:t>Professor Egydio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429743">
            <a:off x="-4029799" y="6729313"/>
            <a:ext cx="13107423" cy="4915283"/>
          </a:xfrm>
          <a:custGeom>
            <a:avLst/>
            <a:gdLst/>
            <a:ahLst/>
            <a:cxnLst/>
            <a:rect r="r" b="b" t="t" l="l"/>
            <a:pathLst>
              <a:path h="4915283" w="13107423">
                <a:moveTo>
                  <a:pt x="0" y="0"/>
                </a:moveTo>
                <a:lnTo>
                  <a:pt x="13107423" y="0"/>
                </a:lnTo>
                <a:lnTo>
                  <a:pt x="13107423" y="4915284"/>
                </a:lnTo>
                <a:lnTo>
                  <a:pt x="0" y="491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16492"/>
            <a:ext cx="3837284" cy="7054016"/>
          </a:xfrm>
          <a:custGeom>
            <a:avLst/>
            <a:gdLst/>
            <a:ahLst/>
            <a:cxnLst/>
            <a:rect r="r" b="b" t="t" l="l"/>
            <a:pathLst>
              <a:path h="7054016" w="3837284">
                <a:moveTo>
                  <a:pt x="0" y="0"/>
                </a:moveTo>
                <a:lnTo>
                  <a:pt x="3837284" y="0"/>
                </a:lnTo>
                <a:lnTo>
                  <a:pt x="3837284" y="7054016"/>
                </a:lnTo>
                <a:lnTo>
                  <a:pt x="0" y="705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37446" y="1616492"/>
            <a:ext cx="3782209" cy="7054016"/>
          </a:xfrm>
          <a:custGeom>
            <a:avLst/>
            <a:gdLst/>
            <a:ahLst/>
            <a:cxnLst/>
            <a:rect r="r" b="b" t="t" l="l"/>
            <a:pathLst>
              <a:path h="7054016" w="3782209">
                <a:moveTo>
                  <a:pt x="0" y="0"/>
                </a:moveTo>
                <a:lnTo>
                  <a:pt x="3782209" y="0"/>
                </a:lnTo>
                <a:lnTo>
                  <a:pt x="3782209" y="7054016"/>
                </a:lnTo>
                <a:lnTo>
                  <a:pt x="0" y="7054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1118" y="1793298"/>
            <a:ext cx="3268182" cy="6700404"/>
          </a:xfrm>
          <a:custGeom>
            <a:avLst/>
            <a:gdLst/>
            <a:ahLst/>
            <a:cxnLst/>
            <a:rect r="r" b="b" t="t" l="l"/>
            <a:pathLst>
              <a:path h="6700404" w="3268182">
                <a:moveTo>
                  <a:pt x="0" y="0"/>
                </a:moveTo>
                <a:lnTo>
                  <a:pt x="3268182" y="0"/>
                </a:lnTo>
                <a:lnTo>
                  <a:pt x="3268182" y="6700404"/>
                </a:lnTo>
                <a:lnTo>
                  <a:pt x="0" y="670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95775"/>
            <a:ext cx="1623060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3776FF"/>
                </a:solidFill>
                <a:latin typeface="Aileron Bold"/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8752" y="1019175"/>
            <a:ext cx="301049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3776FF"/>
                </a:solidFill>
                <a:latin typeface="Aileron Ultra-Bold"/>
              </a:rPr>
              <a:t>Kivy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43121"/>
            <a:ext cx="1623060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</a:rPr>
              <a:t>A linguagem escolhida para o desenvolvimento do aplicativo foi o python, com o foco na biblioteca chamada Kivy. Um dos motivos para adotarmos essa linguagem como principal opção é porque o kivy é uma biblioteca Open Source escrito em python para o desenvolvimento de aplicativos móveis ou desktop, para dispositivos multitouch possuindo uma interface natural de usuário (NUI).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9205814" y="-1595415"/>
            <a:ext cx="13107423" cy="4915283"/>
          </a:xfrm>
          <a:custGeom>
            <a:avLst/>
            <a:gdLst/>
            <a:ahLst/>
            <a:cxnLst/>
            <a:rect r="r" b="b" t="t" l="l"/>
            <a:pathLst>
              <a:path h="4915283" w="13107423">
                <a:moveTo>
                  <a:pt x="0" y="0"/>
                </a:moveTo>
                <a:lnTo>
                  <a:pt x="13107423" y="0"/>
                </a:lnTo>
                <a:lnTo>
                  <a:pt x="13107423" y="4915283"/>
                </a:lnTo>
                <a:lnTo>
                  <a:pt x="0" y="4915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1537463" y="3536463"/>
            <a:ext cx="6755942" cy="6745132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252276"/>
            <a:ext cx="1100961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Ultra-Bold"/>
              </a:rPr>
              <a:t>Técnicas utilizadas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78633"/>
            <a:ext cx="633888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EFEFEF"/>
                </a:solidFill>
                <a:latin typeface="Aileron Ultra-Bold"/>
              </a:rPr>
              <a:t>Aplicação mobile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19625"/>
            <a:ext cx="63388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"/>
              </a:rPr>
              <a:t>BackLog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619750"/>
            <a:ext cx="63388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"/>
              </a:rPr>
              <a:t>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710340"/>
            <a:ext cx="63388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"/>
              </a:rPr>
              <a:t>Interface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796191"/>
            <a:ext cx="63388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"/>
              </a:rPr>
              <a:t>Aplicação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95775"/>
            <a:ext cx="1623060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3776FF"/>
                </a:solidFill>
                <a:latin typeface="Aileron Bold"/>
              </a:rPr>
              <a:t>BackLog e Kanban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9133" y="1817483"/>
            <a:ext cx="15349735" cy="6652033"/>
          </a:xfrm>
          <a:custGeom>
            <a:avLst/>
            <a:gdLst/>
            <a:ahLst/>
            <a:cxnLst/>
            <a:rect r="r" b="b" t="t" l="l"/>
            <a:pathLst>
              <a:path h="6652033" w="15349735">
                <a:moveTo>
                  <a:pt x="0" y="0"/>
                </a:moveTo>
                <a:lnTo>
                  <a:pt x="15349734" y="0"/>
                </a:lnTo>
                <a:lnTo>
                  <a:pt x="15349734" y="6652034"/>
                </a:lnTo>
                <a:lnTo>
                  <a:pt x="0" y="665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9" t="-2875" r="-4825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24526"/>
            <a:ext cx="16309236" cy="6437947"/>
          </a:xfrm>
          <a:custGeom>
            <a:avLst/>
            <a:gdLst/>
            <a:ahLst/>
            <a:cxnLst/>
            <a:rect r="r" b="b" t="t" l="l"/>
            <a:pathLst>
              <a:path h="6437947" w="16309236">
                <a:moveTo>
                  <a:pt x="0" y="0"/>
                </a:moveTo>
                <a:lnTo>
                  <a:pt x="16309236" y="0"/>
                </a:lnTo>
                <a:lnTo>
                  <a:pt x="16309236" y="6437948"/>
                </a:lnTo>
                <a:lnTo>
                  <a:pt x="0" y="6437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7" t="0" r="-254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95775"/>
            <a:ext cx="1623060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3776FF"/>
                </a:solidFill>
                <a:latin typeface="Aileron Bold"/>
              </a:rPr>
              <a:t>GitHub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4757" y="1028700"/>
            <a:ext cx="14758486" cy="8229600"/>
          </a:xfrm>
          <a:custGeom>
            <a:avLst/>
            <a:gdLst/>
            <a:ahLst/>
            <a:cxnLst/>
            <a:rect r="r" b="b" t="t" l="l"/>
            <a:pathLst>
              <a:path h="8229600" w="14758486">
                <a:moveTo>
                  <a:pt x="0" y="0"/>
                </a:moveTo>
                <a:lnTo>
                  <a:pt x="14758486" y="0"/>
                </a:lnTo>
                <a:lnTo>
                  <a:pt x="147584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7" r="0" b="-67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7542" y="1028700"/>
            <a:ext cx="15592916" cy="8229600"/>
          </a:xfrm>
          <a:custGeom>
            <a:avLst/>
            <a:gdLst/>
            <a:ahLst/>
            <a:cxnLst/>
            <a:rect r="r" b="b" t="t" l="l"/>
            <a:pathLst>
              <a:path h="8229600" w="15592916">
                <a:moveTo>
                  <a:pt x="0" y="0"/>
                </a:moveTo>
                <a:lnTo>
                  <a:pt x="15592916" y="0"/>
                </a:lnTo>
                <a:lnTo>
                  <a:pt x="155929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43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95775"/>
            <a:ext cx="1623060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3776FF"/>
                </a:solidFill>
                <a:latin typeface="Aileron Bold"/>
              </a:rPr>
              <a:t>Interface (Figma)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DAFyrZHCCTk</dc:identifier>
  <dcterms:modified xsi:type="dcterms:W3CDTF">2011-08-01T06:04:30Z</dcterms:modified>
  <cp:revision>1</cp:revision>
  <dc:title>Projeto de Sitemas orientado a objeto</dc:title>
</cp:coreProperties>
</file>